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9" r:id="rId2"/>
  </p:sldMasterIdLst>
  <p:notesMasterIdLst>
    <p:notesMasterId r:id="rId64"/>
  </p:notesMasterIdLst>
  <p:sldIdLst>
    <p:sldId id="256" r:id="rId3"/>
    <p:sldId id="257" r:id="rId4"/>
    <p:sldId id="259" r:id="rId5"/>
    <p:sldId id="258" r:id="rId6"/>
    <p:sldId id="260" r:id="rId7"/>
    <p:sldId id="261" r:id="rId8"/>
    <p:sldId id="331" r:id="rId9"/>
    <p:sldId id="262" r:id="rId10"/>
    <p:sldId id="263" r:id="rId11"/>
    <p:sldId id="264" r:id="rId12"/>
    <p:sldId id="332" r:id="rId13"/>
    <p:sldId id="265" r:id="rId14"/>
    <p:sldId id="266" r:id="rId15"/>
    <p:sldId id="273" r:id="rId16"/>
    <p:sldId id="333" r:id="rId17"/>
    <p:sldId id="267" r:id="rId18"/>
    <p:sldId id="271" r:id="rId19"/>
    <p:sldId id="274" r:id="rId20"/>
    <p:sldId id="356" r:id="rId21"/>
    <p:sldId id="334" r:id="rId22"/>
    <p:sldId id="335" r:id="rId23"/>
    <p:sldId id="339" r:id="rId24"/>
    <p:sldId id="337" r:id="rId25"/>
    <p:sldId id="278" r:id="rId26"/>
    <p:sldId id="275" r:id="rId27"/>
    <p:sldId id="340" r:id="rId28"/>
    <p:sldId id="279" r:id="rId29"/>
    <p:sldId id="280" r:id="rId30"/>
    <p:sldId id="338" r:id="rId31"/>
    <p:sldId id="346" r:id="rId32"/>
    <p:sldId id="341" r:id="rId33"/>
    <p:sldId id="342" r:id="rId34"/>
    <p:sldId id="343" r:id="rId35"/>
    <p:sldId id="345" r:id="rId36"/>
    <p:sldId id="347" r:id="rId37"/>
    <p:sldId id="357" r:id="rId38"/>
    <p:sldId id="268" r:id="rId39"/>
    <p:sldId id="319" r:id="rId40"/>
    <p:sldId id="320" r:id="rId41"/>
    <p:sldId id="321" r:id="rId42"/>
    <p:sldId id="327" r:id="rId43"/>
    <p:sldId id="328" r:id="rId44"/>
    <p:sldId id="329" r:id="rId45"/>
    <p:sldId id="330" r:id="rId46"/>
    <p:sldId id="326" r:id="rId47"/>
    <p:sldId id="281" r:id="rId48"/>
    <p:sldId id="348" r:id="rId49"/>
    <p:sldId id="282" r:id="rId50"/>
    <p:sldId id="349" r:id="rId51"/>
    <p:sldId id="351" r:id="rId52"/>
    <p:sldId id="350" r:id="rId53"/>
    <p:sldId id="272" r:id="rId54"/>
    <p:sldId id="283" r:id="rId55"/>
    <p:sldId id="352" r:id="rId56"/>
    <p:sldId id="353" r:id="rId57"/>
    <p:sldId id="284" r:id="rId58"/>
    <p:sldId id="354" r:id="rId59"/>
    <p:sldId id="285" r:id="rId60"/>
    <p:sldId id="355" r:id="rId61"/>
    <p:sldId id="289" r:id="rId62"/>
    <p:sldId id="290" r:id="rId63"/>
  </p:sldIdLst>
  <p:sldSz cx="9144000" cy="5143500" type="screen16x9"/>
  <p:notesSz cx="6858000" cy="9144000"/>
  <p:embeddedFontLst>
    <p:embeddedFont>
      <p:font typeface="Abril Fatface" panose="020B0604020202020204" charset="0"/>
      <p:regular r:id="rId65"/>
    </p:embeddedFont>
    <p:embeddedFont>
      <p:font typeface="Anaheim" panose="020B0604020202020204" charset="0"/>
      <p:regular r:id="rId66"/>
      <p:bold r:id="rId67"/>
    </p:embeddedFont>
    <p:embeddedFont>
      <p:font typeface="Arimo" panose="020B0604020202020204" charset="0"/>
      <p:regular r:id="rId68"/>
      <p:bold r:id="rId69"/>
      <p:italic r:id="rId70"/>
      <p:boldItalic r:id="rId71"/>
    </p:embeddedFont>
    <p:embeddedFont>
      <p:font typeface="Calibri" panose="020F0502020204030204" pitchFamily="34" charset="0"/>
      <p:regular r:id="rId72"/>
      <p:bold r:id="rId73"/>
      <p:italic r:id="rId74"/>
      <p:boldItalic r:id="rId75"/>
    </p:embeddedFont>
    <p:embeddedFont>
      <p:font typeface="Cambria Math" panose="02040503050406030204" pitchFamily="18" charset="0"/>
      <p:regular r:id="rId76"/>
    </p:embeddedFont>
    <p:embeddedFont>
      <p:font typeface="DM Sans" panose="020B0604020202020204" charset="0"/>
      <p:regular r:id="rId77"/>
      <p:bold r:id="rId78"/>
      <p:italic r:id="rId79"/>
      <p:boldItalic r:id="rId80"/>
    </p:embeddedFont>
    <p:embeddedFont>
      <p:font typeface="Lexend" panose="020B0604020202020204" charset="-93"/>
      <p:regular r:id="rId81"/>
      <p:bold r:id="rId82"/>
    </p:embeddedFont>
    <p:embeddedFont>
      <p:font typeface="Nunito Light" panose="020B0604020202020204" charset="-93"/>
      <p:regular r:id="rId83"/>
      <p:italic r:id="rId84"/>
    </p:embeddedFont>
    <p:embeddedFont>
      <p:font typeface="Orbitron Medium" panose="020B0604020202020204" charset="0"/>
      <p:regular r:id="rId85"/>
      <p:bold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5B0BB6-1F66-4B80-B310-75DBCCE958ED}">
  <a:tblStyle styleId="{5A5B0BB6-1F66-4B80-B310-75DBCCE958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24D70E9-A903-4E60-BBD8-75443BC8B4EF}"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94660"/>
  </p:normalViewPr>
  <p:slideViewPr>
    <p:cSldViewPr snapToGrid="0">
      <p:cViewPr varScale="1">
        <p:scale>
          <a:sx n="92" d="100"/>
          <a:sy n="92" d="100"/>
        </p:scale>
        <p:origin x="5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2.fntdata"/><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font" Target="fonts/font18.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775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6103431ed2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6103431ed2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613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6470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7920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101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743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471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611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32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455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400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6588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9870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191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269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94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8192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a:t>
            </a:r>
            <a:r>
              <a:rPr lang="en-US" baseline="0"/>
              <a:t> bấm vào hình các món ăn để mở từng câu hỏi. GV bấm vào mũi tên để chuyển sang nội dung tiếp theo.</a:t>
            </a:r>
            <a:endParaRPr/>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6177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8263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276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568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8794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5330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9373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058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260b773dfe4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260b773dfe4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2100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136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439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260b773dfe4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260b773dfe4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260b773dfe4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260b773dfe4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6016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260b773dfe4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260b773dfe4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459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260b773dfe4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260b773dfe4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260b773dfe4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260b773dfe4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44509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60b773dfe4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260b773dfe4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60b773dfe4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260b773dfe4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772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888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846725" y="931910"/>
            <a:ext cx="4196400" cy="27465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846675" y="3735790"/>
            <a:ext cx="41964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5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3"/>
        <p:cNvGrpSpPr/>
        <p:nvPr/>
      </p:nvGrpSpPr>
      <p:grpSpPr>
        <a:xfrm>
          <a:off x="0" y="0"/>
          <a:ext cx="0" cy="0"/>
          <a:chOff x="0" y="0"/>
          <a:chExt cx="0" cy="0"/>
        </a:xfrm>
      </p:grpSpPr>
      <p:sp>
        <p:nvSpPr>
          <p:cNvPr id="54" name="Google Shape;54;p13"/>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 name="Google Shape;56;p13"/>
          <p:cNvSpPr txBox="1">
            <a:spLocks noGrp="1"/>
          </p:cNvSpPr>
          <p:nvPr>
            <p:ph type="subTitle" idx="1"/>
          </p:nvPr>
        </p:nvSpPr>
        <p:spPr>
          <a:xfrm>
            <a:off x="1455015" y="2101235"/>
            <a:ext cx="3116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 name="Google Shape;57;p13"/>
          <p:cNvSpPr txBox="1">
            <a:spLocks noGrp="1"/>
          </p:cNvSpPr>
          <p:nvPr>
            <p:ph type="subTitle" idx="2"/>
          </p:nvPr>
        </p:nvSpPr>
        <p:spPr>
          <a:xfrm>
            <a:off x="5307041" y="2101234"/>
            <a:ext cx="3116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 name="Google Shape;58;p13"/>
          <p:cNvSpPr txBox="1">
            <a:spLocks noGrp="1"/>
          </p:cNvSpPr>
          <p:nvPr>
            <p:ph type="subTitle" idx="3"/>
          </p:nvPr>
        </p:nvSpPr>
        <p:spPr>
          <a:xfrm>
            <a:off x="5307013" y="3758223"/>
            <a:ext cx="3116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 name="Google Shape;59;p13"/>
          <p:cNvSpPr txBox="1">
            <a:spLocks noGrp="1"/>
          </p:cNvSpPr>
          <p:nvPr>
            <p:ph type="subTitle" idx="4"/>
          </p:nvPr>
        </p:nvSpPr>
        <p:spPr>
          <a:xfrm>
            <a:off x="1455013" y="3762296"/>
            <a:ext cx="3116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5" hasCustomPrompt="1"/>
          </p:nvPr>
        </p:nvSpPr>
        <p:spPr>
          <a:xfrm>
            <a:off x="720000" y="1747930"/>
            <a:ext cx="7347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title" idx="6" hasCustomPrompt="1"/>
          </p:nvPr>
        </p:nvSpPr>
        <p:spPr>
          <a:xfrm>
            <a:off x="4572000" y="3399891"/>
            <a:ext cx="7347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title" idx="7" hasCustomPrompt="1"/>
          </p:nvPr>
        </p:nvSpPr>
        <p:spPr>
          <a:xfrm>
            <a:off x="4572021" y="1747920"/>
            <a:ext cx="7347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3"/>
          <p:cNvSpPr txBox="1">
            <a:spLocks noGrp="1"/>
          </p:cNvSpPr>
          <p:nvPr>
            <p:ph type="title" idx="8" hasCustomPrompt="1"/>
          </p:nvPr>
        </p:nvSpPr>
        <p:spPr>
          <a:xfrm>
            <a:off x="719999" y="3399893"/>
            <a:ext cx="7347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 name="Google Shape;64;p13"/>
          <p:cNvSpPr txBox="1">
            <a:spLocks noGrp="1"/>
          </p:cNvSpPr>
          <p:nvPr>
            <p:ph type="subTitle" idx="9"/>
          </p:nvPr>
        </p:nvSpPr>
        <p:spPr>
          <a:xfrm>
            <a:off x="1455013" y="1255825"/>
            <a:ext cx="3116700" cy="95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5" name="Google Shape;65;p13"/>
          <p:cNvSpPr txBox="1">
            <a:spLocks noGrp="1"/>
          </p:cNvSpPr>
          <p:nvPr>
            <p:ph type="subTitle" idx="13"/>
          </p:nvPr>
        </p:nvSpPr>
        <p:spPr>
          <a:xfrm>
            <a:off x="5307038" y="1255825"/>
            <a:ext cx="3116700" cy="95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6" name="Google Shape;66;p13"/>
          <p:cNvSpPr txBox="1">
            <a:spLocks noGrp="1"/>
          </p:cNvSpPr>
          <p:nvPr>
            <p:ph type="subTitle" idx="14"/>
          </p:nvPr>
        </p:nvSpPr>
        <p:spPr>
          <a:xfrm>
            <a:off x="1455013" y="2925689"/>
            <a:ext cx="3116700" cy="945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7" name="Google Shape;67;p13"/>
          <p:cNvSpPr txBox="1">
            <a:spLocks noGrp="1"/>
          </p:cNvSpPr>
          <p:nvPr>
            <p:ph type="subTitle" idx="15"/>
          </p:nvPr>
        </p:nvSpPr>
        <p:spPr>
          <a:xfrm>
            <a:off x="5307012" y="2916740"/>
            <a:ext cx="3116700" cy="945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2"/>
        <p:cNvGrpSpPr/>
        <p:nvPr/>
      </p:nvGrpSpPr>
      <p:grpSpPr>
        <a:xfrm>
          <a:off x="0" y="0"/>
          <a:ext cx="0" cy="0"/>
          <a:chOff x="0" y="0"/>
          <a:chExt cx="0" cy="0"/>
        </a:xfrm>
      </p:grpSpPr>
      <p:sp>
        <p:nvSpPr>
          <p:cNvPr id="73" name="Google Shape;73;p15"/>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txBox="1">
            <a:spLocks noGrp="1"/>
          </p:cNvSpPr>
          <p:nvPr>
            <p:ph type="title"/>
          </p:nvPr>
        </p:nvSpPr>
        <p:spPr>
          <a:xfrm>
            <a:off x="4572000" y="969225"/>
            <a:ext cx="3519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5"/>
          <p:cNvSpPr txBox="1">
            <a:spLocks noGrp="1"/>
          </p:cNvSpPr>
          <p:nvPr>
            <p:ph type="subTitle" idx="1"/>
          </p:nvPr>
        </p:nvSpPr>
        <p:spPr>
          <a:xfrm>
            <a:off x="4572000" y="3265275"/>
            <a:ext cx="3519600" cy="90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5"/>
          <p:cNvSpPr>
            <a:spLocks noGrp="1"/>
          </p:cNvSpPr>
          <p:nvPr>
            <p:ph type="pic" idx="2"/>
          </p:nvPr>
        </p:nvSpPr>
        <p:spPr>
          <a:xfrm>
            <a:off x="1029975" y="1014000"/>
            <a:ext cx="3115500" cy="3115500"/>
          </a:xfrm>
          <a:prstGeom prst="ellipse">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77"/>
        <p:cNvGrpSpPr/>
        <p:nvPr/>
      </p:nvGrpSpPr>
      <p:grpSpPr>
        <a:xfrm>
          <a:off x="0" y="0"/>
          <a:ext cx="0" cy="0"/>
          <a:chOff x="0" y="0"/>
          <a:chExt cx="0" cy="0"/>
        </a:xfrm>
      </p:grpSpPr>
      <p:sp>
        <p:nvSpPr>
          <p:cNvPr id="78" name="Google Shape;78;p16"/>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txBox="1">
            <a:spLocks noGrp="1"/>
          </p:cNvSpPr>
          <p:nvPr>
            <p:ph type="title"/>
          </p:nvPr>
        </p:nvSpPr>
        <p:spPr>
          <a:xfrm>
            <a:off x="872400" y="1513850"/>
            <a:ext cx="3432900" cy="1186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16"/>
          <p:cNvSpPr txBox="1">
            <a:spLocks noGrp="1"/>
          </p:cNvSpPr>
          <p:nvPr>
            <p:ph type="subTitle" idx="1"/>
          </p:nvPr>
        </p:nvSpPr>
        <p:spPr>
          <a:xfrm>
            <a:off x="872400" y="2643600"/>
            <a:ext cx="3432900" cy="87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5"/>
        <p:cNvGrpSpPr/>
        <p:nvPr/>
      </p:nvGrpSpPr>
      <p:grpSpPr>
        <a:xfrm>
          <a:off x="0" y="0"/>
          <a:ext cx="0" cy="0"/>
          <a:chOff x="0" y="0"/>
          <a:chExt cx="0" cy="0"/>
        </a:xfrm>
      </p:grpSpPr>
      <p:sp>
        <p:nvSpPr>
          <p:cNvPr id="86" name="Google Shape;86;p18"/>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8"/>
          <p:cNvSpPr txBox="1">
            <a:spLocks noGrp="1"/>
          </p:cNvSpPr>
          <p:nvPr>
            <p:ph type="subTitle" idx="1"/>
          </p:nvPr>
        </p:nvSpPr>
        <p:spPr>
          <a:xfrm>
            <a:off x="4923075" y="2923675"/>
            <a:ext cx="2640000" cy="11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subTitle" idx="2"/>
          </p:nvPr>
        </p:nvSpPr>
        <p:spPr>
          <a:xfrm>
            <a:off x="1197025" y="2923675"/>
            <a:ext cx="3023700" cy="11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8"/>
          <p:cNvSpPr txBox="1">
            <a:spLocks noGrp="1"/>
          </p:cNvSpPr>
          <p:nvPr>
            <p:ph type="subTitle" idx="3"/>
          </p:nvPr>
        </p:nvSpPr>
        <p:spPr>
          <a:xfrm>
            <a:off x="1197037" y="2498125"/>
            <a:ext cx="30237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 name="Google Shape;91;p18"/>
          <p:cNvSpPr txBox="1">
            <a:spLocks noGrp="1"/>
          </p:cNvSpPr>
          <p:nvPr>
            <p:ph type="subTitle" idx="4"/>
          </p:nvPr>
        </p:nvSpPr>
        <p:spPr>
          <a:xfrm>
            <a:off x="4923089"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2"/>
        <p:cNvGrpSpPr/>
        <p:nvPr/>
      </p:nvGrpSpPr>
      <p:grpSpPr>
        <a:xfrm>
          <a:off x="0" y="0"/>
          <a:ext cx="0" cy="0"/>
          <a:chOff x="0" y="0"/>
          <a:chExt cx="0" cy="0"/>
        </a:xfrm>
      </p:grpSpPr>
      <p:sp>
        <p:nvSpPr>
          <p:cNvPr id="93" name="Google Shape;93;p19"/>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19"/>
          <p:cNvSpPr txBox="1">
            <a:spLocks noGrp="1"/>
          </p:cNvSpPr>
          <p:nvPr>
            <p:ph type="subTitle" idx="1"/>
          </p:nvPr>
        </p:nvSpPr>
        <p:spPr>
          <a:xfrm>
            <a:off x="4685075" y="1270000"/>
            <a:ext cx="3738900" cy="333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9"/>
          <p:cNvSpPr txBox="1">
            <a:spLocks noGrp="1"/>
          </p:cNvSpPr>
          <p:nvPr>
            <p:ph type="subTitle" idx="2"/>
          </p:nvPr>
        </p:nvSpPr>
        <p:spPr>
          <a:xfrm>
            <a:off x="720000" y="1270000"/>
            <a:ext cx="3738900" cy="333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7"/>
        <p:cNvGrpSpPr/>
        <p:nvPr/>
      </p:nvGrpSpPr>
      <p:grpSpPr>
        <a:xfrm>
          <a:off x="0" y="0"/>
          <a:ext cx="0" cy="0"/>
          <a:chOff x="0" y="0"/>
          <a:chExt cx="0" cy="0"/>
        </a:xfrm>
      </p:grpSpPr>
      <p:sp>
        <p:nvSpPr>
          <p:cNvPr id="98" name="Google Shape;98;p20"/>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 name="Google Shape;100;p20"/>
          <p:cNvSpPr txBox="1">
            <a:spLocks noGrp="1"/>
          </p:cNvSpPr>
          <p:nvPr>
            <p:ph type="subTitle" idx="1"/>
          </p:nvPr>
        </p:nvSpPr>
        <p:spPr>
          <a:xfrm>
            <a:off x="937625" y="2935250"/>
            <a:ext cx="2175300" cy="9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20"/>
          <p:cNvSpPr txBox="1">
            <a:spLocks noGrp="1"/>
          </p:cNvSpPr>
          <p:nvPr>
            <p:ph type="subTitle" idx="2"/>
          </p:nvPr>
        </p:nvSpPr>
        <p:spPr>
          <a:xfrm>
            <a:off x="3484347" y="2935250"/>
            <a:ext cx="2175300" cy="9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20"/>
          <p:cNvSpPr txBox="1">
            <a:spLocks noGrp="1"/>
          </p:cNvSpPr>
          <p:nvPr>
            <p:ph type="subTitle" idx="3"/>
          </p:nvPr>
        </p:nvSpPr>
        <p:spPr>
          <a:xfrm>
            <a:off x="6031075" y="2935250"/>
            <a:ext cx="2175300" cy="9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20"/>
          <p:cNvSpPr txBox="1">
            <a:spLocks noGrp="1"/>
          </p:cNvSpPr>
          <p:nvPr>
            <p:ph type="subTitle" idx="4"/>
          </p:nvPr>
        </p:nvSpPr>
        <p:spPr>
          <a:xfrm>
            <a:off x="937625" y="2434600"/>
            <a:ext cx="2175300" cy="62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4" name="Google Shape;104;p20"/>
          <p:cNvSpPr txBox="1">
            <a:spLocks noGrp="1"/>
          </p:cNvSpPr>
          <p:nvPr>
            <p:ph type="subTitle" idx="5"/>
          </p:nvPr>
        </p:nvSpPr>
        <p:spPr>
          <a:xfrm>
            <a:off x="3484350" y="2434600"/>
            <a:ext cx="2175300" cy="62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5" name="Google Shape;105;p20"/>
          <p:cNvSpPr txBox="1">
            <a:spLocks noGrp="1"/>
          </p:cNvSpPr>
          <p:nvPr>
            <p:ph type="subTitle" idx="6"/>
          </p:nvPr>
        </p:nvSpPr>
        <p:spPr>
          <a:xfrm>
            <a:off x="6031075" y="2434600"/>
            <a:ext cx="2175300" cy="62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6"/>
        <p:cNvGrpSpPr/>
        <p:nvPr/>
      </p:nvGrpSpPr>
      <p:grpSpPr>
        <a:xfrm>
          <a:off x="0" y="0"/>
          <a:ext cx="0" cy="0"/>
          <a:chOff x="0" y="0"/>
          <a:chExt cx="0" cy="0"/>
        </a:xfrm>
      </p:grpSpPr>
      <p:sp>
        <p:nvSpPr>
          <p:cNvPr id="107" name="Google Shape;107;p21"/>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21"/>
          <p:cNvSpPr txBox="1">
            <a:spLocks noGrp="1"/>
          </p:cNvSpPr>
          <p:nvPr>
            <p:ph type="subTitle" idx="1"/>
          </p:nvPr>
        </p:nvSpPr>
        <p:spPr>
          <a:xfrm>
            <a:off x="1877850" y="1995300"/>
            <a:ext cx="23295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21"/>
          <p:cNvSpPr txBox="1">
            <a:spLocks noGrp="1"/>
          </p:cNvSpPr>
          <p:nvPr>
            <p:ph type="subTitle" idx="2"/>
          </p:nvPr>
        </p:nvSpPr>
        <p:spPr>
          <a:xfrm>
            <a:off x="5508827" y="1995300"/>
            <a:ext cx="23295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1"/>
          <p:cNvSpPr txBox="1">
            <a:spLocks noGrp="1"/>
          </p:cNvSpPr>
          <p:nvPr>
            <p:ph type="subTitle" idx="3"/>
          </p:nvPr>
        </p:nvSpPr>
        <p:spPr>
          <a:xfrm>
            <a:off x="1877850" y="3333375"/>
            <a:ext cx="23295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1"/>
          <p:cNvSpPr txBox="1">
            <a:spLocks noGrp="1"/>
          </p:cNvSpPr>
          <p:nvPr>
            <p:ph type="subTitle" idx="4"/>
          </p:nvPr>
        </p:nvSpPr>
        <p:spPr>
          <a:xfrm>
            <a:off x="5508827" y="3333375"/>
            <a:ext cx="23295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subTitle" idx="5"/>
          </p:nvPr>
        </p:nvSpPr>
        <p:spPr>
          <a:xfrm>
            <a:off x="1877850" y="1623050"/>
            <a:ext cx="23295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4" name="Google Shape;114;p21"/>
          <p:cNvSpPr txBox="1">
            <a:spLocks noGrp="1"/>
          </p:cNvSpPr>
          <p:nvPr>
            <p:ph type="subTitle" idx="6"/>
          </p:nvPr>
        </p:nvSpPr>
        <p:spPr>
          <a:xfrm>
            <a:off x="1877850" y="2961225"/>
            <a:ext cx="23295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5" name="Google Shape;115;p21"/>
          <p:cNvSpPr txBox="1">
            <a:spLocks noGrp="1"/>
          </p:cNvSpPr>
          <p:nvPr>
            <p:ph type="subTitle" idx="7"/>
          </p:nvPr>
        </p:nvSpPr>
        <p:spPr>
          <a:xfrm>
            <a:off x="5508823" y="1623050"/>
            <a:ext cx="23295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6" name="Google Shape;116;p21"/>
          <p:cNvSpPr txBox="1">
            <a:spLocks noGrp="1"/>
          </p:cNvSpPr>
          <p:nvPr>
            <p:ph type="subTitle" idx="8"/>
          </p:nvPr>
        </p:nvSpPr>
        <p:spPr>
          <a:xfrm>
            <a:off x="5508823" y="2961225"/>
            <a:ext cx="23295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117"/>
        <p:cNvGrpSpPr/>
        <p:nvPr/>
      </p:nvGrpSpPr>
      <p:grpSpPr>
        <a:xfrm>
          <a:off x="0" y="0"/>
          <a:ext cx="0" cy="0"/>
          <a:chOff x="0" y="0"/>
          <a:chExt cx="0" cy="0"/>
        </a:xfrm>
      </p:grpSpPr>
      <p:sp>
        <p:nvSpPr>
          <p:cNvPr id="118" name="Google Shape;118;p22"/>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22"/>
          <p:cNvSpPr txBox="1">
            <a:spLocks noGrp="1"/>
          </p:cNvSpPr>
          <p:nvPr>
            <p:ph type="subTitle" idx="1"/>
          </p:nvPr>
        </p:nvSpPr>
        <p:spPr>
          <a:xfrm>
            <a:off x="729275" y="1996800"/>
            <a:ext cx="23682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2"/>
          <p:cNvSpPr txBox="1">
            <a:spLocks noGrp="1"/>
          </p:cNvSpPr>
          <p:nvPr>
            <p:ph type="subTitle" idx="2"/>
          </p:nvPr>
        </p:nvSpPr>
        <p:spPr>
          <a:xfrm>
            <a:off x="3396367" y="1996800"/>
            <a:ext cx="2364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subTitle" idx="3"/>
          </p:nvPr>
        </p:nvSpPr>
        <p:spPr>
          <a:xfrm>
            <a:off x="2064471" y="3503225"/>
            <a:ext cx="2364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2"/>
          <p:cNvSpPr txBox="1">
            <a:spLocks noGrp="1"/>
          </p:cNvSpPr>
          <p:nvPr>
            <p:ph type="subTitle" idx="4"/>
          </p:nvPr>
        </p:nvSpPr>
        <p:spPr>
          <a:xfrm>
            <a:off x="4728263" y="3503225"/>
            <a:ext cx="2364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subTitle" idx="5"/>
          </p:nvPr>
        </p:nvSpPr>
        <p:spPr>
          <a:xfrm>
            <a:off x="6060160" y="1996800"/>
            <a:ext cx="23682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2"/>
          <p:cNvSpPr txBox="1">
            <a:spLocks noGrp="1"/>
          </p:cNvSpPr>
          <p:nvPr>
            <p:ph type="subTitle" idx="6"/>
          </p:nvPr>
        </p:nvSpPr>
        <p:spPr>
          <a:xfrm>
            <a:off x="729275" y="1656600"/>
            <a:ext cx="2368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6" name="Google Shape;126;p22"/>
          <p:cNvSpPr txBox="1">
            <a:spLocks noGrp="1"/>
          </p:cNvSpPr>
          <p:nvPr>
            <p:ph type="subTitle" idx="7"/>
          </p:nvPr>
        </p:nvSpPr>
        <p:spPr>
          <a:xfrm>
            <a:off x="3396367" y="1656600"/>
            <a:ext cx="2364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2"/>
          <p:cNvSpPr txBox="1">
            <a:spLocks noGrp="1"/>
          </p:cNvSpPr>
          <p:nvPr>
            <p:ph type="subTitle" idx="8"/>
          </p:nvPr>
        </p:nvSpPr>
        <p:spPr>
          <a:xfrm>
            <a:off x="6060160" y="1656600"/>
            <a:ext cx="2368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8" name="Google Shape;128;p22"/>
          <p:cNvSpPr txBox="1">
            <a:spLocks noGrp="1"/>
          </p:cNvSpPr>
          <p:nvPr>
            <p:ph type="subTitle" idx="9"/>
          </p:nvPr>
        </p:nvSpPr>
        <p:spPr>
          <a:xfrm>
            <a:off x="2064471" y="3163000"/>
            <a:ext cx="2364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9" name="Google Shape;129;p22"/>
          <p:cNvSpPr txBox="1">
            <a:spLocks noGrp="1"/>
          </p:cNvSpPr>
          <p:nvPr>
            <p:ph type="subTitle" idx="13"/>
          </p:nvPr>
        </p:nvSpPr>
        <p:spPr>
          <a:xfrm>
            <a:off x="4728263" y="3163000"/>
            <a:ext cx="2364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30"/>
        <p:cNvGrpSpPr/>
        <p:nvPr/>
      </p:nvGrpSpPr>
      <p:grpSpPr>
        <a:xfrm>
          <a:off x="0" y="0"/>
          <a:ext cx="0" cy="0"/>
          <a:chOff x="0" y="0"/>
          <a:chExt cx="0" cy="0"/>
        </a:xfrm>
      </p:grpSpPr>
      <p:sp>
        <p:nvSpPr>
          <p:cNvPr id="131" name="Google Shape;131;p23"/>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23"/>
          <p:cNvSpPr txBox="1">
            <a:spLocks noGrp="1"/>
          </p:cNvSpPr>
          <p:nvPr>
            <p:ph type="subTitle" idx="1"/>
          </p:nvPr>
        </p:nvSpPr>
        <p:spPr>
          <a:xfrm>
            <a:off x="713225" y="1996800"/>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3"/>
          <p:cNvSpPr txBox="1">
            <a:spLocks noGrp="1"/>
          </p:cNvSpPr>
          <p:nvPr>
            <p:ph type="subTitle" idx="2"/>
          </p:nvPr>
        </p:nvSpPr>
        <p:spPr>
          <a:xfrm>
            <a:off x="3330675" y="1996800"/>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subTitle" idx="3"/>
          </p:nvPr>
        </p:nvSpPr>
        <p:spPr>
          <a:xfrm>
            <a:off x="713225" y="3503225"/>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3"/>
          <p:cNvSpPr txBox="1">
            <a:spLocks noGrp="1"/>
          </p:cNvSpPr>
          <p:nvPr>
            <p:ph type="subTitle" idx="4"/>
          </p:nvPr>
        </p:nvSpPr>
        <p:spPr>
          <a:xfrm>
            <a:off x="3330675" y="3503225"/>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subTitle" idx="5"/>
          </p:nvPr>
        </p:nvSpPr>
        <p:spPr>
          <a:xfrm>
            <a:off x="5948125" y="1996800"/>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23"/>
          <p:cNvSpPr txBox="1">
            <a:spLocks noGrp="1"/>
          </p:cNvSpPr>
          <p:nvPr>
            <p:ph type="subTitle" idx="6"/>
          </p:nvPr>
        </p:nvSpPr>
        <p:spPr>
          <a:xfrm>
            <a:off x="5948125" y="3503225"/>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3"/>
          <p:cNvSpPr txBox="1">
            <a:spLocks noGrp="1"/>
          </p:cNvSpPr>
          <p:nvPr>
            <p:ph type="subTitle" idx="7"/>
          </p:nvPr>
        </p:nvSpPr>
        <p:spPr>
          <a:xfrm>
            <a:off x="713225" y="16566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0" name="Google Shape;140;p23"/>
          <p:cNvSpPr txBox="1">
            <a:spLocks noGrp="1"/>
          </p:cNvSpPr>
          <p:nvPr>
            <p:ph type="subTitle" idx="8"/>
          </p:nvPr>
        </p:nvSpPr>
        <p:spPr>
          <a:xfrm>
            <a:off x="3330675" y="16566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1" name="Google Shape;141;p23"/>
          <p:cNvSpPr txBox="1">
            <a:spLocks noGrp="1"/>
          </p:cNvSpPr>
          <p:nvPr>
            <p:ph type="subTitle" idx="9"/>
          </p:nvPr>
        </p:nvSpPr>
        <p:spPr>
          <a:xfrm>
            <a:off x="5948125" y="16566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2" name="Google Shape;142;p23"/>
          <p:cNvSpPr txBox="1">
            <a:spLocks noGrp="1"/>
          </p:cNvSpPr>
          <p:nvPr>
            <p:ph type="subTitle" idx="13"/>
          </p:nvPr>
        </p:nvSpPr>
        <p:spPr>
          <a:xfrm>
            <a:off x="713225" y="31630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3" name="Google Shape;143;p23"/>
          <p:cNvSpPr txBox="1">
            <a:spLocks noGrp="1"/>
          </p:cNvSpPr>
          <p:nvPr>
            <p:ph type="subTitle" idx="14"/>
          </p:nvPr>
        </p:nvSpPr>
        <p:spPr>
          <a:xfrm>
            <a:off x="3335475" y="3163000"/>
            <a:ext cx="2466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4" name="Google Shape;144;p23"/>
          <p:cNvSpPr txBox="1">
            <a:spLocks noGrp="1"/>
          </p:cNvSpPr>
          <p:nvPr>
            <p:ph type="subTitle" idx="15"/>
          </p:nvPr>
        </p:nvSpPr>
        <p:spPr>
          <a:xfrm>
            <a:off x="5948125" y="31630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2903718" y="777775"/>
            <a:ext cx="47157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solidFill>
                  <a:schemeClr val="accen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1524582" y="886150"/>
            <a:ext cx="1226700" cy="10725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2903718" y="1692025"/>
            <a:ext cx="47157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5"/>
        <p:cNvGrpSpPr/>
        <p:nvPr/>
      </p:nvGrpSpPr>
      <p:grpSpPr>
        <a:xfrm>
          <a:off x="0" y="0"/>
          <a:ext cx="0" cy="0"/>
          <a:chOff x="0" y="0"/>
          <a:chExt cx="0" cy="0"/>
        </a:xfrm>
      </p:grpSpPr>
      <p:sp>
        <p:nvSpPr>
          <p:cNvPr id="146" name="Google Shape;146;p24"/>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4"/>
          <p:cNvSpPr txBox="1">
            <a:spLocks noGrp="1"/>
          </p:cNvSpPr>
          <p:nvPr>
            <p:ph type="title" hasCustomPrompt="1"/>
          </p:nvPr>
        </p:nvSpPr>
        <p:spPr>
          <a:xfrm>
            <a:off x="2223600" y="638357"/>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8" name="Google Shape;148;p24"/>
          <p:cNvSpPr txBox="1">
            <a:spLocks noGrp="1"/>
          </p:cNvSpPr>
          <p:nvPr>
            <p:ph type="subTitle" idx="1"/>
          </p:nvPr>
        </p:nvSpPr>
        <p:spPr>
          <a:xfrm>
            <a:off x="2223600" y="1327276"/>
            <a:ext cx="4696800" cy="38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9" name="Google Shape;149;p24"/>
          <p:cNvSpPr txBox="1">
            <a:spLocks noGrp="1"/>
          </p:cNvSpPr>
          <p:nvPr>
            <p:ph type="title" idx="2" hasCustomPrompt="1"/>
          </p:nvPr>
        </p:nvSpPr>
        <p:spPr>
          <a:xfrm>
            <a:off x="2223600" y="1990612"/>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0" name="Google Shape;150;p24"/>
          <p:cNvSpPr txBox="1">
            <a:spLocks noGrp="1"/>
          </p:cNvSpPr>
          <p:nvPr>
            <p:ph type="subTitle" idx="3"/>
          </p:nvPr>
        </p:nvSpPr>
        <p:spPr>
          <a:xfrm>
            <a:off x="2223600" y="2679525"/>
            <a:ext cx="4696800" cy="38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51" name="Google Shape;151;p24"/>
          <p:cNvSpPr txBox="1">
            <a:spLocks noGrp="1"/>
          </p:cNvSpPr>
          <p:nvPr>
            <p:ph type="title" idx="4" hasCustomPrompt="1"/>
          </p:nvPr>
        </p:nvSpPr>
        <p:spPr>
          <a:xfrm>
            <a:off x="2223600" y="3342868"/>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2" name="Google Shape;152;p24"/>
          <p:cNvSpPr txBox="1">
            <a:spLocks noGrp="1"/>
          </p:cNvSpPr>
          <p:nvPr>
            <p:ph type="subTitle" idx="5"/>
          </p:nvPr>
        </p:nvSpPr>
        <p:spPr>
          <a:xfrm>
            <a:off x="2223600" y="4031796"/>
            <a:ext cx="4696800" cy="38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53"/>
        <p:cNvGrpSpPr/>
        <p:nvPr/>
      </p:nvGrpSpPr>
      <p:grpSpPr>
        <a:xfrm>
          <a:off x="0" y="0"/>
          <a:ext cx="0" cy="0"/>
          <a:chOff x="0" y="0"/>
          <a:chExt cx="0" cy="0"/>
        </a:xfrm>
      </p:grpSpPr>
      <p:sp>
        <p:nvSpPr>
          <p:cNvPr id="154" name="Google Shape;154;p25"/>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5"/>
          <p:cNvSpPr txBox="1">
            <a:spLocks noGrp="1"/>
          </p:cNvSpPr>
          <p:nvPr>
            <p:ph type="title" hasCustomPrompt="1"/>
          </p:nvPr>
        </p:nvSpPr>
        <p:spPr>
          <a:xfrm>
            <a:off x="1325650" y="2800350"/>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6" name="Google Shape;156;p25"/>
          <p:cNvSpPr txBox="1">
            <a:spLocks noGrp="1"/>
          </p:cNvSpPr>
          <p:nvPr>
            <p:ph type="subTitle" idx="1"/>
          </p:nvPr>
        </p:nvSpPr>
        <p:spPr>
          <a:xfrm>
            <a:off x="938500" y="37053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7" name="Google Shape;157;p25"/>
          <p:cNvSpPr txBox="1">
            <a:spLocks noGrp="1"/>
          </p:cNvSpPr>
          <p:nvPr>
            <p:ph type="subTitle" idx="2"/>
          </p:nvPr>
        </p:nvSpPr>
        <p:spPr>
          <a:xfrm>
            <a:off x="938500" y="3348050"/>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58" name="Google Shape;158;p25"/>
          <p:cNvSpPr txBox="1">
            <a:spLocks noGrp="1"/>
          </p:cNvSpPr>
          <p:nvPr>
            <p:ph type="title" idx="3" hasCustomPrompt="1"/>
          </p:nvPr>
        </p:nvSpPr>
        <p:spPr>
          <a:xfrm>
            <a:off x="3873100" y="28003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9" name="Google Shape;159;p25"/>
          <p:cNvSpPr txBox="1">
            <a:spLocks noGrp="1"/>
          </p:cNvSpPr>
          <p:nvPr>
            <p:ph type="subTitle" idx="4"/>
          </p:nvPr>
        </p:nvSpPr>
        <p:spPr>
          <a:xfrm>
            <a:off x="3485400" y="37053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0" name="Google Shape;160;p25"/>
          <p:cNvSpPr txBox="1">
            <a:spLocks noGrp="1"/>
          </p:cNvSpPr>
          <p:nvPr>
            <p:ph type="subTitle" idx="5"/>
          </p:nvPr>
        </p:nvSpPr>
        <p:spPr>
          <a:xfrm>
            <a:off x="3485400" y="3348050"/>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61" name="Google Shape;161;p25"/>
          <p:cNvSpPr txBox="1">
            <a:spLocks noGrp="1"/>
          </p:cNvSpPr>
          <p:nvPr>
            <p:ph type="title" idx="6" hasCustomPrompt="1"/>
          </p:nvPr>
        </p:nvSpPr>
        <p:spPr>
          <a:xfrm>
            <a:off x="6417675" y="28003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2" name="Google Shape;162;p25"/>
          <p:cNvSpPr txBox="1">
            <a:spLocks noGrp="1"/>
          </p:cNvSpPr>
          <p:nvPr>
            <p:ph type="subTitle" idx="7"/>
          </p:nvPr>
        </p:nvSpPr>
        <p:spPr>
          <a:xfrm>
            <a:off x="6032300" y="37053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3" name="Google Shape;163;p25"/>
          <p:cNvSpPr txBox="1">
            <a:spLocks noGrp="1"/>
          </p:cNvSpPr>
          <p:nvPr>
            <p:ph type="subTitle" idx="8"/>
          </p:nvPr>
        </p:nvSpPr>
        <p:spPr>
          <a:xfrm>
            <a:off x="6032300" y="3348050"/>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64" name="Google Shape;164;p25"/>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65"/>
        <p:cNvGrpSpPr/>
        <p:nvPr/>
      </p:nvGrpSpPr>
      <p:grpSpPr>
        <a:xfrm>
          <a:off x="0" y="0"/>
          <a:ext cx="0" cy="0"/>
          <a:chOff x="0" y="0"/>
          <a:chExt cx="0" cy="0"/>
        </a:xfrm>
      </p:grpSpPr>
      <p:sp>
        <p:nvSpPr>
          <p:cNvPr id="166" name="Google Shape;166;p26"/>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txBox="1">
            <a:spLocks noGrp="1"/>
          </p:cNvSpPr>
          <p:nvPr>
            <p:ph type="title"/>
          </p:nvPr>
        </p:nvSpPr>
        <p:spPr>
          <a:xfrm>
            <a:off x="4268634" y="525125"/>
            <a:ext cx="4162200" cy="105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26"/>
          <p:cNvSpPr txBox="1">
            <a:spLocks noGrp="1"/>
          </p:cNvSpPr>
          <p:nvPr>
            <p:ph type="subTitle" idx="1"/>
          </p:nvPr>
        </p:nvSpPr>
        <p:spPr>
          <a:xfrm>
            <a:off x="4268599" y="1536650"/>
            <a:ext cx="4162200" cy="105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6"/>
          <p:cNvSpPr txBox="1"/>
          <p:nvPr/>
        </p:nvSpPr>
        <p:spPr>
          <a:xfrm>
            <a:off x="4268475" y="3611950"/>
            <a:ext cx="4162200" cy="721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Arimo"/>
                <a:ea typeface="Arimo"/>
                <a:cs typeface="Arimo"/>
                <a:sym typeface="Arimo"/>
              </a:rPr>
              <a:t>CREDITS:</a:t>
            </a:r>
            <a:r>
              <a:rPr lang="en" sz="1200">
                <a:solidFill>
                  <a:schemeClr val="dk1"/>
                </a:solidFill>
                <a:latin typeface="Arimo"/>
                <a:ea typeface="Arimo"/>
                <a:cs typeface="Arimo"/>
                <a:sym typeface="Arimo"/>
              </a:rPr>
              <a:t> This presentation template was created by </a:t>
            </a:r>
            <a:r>
              <a:rPr lang="en" sz="1200" b="1" u="sng">
                <a:solidFill>
                  <a:schemeClr val="dk1"/>
                </a:solidFill>
                <a:latin typeface="Arimo"/>
                <a:ea typeface="Arimo"/>
                <a:cs typeface="Arimo"/>
                <a:sym typeface="Arimo"/>
                <a:hlinkClick r:id="rId2">
                  <a:extLst>
                    <a:ext uri="{A12FA001-AC4F-418D-AE19-62706E023703}">
                      <ahyp:hlinkClr xmlns:ahyp="http://schemas.microsoft.com/office/drawing/2018/hyperlinkcolor" val="tx"/>
                    </a:ext>
                  </a:extLst>
                </a:hlinkClick>
              </a:rPr>
              <a:t>Slidesgo</a:t>
            </a:r>
            <a:r>
              <a:rPr lang="en" sz="1200">
                <a:solidFill>
                  <a:schemeClr val="dk1"/>
                </a:solidFill>
                <a:latin typeface="Arimo"/>
                <a:ea typeface="Arimo"/>
                <a:cs typeface="Arimo"/>
                <a:sym typeface="Arimo"/>
              </a:rPr>
              <a:t>, and includes icons by </a:t>
            </a:r>
            <a:r>
              <a:rPr lang="en" sz="1200" b="1" u="sng">
                <a:solidFill>
                  <a:schemeClr val="dk1"/>
                </a:solidFill>
                <a:latin typeface="Arimo"/>
                <a:ea typeface="Arimo"/>
                <a:cs typeface="Arimo"/>
                <a:sym typeface="Arimo"/>
                <a:hlinkClick r:id="rId3">
                  <a:extLst>
                    <a:ext uri="{A12FA001-AC4F-418D-AE19-62706E023703}">
                      <ahyp:hlinkClr xmlns:ahyp="http://schemas.microsoft.com/office/drawing/2018/hyperlinkcolor" val="tx"/>
                    </a:ext>
                  </a:extLst>
                </a:hlinkClick>
              </a:rPr>
              <a:t>Flaticon</a:t>
            </a:r>
            <a:r>
              <a:rPr lang="en" sz="1200">
                <a:solidFill>
                  <a:schemeClr val="dk1"/>
                </a:solidFill>
                <a:latin typeface="Arimo"/>
                <a:ea typeface="Arimo"/>
                <a:cs typeface="Arimo"/>
                <a:sym typeface="Arimo"/>
              </a:rPr>
              <a:t>, infographics &amp; images by </a:t>
            </a:r>
            <a:r>
              <a:rPr lang="en" sz="1200" b="1" u="sng">
                <a:solidFill>
                  <a:schemeClr val="dk1"/>
                </a:solidFill>
                <a:latin typeface="Arimo"/>
                <a:ea typeface="Arimo"/>
                <a:cs typeface="Arimo"/>
                <a:sym typeface="Arimo"/>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Arimo"/>
                <a:ea typeface="Arimo"/>
                <a:cs typeface="Arimo"/>
                <a:sym typeface="Arimo"/>
              </a:rPr>
              <a:t> </a:t>
            </a:r>
            <a:r>
              <a:rPr lang="en" sz="1200">
                <a:solidFill>
                  <a:schemeClr val="dk1"/>
                </a:solidFill>
                <a:latin typeface="Arimo"/>
                <a:ea typeface="Arimo"/>
                <a:cs typeface="Arimo"/>
                <a:sym typeface="Arimo"/>
              </a:rPr>
              <a:t>and illustrations by </a:t>
            </a:r>
            <a:r>
              <a:rPr lang="en" sz="1200" b="1" u="sng">
                <a:solidFill>
                  <a:schemeClr val="dk1"/>
                </a:solidFill>
                <a:latin typeface="Arimo"/>
                <a:ea typeface="Arimo"/>
                <a:cs typeface="Arimo"/>
                <a:sym typeface="Arimo"/>
                <a:hlinkClick r:id="rId5">
                  <a:extLst>
                    <a:ext uri="{A12FA001-AC4F-418D-AE19-62706E023703}">
                      <ahyp:hlinkClr xmlns:ahyp="http://schemas.microsoft.com/office/drawing/2018/hyperlinkcolor" val="tx"/>
                    </a:ext>
                  </a:extLst>
                </a:hlinkClick>
              </a:rPr>
              <a:t>Storyset</a:t>
            </a:r>
            <a:endParaRPr sz="1200" b="1" u="sng">
              <a:solidFill>
                <a:schemeClr val="dk1"/>
              </a:solidFill>
              <a:latin typeface="Arimo"/>
              <a:ea typeface="Arimo"/>
              <a:cs typeface="Arimo"/>
              <a:sym typeface="Arim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0"/>
        <p:cNvGrpSpPr/>
        <p:nvPr/>
      </p:nvGrpSpPr>
      <p:grpSpPr>
        <a:xfrm>
          <a:off x="0" y="0"/>
          <a:ext cx="0" cy="0"/>
          <a:chOff x="0" y="0"/>
          <a:chExt cx="0" cy="0"/>
        </a:xfrm>
      </p:grpSpPr>
      <p:sp>
        <p:nvSpPr>
          <p:cNvPr id="171" name="Google Shape;171;p27"/>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
        <p:cNvGrpSpPr/>
        <p:nvPr/>
      </p:nvGrpSpPr>
      <p:grpSpPr>
        <a:xfrm>
          <a:off x="0" y="0"/>
          <a:ext cx="0" cy="0"/>
          <a:chOff x="0" y="0"/>
          <a:chExt cx="0" cy="0"/>
        </a:xfrm>
      </p:grpSpPr>
      <p:sp>
        <p:nvSpPr>
          <p:cNvPr id="173" name="Google Shape;173;p28"/>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9"/>
        <p:cNvGrpSpPr/>
        <p:nvPr/>
      </p:nvGrpSpPr>
      <p:grpSpPr>
        <a:xfrm>
          <a:off x="0" y="0"/>
          <a:ext cx="0" cy="0"/>
          <a:chOff x="0" y="0"/>
          <a:chExt cx="0" cy="0"/>
        </a:xfrm>
      </p:grpSpPr>
      <p:sp>
        <p:nvSpPr>
          <p:cNvPr id="900" name="Google Shape;900;p3"/>
          <p:cNvSpPr/>
          <p:nvPr/>
        </p:nvSpPr>
        <p:spPr>
          <a:xfrm>
            <a:off x="720000" y="1204650"/>
            <a:ext cx="5119200" cy="273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827100" y="1311750"/>
            <a:ext cx="4905000" cy="25188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2" name="Google Shape;902;p3"/>
          <p:cNvGrpSpPr/>
          <p:nvPr/>
        </p:nvGrpSpPr>
        <p:grpSpPr>
          <a:xfrm rot="-591651">
            <a:off x="5645364" y="2207197"/>
            <a:ext cx="2828384" cy="1889155"/>
            <a:chOff x="4524375" y="3496100"/>
            <a:chExt cx="1731775" cy="1156700"/>
          </a:xfrm>
        </p:grpSpPr>
        <p:sp>
          <p:nvSpPr>
            <p:cNvPr id="903" name="Google Shape;903;p3"/>
            <p:cNvSpPr/>
            <p:nvPr/>
          </p:nvSpPr>
          <p:spPr>
            <a:xfrm>
              <a:off x="5320900" y="3948525"/>
              <a:ext cx="900" cy="1225"/>
            </a:xfrm>
            <a:custGeom>
              <a:avLst/>
              <a:gdLst/>
              <a:ahLst/>
              <a:cxnLst/>
              <a:rect l="l" t="t" r="r" b="b"/>
              <a:pathLst>
                <a:path w="36" h="49" extrusionOk="0">
                  <a:moveTo>
                    <a:pt x="0" y="1"/>
                  </a:moveTo>
                  <a:lnTo>
                    <a:pt x="0" y="36"/>
                  </a:lnTo>
                  <a:cubicBezTo>
                    <a:pt x="0" y="48"/>
                    <a:pt x="24" y="48"/>
                    <a:pt x="36" y="48"/>
                  </a:cubicBezTo>
                  <a:cubicBezTo>
                    <a:pt x="24" y="36"/>
                    <a:pt x="24" y="25"/>
                    <a:pt x="0" y="1"/>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5789100" y="4076525"/>
              <a:ext cx="39325" cy="75025"/>
            </a:xfrm>
            <a:custGeom>
              <a:avLst/>
              <a:gdLst/>
              <a:ahLst/>
              <a:cxnLst/>
              <a:rect l="l" t="t" r="r" b="b"/>
              <a:pathLst>
                <a:path w="1573" h="3001" extrusionOk="0">
                  <a:moveTo>
                    <a:pt x="1572" y="0"/>
                  </a:moveTo>
                  <a:cubicBezTo>
                    <a:pt x="1548" y="24"/>
                    <a:pt x="1513" y="36"/>
                    <a:pt x="1477" y="48"/>
                  </a:cubicBezTo>
                  <a:cubicBezTo>
                    <a:pt x="1322" y="96"/>
                    <a:pt x="1132" y="143"/>
                    <a:pt x="941" y="155"/>
                  </a:cubicBezTo>
                  <a:cubicBezTo>
                    <a:pt x="953" y="179"/>
                    <a:pt x="953" y="203"/>
                    <a:pt x="965" y="227"/>
                  </a:cubicBezTo>
                  <a:cubicBezTo>
                    <a:pt x="1037" y="453"/>
                    <a:pt x="1072" y="691"/>
                    <a:pt x="1084" y="989"/>
                  </a:cubicBezTo>
                  <a:lnTo>
                    <a:pt x="1084" y="1096"/>
                  </a:lnTo>
                  <a:cubicBezTo>
                    <a:pt x="1084" y="1370"/>
                    <a:pt x="1013" y="1655"/>
                    <a:pt x="834" y="1905"/>
                  </a:cubicBezTo>
                  <a:cubicBezTo>
                    <a:pt x="715" y="2072"/>
                    <a:pt x="536" y="2191"/>
                    <a:pt x="298" y="2298"/>
                  </a:cubicBezTo>
                  <a:cubicBezTo>
                    <a:pt x="263" y="2477"/>
                    <a:pt x="227" y="2644"/>
                    <a:pt x="132" y="2787"/>
                  </a:cubicBezTo>
                  <a:cubicBezTo>
                    <a:pt x="84" y="2858"/>
                    <a:pt x="48" y="2917"/>
                    <a:pt x="1" y="3001"/>
                  </a:cubicBezTo>
                  <a:cubicBezTo>
                    <a:pt x="263" y="2953"/>
                    <a:pt x="525" y="2917"/>
                    <a:pt x="775" y="2882"/>
                  </a:cubicBezTo>
                  <a:cubicBezTo>
                    <a:pt x="775" y="2882"/>
                    <a:pt x="775" y="2858"/>
                    <a:pt x="786" y="2858"/>
                  </a:cubicBezTo>
                  <a:lnTo>
                    <a:pt x="798" y="2846"/>
                  </a:lnTo>
                  <a:lnTo>
                    <a:pt x="858" y="2787"/>
                  </a:lnTo>
                  <a:cubicBezTo>
                    <a:pt x="906" y="2727"/>
                    <a:pt x="977" y="2656"/>
                    <a:pt x="1037" y="2560"/>
                  </a:cubicBezTo>
                  <a:cubicBezTo>
                    <a:pt x="1179" y="2370"/>
                    <a:pt x="1310" y="2084"/>
                    <a:pt x="1310" y="1763"/>
                  </a:cubicBezTo>
                  <a:cubicBezTo>
                    <a:pt x="1310" y="1703"/>
                    <a:pt x="1310" y="1655"/>
                    <a:pt x="1298" y="1596"/>
                  </a:cubicBezTo>
                  <a:cubicBezTo>
                    <a:pt x="1275" y="1465"/>
                    <a:pt x="1263" y="1310"/>
                    <a:pt x="1263" y="1179"/>
                  </a:cubicBezTo>
                  <a:cubicBezTo>
                    <a:pt x="1263" y="822"/>
                    <a:pt x="1334" y="465"/>
                    <a:pt x="1489" y="155"/>
                  </a:cubicBezTo>
                  <a:cubicBezTo>
                    <a:pt x="1513" y="108"/>
                    <a:pt x="1548" y="60"/>
                    <a:pt x="157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5309875" y="3924125"/>
              <a:ext cx="1525" cy="1225"/>
            </a:xfrm>
            <a:custGeom>
              <a:avLst/>
              <a:gdLst/>
              <a:ahLst/>
              <a:cxnLst/>
              <a:rect l="l" t="t" r="r" b="b"/>
              <a:pathLst>
                <a:path w="61" h="49" extrusionOk="0">
                  <a:moveTo>
                    <a:pt x="60" y="0"/>
                  </a:moveTo>
                  <a:cubicBezTo>
                    <a:pt x="48" y="0"/>
                    <a:pt x="13" y="12"/>
                    <a:pt x="1" y="12"/>
                  </a:cubicBezTo>
                  <a:lnTo>
                    <a:pt x="60" y="48"/>
                  </a:lnTo>
                  <a:lnTo>
                    <a:pt x="60" y="0"/>
                  </a:ln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6044800" y="3939925"/>
              <a:ext cx="3000" cy="1200"/>
            </a:xfrm>
            <a:custGeom>
              <a:avLst/>
              <a:gdLst/>
              <a:ahLst/>
              <a:cxnLst/>
              <a:rect l="l" t="t" r="r" b="b"/>
              <a:pathLst>
                <a:path w="120" h="48" extrusionOk="0">
                  <a:moveTo>
                    <a:pt x="67" y="1"/>
                  </a:moveTo>
                  <a:cubicBezTo>
                    <a:pt x="60" y="1"/>
                    <a:pt x="44" y="11"/>
                    <a:pt x="12" y="11"/>
                  </a:cubicBezTo>
                  <a:cubicBezTo>
                    <a:pt x="12" y="23"/>
                    <a:pt x="12" y="35"/>
                    <a:pt x="0" y="47"/>
                  </a:cubicBezTo>
                  <a:cubicBezTo>
                    <a:pt x="36" y="47"/>
                    <a:pt x="83" y="35"/>
                    <a:pt x="119" y="35"/>
                  </a:cubicBezTo>
                  <a:cubicBezTo>
                    <a:pt x="95" y="35"/>
                    <a:pt x="83" y="23"/>
                    <a:pt x="72" y="11"/>
                  </a:cubicBezTo>
                  <a:cubicBezTo>
                    <a:pt x="72" y="3"/>
                    <a:pt x="70" y="1"/>
                    <a:pt x="67" y="1"/>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5235750" y="4119675"/>
              <a:ext cx="6000" cy="11950"/>
            </a:xfrm>
            <a:custGeom>
              <a:avLst/>
              <a:gdLst/>
              <a:ahLst/>
              <a:cxnLst/>
              <a:rect l="l" t="t" r="r" b="b"/>
              <a:pathLst>
                <a:path w="240" h="478" extrusionOk="0">
                  <a:moveTo>
                    <a:pt x="96" y="1"/>
                  </a:moveTo>
                  <a:cubicBezTo>
                    <a:pt x="60" y="168"/>
                    <a:pt x="37" y="322"/>
                    <a:pt x="1" y="477"/>
                  </a:cubicBezTo>
                  <a:cubicBezTo>
                    <a:pt x="72" y="418"/>
                    <a:pt x="156" y="382"/>
                    <a:pt x="180" y="346"/>
                  </a:cubicBezTo>
                  <a:cubicBezTo>
                    <a:pt x="227" y="299"/>
                    <a:pt x="239" y="275"/>
                    <a:pt x="239" y="263"/>
                  </a:cubicBezTo>
                  <a:cubicBezTo>
                    <a:pt x="239" y="239"/>
                    <a:pt x="227" y="203"/>
                    <a:pt x="180" y="144"/>
                  </a:cubicBezTo>
                  <a:lnTo>
                    <a:pt x="96"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6050750" y="3874425"/>
              <a:ext cx="58350" cy="26200"/>
            </a:xfrm>
            <a:custGeom>
              <a:avLst/>
              <a:gdLst/>
              <a:ahLst/>
              <a:cxnLst/>
              <a:rect l="l" t="t" r="r" b="b"/>
              <a:pathLst>
                <a:path w="2334" h="1048" extrusionOk="0">
                  <a:moveTo>
                    <a:pt x="393" y="0"/>
                  </a:moveTo>
                  <a:cubicBezTo>
                    <a:pt x="369" y="95"/>
                    <a:pt x="310" y="167"/>
                    <a:pt x="262" y="214"/>
                  </a:cubicBezTo>
                  <a:cubicBezTo>
                    <a:pt x="203" y="274"/>
                    <a:pt x="72" y="333"/>
                    <a:pt x="0" y="357"/>
                  </a:cubicBezTo>
                  <a:cubicBezTo>
                    <a:pt x="24" y="453"/>
                    <a:pt x="24" y="524"/>
                    <a:pt x="24" y="584"/>
                  </a:cubicBezTo>
                  <a:cubicBezTo>
                    <a:pt x="54" y="581"/>
                    <a:pt x="87" y="578"/>
                    <a:pt x="121" y="578"/>
                  </a:cubicBezTo>
                  <a:cubicBezTo>
                    <a:pt x="225" y="578"/>
                    <a:pt x="346" y="598"/>
                    <a:pt x="453" y="679"/>
                  </a:cubicBezTo>
                  <a:cubicBezTo>
                    <a:pt x="488" y="691"/>
                    <a:pt x="500" y="714"/>
                    <a:pt x="536" y="750"/>
                  </a:cubicBezTo>
                  <a:cubicBezTo>
                    <a:pt x="607" y="738"/>
                    <a:pt x="679" y="714"/>
                    <a:pt x="774" y="714"/>
                  </a:cubicBezTo>
                  <a:cubicBezTo>
                    <a:pt x="977" y="738"/>
                    <a:pt x="1024" y="798"/>
                    <a:pt x="1024" y="857"/>
                  </a:cubicBezTo>
                  <a:cubicBezTo>
                    <a:pt x="1131" y="869"/>
                    <a:pt x="1262" y="929"/>
                    <a:pt x="1346" y="1048"/>
                  </a:cubicBezTo>
                  <a:cubicBezTo>
                    <a:pt x="1429" y="988"/>
                    <a:pt x="1512" y="929"/>
                    <a:pt x="1608" y="869"/>
                  </a:cubicBezTo>
                  <a:cubicBezTo>
                    <a:pt x="1870" y="691"/>
                    <a:pt x="2120" y="572"/>
                    <a:pt x="2334" y="464"/>
                  </a:cubicBezTo>
                  <a:cubicBezTo>
                    <a:pt x="2286" y="381"/>
                    <a:pt x="2215" y="274"/>
                    <a:pt x="2143" y="155"/>
                  </a:cubicBezTo>
                  <a:cubicBezTo>
                    <a:pt x="2048" y="95"/>
                    <a:pt x="2036" y="83"/>
                    <a:pt x="2048" y="72"/>
                  </a:cubicBezTo>
                  <a:lnTo>
                    <a:pt x="2048" y="48"/>
                  </a:lnTo>
                  <a:cubicBezTo>
                    <a:pt x="2001" y="83"/>
                    <a:pt x="1965" y="95"/>
                    <a:pt x="1917" y="107"/>
                  </a:cubicBezTo>
                  <a:cubicBezTo>
                    <a:pt x="1842" y="122"/>
                    <a:pt x="1778" y="129"/>
                    <a:pt x="1723" y="129"/>
                  </a:cubicBezTo>
                  <a:cubicBezTo>
                    <a:pt x="1647" y="129"/>
                    <a:pt x="1590" y="116"/>
                    <a:pt x="1548" y="95"/>
                  </a:cubicBezTo>
                  <a:lnTo>
                    <a:pt x="1548" y="143"/>
                  </a:lnTo>
                  <a:cubicBezTo>
                    <a:pt x="1512" y="179"/>
                    <a:pt x="1441" y="250"/>
                    <a:pt x="1262" y="262"/>
                  </a:cubicBezTo>
                  <a:cubicBezTo>
                    <a:pt x="1247" y="263"/>
                    <a:pt x="1231" y="264"/>
                    <a:pt x="1216" y="264"/>
                  </a:cubicBezTo>
                  <a:cubicBezTo>
                    <a:pt x="1057" y="264"/>
                    <a:pt x="922" y="210"/>
                    <a:pt x="846" y="167"/>
                  </a:cubicBezTo>
                  <a:cubicBezTo>
                    <a:pt x="834" y="155"/>
                    <a:pt x="810" y="155"/>
                    <a:pt x="798" y="143"/>
                  </a:cubicBezTo>
                  <a:cubicBezTo>
                    <a:pt x="738" y="143"/>
                    <a:pt x="691" y="143"/>
                    <a:pt x="631" y="107"/>
                  </a:cubicBezTo>
                  <a:cubicBezTo>
                    <a:pt x="536" y="60"/>
                    <a:pt x="453" y="36"/>
                    <a:pt x="393"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5386375" y="4107175"/>
              <a:ext cx="4500" cy="1825"/>
            </a:xfrm>
            <a:custGeom>
              <a:avLst/>
              <a:gdLst/>
              <a:ahLst/>
              <a:cxnLst/>
              <a:rect l="l" t="t" r="r" b="b"/>
              <a:pathLst>
                <a:path w="180" h="73" extrusionOk="0">
                  <a:moveTo>
                    <a:pt x="1" y="1"/>
                  </a:moveTo>
                  <a:cubicBezTo>
                    <a:pt x="96" y="48"/>
                    <a:pt x="155" y="72"/>
                    <a:pt x="167" y="72"/>
                  </a:cubicBezTo>
                  <a:cubicBezTo>
                    <a:pt x="108" y="37"/>
                    <a:pt x="60" y="13"/>
                    <a:pt x="1" y="1"/>
                  </a:cubicBezTo>
                  <a:close/>
                  <a:moveTo>
                    <a:pt x="179" y="60"/>
                  </a:moveTo>
                  <a:cubicBezTo>
                    <a:pt x="167" y="60"/>
                    <a:pt x="167" y="72"/>
                    <a:pt x="167" y="72"/>
                  </a:cubicBezTo>
                  <a:cubicBezTo>
                    <a:pt x="179" y="72"/>
                    <a:pt x="179" y="60"/>
                    <a:pt x="179" y="60"/>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5320600" y="4063725"/>
              <a:ext cx="5675" cy="17000"/>
            </a:xfrm>
            <a:custGeom>
              <a:avLst/>
              <a:gdLst/>
              <a:ahLst/>
              <a:cxnLst/>
              <a:rect l="l" t="t" r="r" b="b"/>
              <a:pathLst>
                <a:path w="227" h="680" extrusionOk="0">
                  <a:moveTo>
                    <a:pt x="0" y="0"/>
                  </a:moveTo>
                  <a:lnTo>
                    <a:pt x="0" y="572"/>
                  </a:lnTo>
                  <a:lnTo>
                    <a:pt x="107" y="679"/>
                  </a:lnTo>
                  <a:cubicBezTo>
                    <a:pt x="131" y="655"/>
                    <a:pt x="179" y="620"/>
                    <a:pt x="226" y="596"/>
                  </a:cubicBezTo>
                  <a:cubicBezTo>
                    <a:pt x="131" y="477"/>
                    <a:pt x="36" y="274"/>
                    <a:pt x="1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5222075" y="4161050"/>
              <a:ext cx="14900" cy="13425"/>
            </a:xfrm>
            <a:custGeom>
              <a:avLst/>
              <a:gdLst/>
              <a:ahLst/>
              <a:cxnLst/>
              <a:rect l="l" t="t" r="r" b="b"/>
              <a:pathLst>
                <a:path w="596" h="537" extrusionOk="0">
                  <a:moveTo>
                    <a:pt x="203" y="1"/>
                  </a:moveTo>
                  <a:cubicBezTo>
                    <a:pt x="143" y="179"/>
                    <a:pt x="72" y="346"/>
                    <a:pt x="0" y="513"/>
                  </a:cubicBezTo>
                  <a:cubicBezTo>
                    <a:pt x="191" y="525"/>
                    <a:pt x="381" y="525"/>
                    <a:pt x="596" y="537"/>
                  </a:cubicBezTo>
                  <a:cubicBezTo>
                    <a:pt x="548" y="477"/>
                    <a:pt x="500" y="429"/>
                    <a:pt x="465" y="370"/>
                  </a:cubicBezTo>
                  <a:cubicBezTo>
                    <a:pt x="357" y="251"/>
                    <a:pt x="262" y="132"/>
                    <a:pt x="203" y="1"/>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5700100" y="3949725"/>
              <a:ext cx="31575" cy="13125"/>
            </a:xfrm>
            <a:custGeom>
              <a:avLst/>
              <a:gdLst/>
              <a:ahLst/>
              <a:cxnLst/>
              <a:rect l="l" t="t" r="r" b="b"/>
              <a:pathLst>
                <a:path w="1263" h="525" extrusionOk="0">
                  <a:moveTo>
                    <a:pt x="120" y="0"/>
                  </a:moveTo>
                  <a:cubicBezTo>
                    <a:pt x="72" y="36"/>
                    <a:pt x="48" y="48"/>
                    <a:pt x="1" y="72"/>
                  </a:cubicBezTo>
                  <a:cubicBezTo>
                    <a:pt x="251" y="179"/>
                    <a:pt x="513" y="346"/>
                    <a:pt x="715" y="524"/>
                  </a:cubicBezTo>
                  <a:cubicBezTo>
                    <a:pt x="894" y="453"/>
                    <a:pt x="1072" y="369"/>
                    <a:pt x="1263" y="334"/>
                  </a:cubicBezTo>
                  <a:cubicBezTo>
                    <a:pt x="1108" y="298"/>
                    <a:pt x="906" y="250"/>
                    <a:pt x="715" y="191"/>
                  </a:cubicBezTo>
                  <a:cubicBezTo>
                    <a:pt x="453" y="119"/>
                    <a:pt x="215" y="60"/>
                    <a:pt x="215" y="60"/>
                  </a:cubicBezTo>
                  <a:cubicBezTo>
                    <a:pt x="179" y="48"/>
                    <a:pt x="144" y="36"/>
                    <a:pt x="120" y="0"/>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5969475" y="3984850"/>
              <a:ext cx="3900" cy="4200"/>
            </a:xfrm>
            <a:custGeom>
              <a:avLst/>
              <a:gdLst/>
              <a:ahLst/>
              <a:cxnLst/>
              <a:rect l="l" t="t" r="r" b="b"/>
              <a:pathLst>
                <a:path w="156" h="168" extrusionOk="0">
                  <a:moveTo>
                    <a:pt x="1" y="0"/>
                  </a:moveTo>
                  <a:cubicBezTo>
                    <a:pt x="13" y="36"/>
                    <a:pt x="48" y="84"/>
                    <a:pt x="60" y="131"/>
                  </a:cubicBezTo>
                  <a:cubicBezTo>
                    <a:pt x="72" y="143"/>
                    <a:pt x="72" y="155"/>
                    <a:pt x="96" y="167"/>
                  </a:cubicBezTo>
                  <a:cubicBezTo>
                    <a:pt x="96" y="155"/>
                    <a:pt x="108" y="155"/>
                    <a:pt x="108" y="155"/>
                  </a:cubicBezTo>
                  <a:cubicBezTo>
                    <a:pt x="120" y="131"/>
                    <a:pt x="132" y="119"/>
                    <a:pt x="156" y="96"/>
                  </a:cubicBezTo>
                  <a:cubicBezTo>
                    <a:pt x="132" y="84"/>
                    <a:pt x="120" y="72"/>
                    <a:pt x="120" y="60"/>
                  </a:cubicBezTo>
                  <a:cubicBezTo>
                    <a:pt x="108" y="36"/>
                    <a:pt x="96" y="24"/>
                    <a:pt x="96"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5978125" y="3945250"/>
              <a:ext cx="54200" cy="35750"/>
            </a:xfrm>
            <a:custGeom>
              <a:avLst/>
              <a:gdLst/>
              <a:ahLst/>
              <a:cxnLst/>
              <a:rect l="l" t="t" r="r" b="b"/>
              <a:pathLst>
                <a:path w="2168" h="1430" extrusionOk="0">
                  <a:moveTo>
                    <a:pt x="2167" y="1"/>
                  </a:moveTo>
                  <a:cubicBezTo>
                    <a:pt x="2096" y="1"/>
                    <a:pt x="2024" y="13"/>
                    <a:pt x="1953" y="48"/>
                  </a:cubicBezTo>
                  <a:cubicBezTo>
                    <a:pt x="1488" y="215"/>
                    <a:pt x="834" y="394"/>
                    <a:pt x="405" y="763"/>
                  </a:cubicBezTo>
                  <a:cubicBezTo>
                    <a:pt x="83" y="1049"/>
                    <a:pt x="12" y="1287"/>
                    <a:pt x="0" y="1430"/>
                  </a:cubicBezTo>
                  <a:cubicBezTo>
                    <a:pt x="119" y="1310"/>
                    <a:pt x="238" y="1203"/>
                    <a:pt x="369" y="1132"/>
                  </a:cubicBezTo>
                  <a:cubicBezTo>
                    <a:pt x="595" y="1001"/>
                    <a:pt x="822" y="894"/>
                    <a:pt x="1084" y="727"/>
                  </a:cubicBezTo>
                  <a:cubicBezTo>
                    <a:pt x="1310" y="596"/>
                    <a:pt x="1596" y="370"/>
                    <a:pt x="1869" y="179"/>
                  </a:cubicBezTo>
                  <a:cubicBezTo>
                    <a:pt x="1977" y="120"/>
                    <a:pt x="2072" y="60"/>
                    <a:pt x="2167" y="1"/>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5859650" y="4053900"/>
              <a:ext cx="5375" cy="3000"/>
            </a:xfrm>
            <a:custGeom>
              <a:avLst/>
              <a:gdLst/>
              <a:ahLst/>
              <a:cxnLst/>
              <a:rect l="l" t="t" r="r" b="b"/>
              <a:pathLst>
                <a:path w="215" h="120" extrusionOk="0">
                  <a:moveTo>
                    <a:pt x="108" y="1"/>
                  </a:moveTo>
                  <a:cubicBezTo>
                    <a:pt x="84" y="48"/>
                    <a:pt x="36" y="96"/>
                    <a:pt x="0" y="120"/>
                  </a:cubicBezTo>
                  <a:cubicBezTo>
                    <a:pt x="60" y="108"/>
                    <a:pt x="143" y="96"/>
                    <a:pt x="215" y="96"/>
                  </a:cubicBezTo>
                  <a:cubicBezTo>
                    <a:pt x="167" y="60"/>
                    <a:pt x="143" y="36"/>
                    <a:pt x="108"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4813975" y="3496100"/>
              <a:ext cx="3000" cy="5675"/>
            </a:xfrm>
            <a:custGeom>
              <a:avLst/>
              <a:gdLst/>
              <a:ahLst/>
              <a:cxnLst/>
              <a:rect l="l" t="t" r="r" b="b"/>
              <a:pathLst>
                <a:path w="120" h="227" extrusionOk="0">
                  <a:moveTo>
                    <a:pt x="1" y="0"/>
                  </a:moveTo>
                  <a:cubicBezTo>
                    <a:pt x="9" y="31"/>
                    <a:pt x="21" y="59"/>
                    <a:pt x="35" y="87"/>
                  </a:cubicBezTo>
                  <a:lnTo>
                    <a:pt x="35" y="87"/>
                  </a:lnTo>
                  <a:cubicBezTo>
                    <a:pt x="22" y="59"/>
                    <a:pt x="13" y="31"/>
                    <a:pt x="1" y="0"/>
                  </a:cubicBezTo>
                  <a:close/>
                  <a:moveTo>
                    <a:pt x="35" y="87"/>
                  </a:moveTo>
                  <a:cubicBezTo>
                    <a:pt x="43" y="104"/>
                    <a:pt x="52" y="121"/>
                    <a:pt x="63" y="138"/>
                  </a:cubicBezTo>
                  <a:lnTo>
                    <a:pt x="63" y="138"/>
                  </a:lnTo>
                  <a:cubicBezTo>
                    <a:pt x="53" y="121"/>
                    <a:pt x="44" y="104"/>
                    <a:pt x="35" y="87"/>
                  </a:cubicBezTo>
                  <a:close/>
                  <a:moveTo>
                    <a:pt x="63" y="138"/>
                  </a:moveTo>
                  <a:lnTo>
                    <a:pt x="63" y="138"/>
                  </a:lnTo>
                  <a:cubicBezTo>
                    <a:pt x="81" y="168"/>
                    <a:pt x="100" y="197"/>
                    <a:pt x="120" y="227"/>
                  </a:cubicBezTo>
                  <a:cubicBezTo>
                    <a:pt x="120" y="215"/>
                    <a:pt x="96" y="179"/>
                    <a:pt x="84" y="167"/>
                  </a:cubicBezTo>
                  <a:cubicBezTo>
                    <a:pt x="76" y="157"/>
                    <a:pt x="69" y="147"/>
                    <a:pt x="63" y="138"/>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4680025" y="3533300"/>
              <a:ext cx="267025" cy="201825"/>
            </a:xfrm>
            <a:custGeom>
              <a:avLst/>
              <a:gdLst/>
              <a:ahLst/>
              <a:cxnLst/>
              <a:rect l="l" t="t" r="r" b="b"/>
              <a:pathLst>
                <a:path w="10681" h="8073" extrusionOk="0">
                  <a:moveTo>
                    <a:pt x="1108" y="1"/>
                  </a:moveTo>
                  <a:cubicBezTo>
                    <a:pt x="668" y="1"/>
                    <a:pt x="382" y="108"/>
                    <a:pt x="203" y="227"/>
                  </a:cubicBezTo>
                  <a:cubicBezTo>
                    <a:pt x="96" y="286"/>
                    <a:pt x="37" y="358"/>
                    <a:pt x="1" y="453"/>
                  </a:cubicBezTo>
                  <a:cubicBezTo>
                    <a:pt x="132" y="453"/>
                    <a:pt x="275" y="441"/>
                    <a:pt x="442" y="441"/>
                  </a:cubicBezTo>
                  <a:cubicBezTo>
                    <a:pt x="1442" y="441"/>
                    <a:pt x="2882" y="703"/>
                    <a:pt x="4692" y="1751"/>
                  </a:cubicBezTo>
                  <a:cubicBezTo>
                    <a:pt x="5192" y="2025"/>
                    <a:pt x="5656" y="2346"/>
                    <a:pt x="6109" y="2668"/>
                  </a:cubicBezTo>
                  <a:cubicBezTo>
                    <a:pt x="8121" y="4132"/>
                    <a:pt x="9752" y="6037"/>
                    <a:pt x="10574" y="8073"/>
                  </a:cubicBezTo>
                  <a:lnTo>
                    <a:pt x="10193" y="6847"/>
                  </a:lnTo>
                  <a:cubicBezTo>
                    <a:pt x="10181" y="6787"/>
                    <a:pt x="10205" y="6728"/>
                    <a:pt x="10264" y="6692"/>
                  </a:cubicBezTo>
                  <a:lnTo>
                    <a:pt x="10681" y="6513"/>
                  </a:lnTo>
                  <a:cubicBezTo>
                    <a:pt x="10097" y="5263"/>
                    <a:pt x="9228" y="4168"/>
                    <a:pt x="8228" y="3275"/>
                  </a:cubicBezTo>
                  <a:cubicBezTo>
                    <a:pt x="7716" y="2834"/>
                    <a:pt x="7180" y="2429"/>
                    <a:pt x="6645" y="2072"/>
                  </a:cubicBezTo>
                  <a:cubicBezTo>
                    <a:pt x="5573" y="1370"/>
                    <a:pt x="4490" y="858"/>
                    <a:pt x="3537" y="524"/>
                  </a:cubicBezTo>
                  <a:cubicBezTo>
                    <a:pt x="2454" y="143"/>
                    <a:pt x="1668" y="1"/>
                    <a:pt x="1108" y="1"/>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4669025" y="3525575"/>
              <a:ext cx="285475" cy="171175"/>
            </a:xfrm>
            <a:custGeom>
              <a:avLst/>
              <a:gdLst/>
              <a:ahLst/>
              <a:cxnLst/>
              <a:rect l="l" t="t" r="r" b="b"/>
              <a:pathLst>
                <a:path w="11419" h="6847" extrusionOk="0">
                  <a:moveTo>
                    <a:pt x="1536" y="0"/>
                  </a:moveTo>
                  <a:cubicBezTo>
                    <a:pt x="1024" y="0"/>
                    <a:pt x="655" y="107"/>
                    <a:pt x="405" y="286"/>
                  </a:cubicBezTo>
                  <a:cubicBezTo>
                    <a:pt x="167" y="452"/>
                    <a:pt x="48" y="691"/>
                    <a:pt x="0" y="905"/>
                  </a:cubicBezTo>
                  <a:cubicBezTo>
                    <a:pt x="48" y="881"/>
                    <a:pt x="96" y="822"/>
                    <a:pt x="167" y="822"/>
                  </a:cubicBezTo>
                  <a:cubicBezTo>
                    <a:pt x="250" y="810"/>
                    <a:pt x="346" y="810"/>
                    <a:pt x="441" y="786"/>
                  </a:cubicBezTo>
                  <a:cubicBezTo>
                    <a:pt x="477" y="702"/>
                    <a:pt x="536" y="631"/>
                    <a:pt x="643" y="572"/>
                  </a:cubicBezTo>
                  <a:cubicBezTo>
                    <a:pt x="822" y="452"/>
                    <a:pt x="1108" y="345"/>
                    <a:pt x="1548" y="345"/>
                  </a:cubicBezTo>
                  <a:cubicBezTo>
                    <a:pt x="2108" y="345"/>
                    <a:pt x="2894" y="488"/>
                    <a:pt x="3977" y="869"/>
                  </a:cubicBezTo>
                  <a:cubicBezTo>
                    <a:pt x="5406" y="1369"/>
                    <a:pt x="7168" y="2274"/>
                    <a:pt x="8656" y="3620"/>
                  </a:cubicBezTo>
                  <a:cubicBezTo>
                    <a:pt x="9645" y="4512"/>
                    <a:pt x="10526" y="5584"/>
                    <a:pt x="11109" y="6846"/>
                  </a:cubicBezTo>
                  <a:lnTo>
                    <a:pt x="11419" y="6715"/>
                  </a:lnTo>
                  <a:cubicBezTo>
                    <a:pt x="10871" y="5525"/>
                    <a:pt x="10061" y="4477"/>
                    <a:pt x="9144" y="3620"/>
                  </a:cubicBezTo>
                  <a:cubicBezTo>
                    <a:pt x="9049" y="3548"/>
                    <a:pt x="8978" y="3453"/>
                    <a:pt x="8883" y="3381"/>
                  </a:cubicBezTo>
                  <a:cubicBezTo>
                    <a:pt x="8752" y="3262"/>
                    <a:pt x="8609" y="3143"/>
                    <a:pt x="8478" y="3024"/>
                  </a:cubicBezTo>
                  <a:cubicBezTo>
                    <a:pt x="7049" y="1845"/>
                    <a:pt x="5430" y="1024"/>
                    <a:pt x="4096" y="548"/>
                  </a:cubicBezTo>
                  <a:cubicBezTo>
                    <a:pt x="2977" y="167"/>
                    <a:pt x="2155" y="0"/>
                    <a:pt x="15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4669625" y="3550275"/>
              <a:ext cx="25" cy="2400"/>
            </a:xfrm>
            <a:custGeom>
              <a:avLst/>
              <a:gdLst/>
              <a:ahLst/>
              <a:cxnLst/>
              <a:rect l="l" t="t" r="r" b="b"/>
              <a:pathLst>
                <a:path w="1" h="96" extrusionOk="0">
                  <a:moveTo>
                    <a:pt x="0" y="0"/>
                  </a:moveTo>
                  <a:lnTo>
                    <a:pt x="0" y="0"/>
                  </a:lnTo>
                  <a:lnTo>
                    <a:pt x="0" y="0"/>
                  </a:lnTo>
                  <a:lnTo>
                    <a:pt x="0" y="95"/>
                  </a:ln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4669025" y="3553850"/>
              <a:ext cx="3000" cy="17875"/>
            </a:xfrm>
            <a:custGeom>
              <a:avLst/>
              <a:gdLst/>
              <a:ahLst/>
              <a:cxnLst/>
              <a:rect l="l" t="t" r="r" b="b"/>
              <a:pathLst>
                <a:path w="120" h="715" extrusionOk="0">
                  <a:moveTo>
                    <a:pt x="0" y="1"/>
                  </a:moveTo>
                  <a:cubicBezTo>
                    <a:pt x="1" y="215"/>
                    <a:pt x="48" y="453"/>
                    <a:pt x="120" y="714"/>
                  </a:cubicBezTo>
                  <a:cubicBezTo>
                    <a:pt x="60" y="465"/>
                    <a:pt x="1" y="215"/>
                    <a:pt x="0" y="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4677950" y="3552650"/>
              <a:ext cx="249750" cy="166425"/>
            </a:xfrm>
            <a:custGeom>
              <a:avLst/>
              <a:gdLst/>
              <a:ahLst/>
              <a:cxnLst/>
              <a:rect l="l" t="t" r="r" b="b"/>
              <a:pathLst>
                <a:path w="9990" h="6657" extrusionOk="0">
                  <a:moveTo>
                    <a:pt x="536" y="0"/>
                  </a:moveTo>
                  <a:cubicBezTo>
                    <a:pt x="334" y="0"/>
                    <a:pt x="167" y="12"/>
                    <a:pt x="1" y="36"/>
                  </a:cubicBezTo>
                  <a:lnTo>
                    <a:pt x="1" y="60"/>
                  </a:lnTo>
                  <a:cubicBezTo>
                    <a:pt x="1" y="274"/>
                    <a:pt x="60" y="548"/>
                    <a:pt x="167" y="870"/>
                  </a:cubicBezTo>
                  <a:cubicBezTo>
                    <a:pt x="417" y="929"/>
                    <a:pt x="703" y="1013"/>
                    <a:pt x="1001" y="1120"/>
                  </a:cubicBezTo>
                  <a:cubicBezTo>
                    <a:pt x="1668" y="1358"/>
                    <a:pt x="2418" y="1679"/>
                    <a:pt x="3203" y="2072"/>
                  </a:cubicBezTo>
                  <a:cubicBezTo>
                    <a:pt x="3299" y="2120"/>
                    <a:pt x="3394" y="2179"/>
                    <a:pt x="3489" y="2227"/>
                  </a:cubicBezTo>
                  <a:cubicBezTo>
                    <a:pt x="5156" y="3084"/>
                    <a:pt x="6990" y="4227"/>
                    <a:pt x="8656" y="5477"/>
                  </a:cubicBezTo>
                  <a:cubicBezTo>
                    <a:pt x="8776" y="5549"/>
                    <a:pt x="8871" y="5644"/>
                    <a:pt x="8990" y="5739"/>
                  </a:cubicBezTo>
                  <a:cubicBezTo>
                    <a:pt x="9383" y="6037"/>
                    <a:pt x="9704" y="6347"/>
                    <a:pt x="9990" y="6656"/>
                  </a:cubicBezTo>
                  <a:cubicBezTo>
                    <a:pt x="8907" y="4525"/>
                    <a:pt x="6930" y="2596"/>
                    <a:pt x="4620" y="1263"/>
                  </a:cubicBezTo>
                  <a:cubicBezTo>
                    <a:pt x="2846" y="251"/>
                    <a:pt x="1477" y="0"/>
                    <a:pt x="536" y="0"/>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4669925" y="3544900"/>
              <a:ext cx="278325" cy="201550"/>
            </a:xfrm>
            <a:custGeom>
              <a:avLst/>
              <a:gdLst/>
              <a:ahLst/>
              <a:cxnLst/>
              <a:rect l="l" t="t" r="r" b="b"/>
              <a:pathLst>
                <a:path w="11133" h="8062" extrusionOk="0">
                  <a:moveTo>
                    <a:pt x="846" y="1"/>
                  </a:moveTo>
                  <a:cubicBezTo>
                    <a:pt x="679" y="1"/>
                    <a:pt x="536" y="13"/>
                    <a:pt x="405" y="13"/>
                  </a:cubicBezTo>
                  <a:cubicBezTo>
                    <a:pt x="310" y="37"/>
                    <a:pt x="214" y="37"/>
                    <a:pt x="131" y="49"/>
                  </a:cubicBezTo>
                  <a:cubicBezTo>
                    <a:pt x="60" y="60"/>
                    <a:pt x="12" y="108"/>
                    <a:pt x="0" y="168"/>
                  </a:cubicBezTo>
                  <a:lnTo>
                    <a:pt x="0" y="191"/>
                  </a:lnTo>
                  <a:lnTo>
                    <a:pt x="0" y="215"/>
                  </a:lnTo>
                  <a:lnTo>
                    <a:pt x="0" y="310"/>
                  </a:lnTo>
                  <a:lnTo>
                    <a:pt x="0" y="358"/>
                  </a:lnTo>
                  <a:cubicBezTo>
                    <a:pt x="0" y="572"/>
                    <a:pt x="36" y="811"/>
                    <a:pt x="119" y="1072"/>
                  </a:cubicBezTo>
                  <a:cubicBezTo>
                    <a:pt x="238" y="1108"/>
                    <a:pt x="369" y="1132"/>
                    <a:pt x="500" y="1168"/>
                  </a:cubicBezTo>
                  <a:cubicBezTo>
                    <a:pt x="369" y="846"/>
                    <a:pt x="310" y="584"/>
                    <a:pt x="322" y="358"/>
                  </a:cubicBezTo>
                  <a:lnTo>
                    <a:pt x="322" y="334"/>
                  </a:lnTo>
                  <a:cubicBezTo>
                    <a:pt x="488" y="310"/>
                    <a:pt x="655" y="299"/>
                    <a:pt x="857" y="299"/>
                  </a:cubicBezTo>
                  <a:cubicBezTo>
                    <a:pt x="1798" y="299"/>
                    <a:pt x="3167" y="549"/>
                    <a:pt x="4917" y="1561"/>
                  </a:cubicBezTo>
                  <a:cubicBezTo>
                    <a:pt x="7239" y="2906"/>
                    <a:pt x="9228" y="4835"/>
                    <a:pt x="10311" y="6966"/>
                  </a:cubicBezTo>
                  <a:cubicBezTo>
                    <a:pt x="10632" y="7323"/>
                    <a:pt x="10906" y="7692"/>
                    <a:pt x="11133" y="8061"/>
                  </a:cubicBezTo>
                  <a:lnTo>
                    <a:pt x="10978" y="7621"/>
                  </a:lnTo>
                  <a:cubicBezTo>
                    <a:pt x="9966" y="5121"/>
                    <a:pt x="7751" y="2823"/>
                    <a:pt x="5096" y="1311"/>
                  </a:cubicBezTo>
                  <a:cubicBezTo>
                    <a:pt x="3286" y="263"/>
                    <a:pt x="1846" y="1"/>
                    <a:pt x="8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4603250" y="3578550"/>
              <a:ext cx="348275" cy="194400"/>
            </a:xfrm>
            <a:custGeom>
              <a:avLst/>
              <a:gdLst/>
              <a:ahLst/>
              <a:cxnLst/>
              <a:rect l="l" t="t" r="r" b="b"/>
              <a:pathLst>
                <a:path w="13931" h="7776" extrusionOk="0">
                  <a:moveTo>
                    <a:pt x="1953" y="0"/>
                  </a:moveTo>
                  <a:cubicBezTo>
                    <a:pt x="1107" y="0"/>
                    <a:pt x="631" y="250"/>
                    <a:pt x="345" y="488"/>
                  </a:cubicBezTo>
                  <a:cubicBezTo>
                    <a:pt x="155" y="655"/>
                    <a:pt x="48" y="810"/>
                    <a:pt x="0" y="917"/>
                  </a:cubicBezTo>
                  <a:lnTo>
                    <a:pt x="167" y="1048"/>
                  </a:lnTo>
                  <a:cubicBezTo>
                    <a:pt x="476" y="846"/>
                    <a:pt x="905" y="691"/>
                    <a:pt x="1477" y="691"/>
                  </a:cubicBezTo>
                  <a:cubicBezTo>
                    <a:pt x="1715" y="691"/>
                    <a:pt x="1977" y="715"/>
                    <a:pt x="2262" y="774"/>
                  </a:cubicBezTo>
                  <a:cubicBezTo>
                    <a:pt x="3489" y="1012"/>
                    <a:pt x="5108" y="1679"/>
                    <a:pt x="6882" y="2703"/>
                  </a:cubicBezTo>
                  <a:cubicBezTo>
                    <a:pt x="6918" y="2715"/>
                    <a:pt x="6965" y="2751"/>
                    <a:pt x="7013" y="2774"/>
                  </a:cubicBezTo>
                  <a:cubicBezTo>
                    <a:pt x="8739" y="3810"/>
                    <a:pt x="10585" y="5180"/>
                    <a:pt x="12299" y="6870"/>
                  </a:cubicBezTo>
                  <a:cubicBezTo>
                    <a:pt x="12323" y="6918"/>
                    <a:pt x="12359" y="6942"/>
                    <a:pt x="12383" y="6977"/>
                  </a:cubicBezTo>
                  <a:lnTo>
                    <a:pt x="12776" y="6739"/>
                  </a:lnTo>
                  <a:cubicBezTo>
                    <a:pt x="12805" y="6719"/>
                    <a:pt x="12837" y="6710"/>
                    <a:pt x="12869" y="6710"/>
                  </a:cubicBezTo>
                  <a:cubicBezTo>
                    <a:pt x="12912" y="6710"/>
                    <a:pt x="12955" y="6728"/>
                    <a:pt x="12990" y="6763"/>
                  </a:cubicBezTo>
                  <a:lnTo>
                    <a:pt x="13930" y="7775"/>
                  </a:lnTo>
                  <a:cubicBezTo>
                    <a:pt x="13561" y="6811"/>
                    <a:pt x="12895" y="5799"/>
                    <a:pt x="11775" y="4965"/>
                  </a:cubicBezTo>
                  <a:cubicBezTo>
                    <a:pt x="10478" y="3989"/>
                    <a:pt x="9085" y="3048"/>
                    <a:pt x="7715" y="2263"/>
                  </a:cubicBezTo>
                  <a:cubicBezTo>
                    <a:pt x="6322" y="1453"/>
                    <a:pt x="4977" y="798"/>
                    <a:pt x="3870" y="417"/>
                  </a:cubicBezTo>
                  <a:cubicBezTo>
                    <a:pt x="3143" y="155"/>
                    <a:pt x="2512" y="12"/>
                    <a:pt x="2072" y="0"/>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4593425" y="3570200"/>
              <a:ext cx="363750" cy="206900"/>
            </a:xfrm>
            <a:custGeom>
              <a:avLst/>
              <a:gdLst/>
              <a:ahLst/>
              <a:cxnLst/>
              <a:rect l="l" t="t" r="r" b="b"/>
              <a:pathLst>
                <a:path w="14550" h="8276" extrusionOk="0">
                  <a:moveTo>
                    <a:pt x="2322" y="1"/>
                  </a:moveTo>
                  <a:cubicBezTo>
                    <a:pt x="1369" y="1"/>
                    <a:pt x="798" y="299"/>
                    <a:pt x="453" y="608"/>
                  </a:cubicBezTo>
                  <a:cubicBezTo>
                    <a:pt x="107" y="930"/>
                    <a:pt x="24" y="1227"/>
                    <a:pt x="24" y="1251"/>
                  </a:cubicBezTo>
                  <a:cubicBezTo>
                    <a:pt x="0" y="1311"/>
                    <a:pt x="24" y="1370"/>
                    <a:pt x="60" y="1406"/>
                  </a:cubicBezTo>
                  <a:lnTo>
                    <a:pt x="405" y="1704"/>
                  </a:lnTo>
                  <a:cubicBezTo>
                    <a:pt x="381" y="1668"/>
                    <a:pt x="346" y="1620"/>
                    <a:pt x="346" y="1584"/>
                  </a:cubicBezTo>
                  <a:cubicBezTo>
                    <a:pt x="369" y="1525"/>
                    <a:pt x="393" y="1477"/>
                    <a:pt x="429" y="1442"/>
                  </a:cubicBezTo>
                  <a:cubicBezTo>
                    <a:pt x="465" y="1418"/>
                    <a:pt x="500" y="1382"/>
                    <a:pt x="548" y="1358"/>
                  </a:cubicBezTo>
                  <a:lnTo>
                    <a:pt x="381" y="1227"/>
                  </a:lnTo>
                  <a:cubicBezTo>
                    <a:pt x="429" y="1120"/>
                    <a:pt x="524" y="953"/>
                    <a:pt x="727" y="787"/>
                  </a:cubicBezTo>
                  <a:cubicBezTo>
                    <a:pt x="1000" y="549"/>
                    <a:pt x="1477" y="299"/>
                    <a:pt x="2334" y="299"/>
                  </a:cubicBezTo>
                  <a:lnTo>
                    <a:pt x="2453" y="299"/>
                  </a:lnTo>
                  <a:cubicBezTo>
                    <a:pt x="2893" y="311"/>
                    <a:pt x="3525" y="465"/>
                    <a:pt x="4251" y="715"/>
                  </a:cubicBezTo>
                  <a:cubicBezTo>
                    <a:pt x="6442" y="1489"/>
                    <a:pt x="9561" y="3275"/>
                    <a:pt x="12145" y="5287"/>
                  </a:cubicBezTo>
                  <a:cubicBezTo>
                    <a:pt x="13276" y="6168"/>
                    <a:pt x="13931" y="7157"/>
                    <a:pt x="14323" y="8133"/>
                  </a:cubicBezTo>
                  <a:lnTo>
                    <a:pt x="14454" y="8276"/>
                  </a:lnTo>
                  <a:lnTo>
                    <a:pt x="14550" y="8228"/>
                  </a:lnTo>
                  <a:lnTo>
                    <a:pt x="14169" y="7073"/>
                  </a:lnTo>
                  <a:cubicBezTo>
                    <a:pt x="13954" y="6704"/>
                    <a:pt x="13681" y="6323"/>
                    <a:pt x="13359" y="5966"/>
                  </a:cubicBezTo>
                  <a:cubicBezTo>
                    <a:pt x="13073" y="5656"/>
                    <a:pt x="12740" y="5347"/>
                    <a:pt x="12359" y="5049"/>
                  </a:cubicBezTo>
                  <a:cubicBezTo>
                    <a:pt x="10597" y="3692"/>
                    <a:pt x="8632" y="2442"/>
                    <a:pt x="6846" y="1537"/>
                  </a:cubicBezTo>
                  <a:cubicBezTo>
                    <a:pt x="5953" y="1073"/>
                    <a:pt x="5108" y="703"/>
                    <a:pt x="4370" y="430"/>
                  </a:cubicBezTo>
                  <a:cubicBezTo>
                    <a:pt x="4072" y="334"/>
                    <a:pt x="3786" y="239"/>
                    <a:pt x="3536" y="180"/>
                  </a:cubicBezTo>
                  <a:cubicBezTo>
                    <a:pt x="3394" y="156"/>
                    <a:pt x="3263" y="120"/>
                    <a:pt x="3144" y="96"/>
                  </a:cubicBezTo>
                  <a:cubicBezTo>
                    <a:pt x="2893" y="49"/>
                    <a:pt x="2667" y="1"/>
                    <a:pt x="246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4613350" y="3603250"/>
              <a:ext cx="292325" cy="167600"/>
            </a:xfrm>
            <a:custGeom>
              <a:avLst/>
              <a:gdLst/>
              <a:ahLst/>
              <a:cxnLst/>
              <a:rect l="l" t="t" r="r" b="b"/>
              <a:pathLst>
                <a:path w="11693" h="6704" extrusionOk="0">
                  <a:moveTo>
                    <a:pt x="1061" y="1"/>
                  </a:moveTo>
                  <a:cubicBezTo>
                    <a:pt x="584" y="1"/>
                    <a:pt x="251" y="120"/>
                    <a:pt x="1" y="274"/>
                  </a:cubicBezTo>
                  <a:lnTo>
                    <a:pt x="465" y="679"/>
                  </a:lnTo>
                  <a:cubicBezTo>
                    <a:pt x="1144" y="810"/>
                    <a:pt x="1894" y="1048"/>
                    <a:pt x="2644" y="1346"/>
                  </a:cubicBezTo>
                  <a:cubicBezTo>
                    <a:pt x="3525" y="1691"/>
                    <a:pt x="4418" y="2132"/>
                    <a:pt x="5287" y="2596"/>
                  </a:cubicBezTo>
                  <a:cubicBezTo>
                    <a:pt x="7133" y="3596"/>
                    <a:pt x="8752" y="4727"/>
                    <a:pt x="9490" y="5358"/>
                  </a:cubicBezTo>
                  <a:cubicBezTo>
                    <a:pt x="9919" y="5716"/>
                    <a:pt x="10359" y="6180"/>
                    <a:pt x="10776" y="6704"/>
                  </a:cubicBezTo>
                  <a:lnTo>
                    <a:pt x="11693" y="6132"/>
                  </a:lnTo>
                  <a:cubicBezTo>
                    <a:pt x="11681" y="6120"/>
                    <a:pt x="11657" y="6097"/>
                    <a:pt x="11621" y="6097"/>
                  </a:cubicBezTo>
                  <a:cubicBezTo>
                    <a:pt x="11252" y="5716"/>
                    <a:pt x="10859" y="5358"/>
                    <a:pt x="10478" y="5025"/>
                  </a:cubicBezTo>
                  <a:cubicBezTo>
                    <a:pt x="9097" y="3787"/>
                    <a:pt x="7645" y="2775"/>
                    <a:pt x="6276" y="1965"/>
                  </a:cubicBezTo>
                  <a:cubicBezTo>
                    <a:pt x="4537" y="953"/>
                    <a:pt x="2930" y="298"/>
                    <a:pt x="1775" y="84"/>
                  </a:cubicBezTo>
                  <a:cubicBezTo>
                    <a:pt x="1501" y="24"/>
                    <a:pt x="1263" y="1"/>
                    <a:pt x="1061" y="1"/>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4602650" y="3595225"/>
              <a:ext cx="310475" cy="161350"/>
            </a:xfrm>
            <a:custGeom>
              <a:avLst/>
              <a:gdLst/>
              <a:ahLst/>
              <a:cxnLst/>
              <a:rect l="l" t="t" r="r" b="b"/>
              <a:pathLst>
                <a:path w="12419" h="6454" extrusionOk="0">
                  <a:moveTo>
                    <a:pt x="1489" y="0"/>
                  </a:moveTo>
                  <a:cubicBezTo>
                    <a:pt x="917" y="0"/>
                    <a:pt x="489" y="143"/>
                    <a:pt x="179" y="357"/>
                  </a:cubicBezTo>
                  <a:cubicBezTo>
                    <a:pt x="131" y="381"/>
                    <a:pt x="84" y="417"/>
                    <a:pt x="60" y="441"/>
                  </a:cubicBezTo>
                  <a:cubicBezTo>
                    <a:pt x="24" y="476"/>
                    <a:pt x="0" y="524"/>
                    <a:pt x="0" y="560"/>
                  </a:cubicBezTo>
                  <a:cubicBezTo>
                    <a:pt x="0" y="607"/>
                    <a:pt x="12" y="655"/>
                    <a:pt x="60" y="679"/>
                  </a:cubicBezTo>
                  <a:lnTo>
                    <a:pt x="310" y="905"/>
                  </a:lnTo>
                  <a:cubicBezTo>
                    <a:pt x="500" y="917"/>
                    <a:pt x="691" y="953"/>
                    <a:pt x="905" y="1000"/>
                  </a:cubicBezTo>
                  <a:lnTo>
                    <a:pt x="441" y="583"/>
                  </a:lnTo>
                  <a:cubicBezTo>
                    <a:pt x="691" y="429"/>
                    <a:pt x="1024" y="310"/>
                    <a:pt x="1501" y="310"/>
                  </a:cubicBezTo>
                  <a:cubicBezTo>
                    <a:pt x="1703" y="310"/>
                    <a:pt x="1941" y="345"/>
                    <a:pt x="2215" y="381"/>
                  </a:cubicBezTo>
                  <a:cubicBezTo>
                    <a:pt x="3370" y="607"/>
                    <a:pt x="4977" y="1262"/>
                    <a:pt x="6715" y="2274"/>
                  </a:cubicBezTo>
                  <a:cubicBezTo>
                    <a:pt x="8466" y="3286"/>
                    <a:pt x="10335" y="4691"/>
                    <a:pt x="12073" y="6394"/>
                  </a:cubicBezTo>
                  <a:cubicBezTo>
                    <a:pt x="12109" y="6418"/>
                    <a:pt x="12121" y="6441"/>
                    <a:pt x="12133" y="6453"/>
                  </a:cubicBezTo>
                  <a:lnTo>
                    <a:pt x="12419" y="6275"/>
                  </a:lnTo>
                  <a:cubicBezTo>
                    <a:pt x="12395" y="6251"/>
                    <a:pt x="12359" y="6203"/>
                    <a:pt x="12323" y="6179"/>
                  </a:cubicBezTo>
                  <a:cubicBezTo>
                    <a:pt x="10561" y="4429"/>
                    <a:pt x="8668" y="3036"/>
                    <a:pt x="6894" y="2012"/>
                  </a:cubicBezTo>
                  <a:cubicBezTo>
                    <a:pt x="5132" y="976"/>
                    <a:pt x="3501" y="310"/>
                    <a:pt x="2274" y="72"/>
                  </a:cubicBezTo>
                  <a:cubicBezTo>
                    <a:pt x="1989" y="12"/>
                    <a:pt x="1715" y="0"/>
                    <a:pt x="148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4533000" y="3624675"/>
              <a:ext cx="342325" cy="155700"/>
            </a:xfrm>
            <a:custGeom>
              <a:avLst/>
              <a:gdLst/>
              <a:ahLst/>
              <a:cxnLst/>
              <a:rect l="l" t="t" r="r" b="b"/>
              <a:pathLst>
                <a:path w="13693" h="6228" extrusionOk="0">
                  <a:moveTo>
                    <a:pt x="2155" y="1"/>
                  </a:moveTo>
                  <a:cubicBezTo>
                    <a:pt x="1084" y="1"/>
                    <a:pt x="548" y="203"/>
                    <a:pt x="286" y="418"/>
                  </a:cubicBezTo>
                  <a:cubicBezTo>
                    <a:pt x="84" y="560"/>
                    <a:pt x="12" y="715"/>
                    <a:pt x="0" y="787"/>
                  </a:cubicBezTo>
                  <a:lnTo>
                    <a:pt x="119" y="906"/>
                  </a:lnTo>
                  <a:cubicBezTo>
                    <a:pt x="500" y="715"/>
                    <a:pt x="1072" y="560"/>
                    <a:pt x="1965" y="560"/>
                  </a:cubicBezTo>
                  <a:cubicBezTo>
                    <a:pt x="2215" y="560"/>
                    <a:pt x="2489" y="572"/>
                    <a:pt x="2798" y="608"/>
                  </a:cubicBezTo>
                  <a:cubicBezTo>
                    <a:pt x="4239" y="727"/>
                    <a:pt x="6013" y="1453"/>
                    <a:pt x="7692" y="2323"/>
                  </a:cubicBezTo>
                  <a:cubicBezTo>
                    <a:pt x="7882" y="2418"/>
                    <a:pt x="8097" y="2525"/>
                    <a:pt x="8287" y="2632"/>
                  </a:cubicBezTo>
                  <a:cubicBezTo>
                    <a:pt x="10133" y="3632"/>
                    <a:pt x="11752" y="4763"/>
                    <a:pt x="12502" y="5394"/>
                  </a:cubicBezTo>
                  <a:cubicBezTo>
                    <a:pt x="12788" y="5632"/>
                    <a:pt x="13061" y="5918"/>
                    <a:pt x="13347" y="6228"/>
                  </a:cubicBezTo>
                  <a:lnTo>
                    <a:pt x="13692" y="6025"/>
                  </a:lnTo>
                  <a:cubicBezTo>
                    <a:pt x="13288" y="5513"/>
                    <a:pt x="12871" y="5073"/>
                    <a:pt x="12454" y="4728"/>
                  </a:cubicBezTo>
                  <a:cubicBezTo>
                    <a:pt x="11728" y="4120"/>
                    <a:pt x="10121" y="3001"/>
                    <a:pt x="8299" y="2001"/>
                  </a:cubicBezTo>
                  <a:cubicBezTo>
                    <a:pt x="8287" y="1989"/>
                    <a:pt x="8263" y="1989"/>
                    <a:pt x="8239" y="1977"/>
                  </a:cubicBezTo>
                  <a:cubicBezTo>
                    <a:pt x="6453" y="989"/>
                    <a:pt x="4453" y="144"/>
                    <a:pt x="2965" y="25"/>
                  </a:cubicBezTo>
                  <a:cubicBezTo>
                    <a:pt x="2667" y="13"/>
                    <a:pt x="2393" y="1"/>
                    <a:pt x="2155" y="1"/>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4524375" y="3616350"/>
              <a:ext cx="358400" cy="158975"/>
            </a:xfrm>
            <a:custGeom>
              <a:avLst/>
              <a:gdLst/>
              <a:ahLst/>
              <a:cxnLst/>
              <a:rect l="l" t="t" r="r" b="b"/>
              <a:pathLst>
                <a:path w="14336" h="6359" extrusionOk="0">
                  <a:moveTo>
                    <a:pt x="293" y="1508"/>
                  </a:moveTo>
                  <a:cubicBezTo>
                    <a:pt x="298" y="1518"/>
                    <a:pt x="303" y="1527"/>
                    <a:pt x="310" y="1536"/>
                  </a:cubicBezTo>
                  <a:lnTo>
                    <a:pt x="1476" y="2691"/>
                  </a:lnTo>
                  <a:lnTo>
                    <a:pt x="293" y="1508"/>
                  </a:lnTo>
                  <a:close/>
                  <a:moveTo>
                    <a:pt x="2512" y="0"/>
                  </a:moveTo>
                  <a:cubicBezTo>
                    <a:pt x="1322" y="0"/>
                    <a:pt x="702" y="250"/>
                    <a:pt x="357" y="548"/>
                  </a:cubicBezTo>
                  <a:cubicBezTo>
                    <a:pt x="12" y="834"/>
                    <a:pt x="0" y="1132"/>
                    <a:pt x="0" y="1167"/>
                  </a:cubicBezTo>
                  <a:cubicBezTo>
                    <a:pt x="0" y="1203"/>
                    <a:pt x="12" y="1239"/>
                    <a:pt x="48" y="1262"/>
                  </a:cubicBezTo>
                  <a:lnTo>
                    <a:pt x="293" y="1508"/>
                  </a:lnTo>
                  <a:lnTo>
                    <a:pt x="293" y="1508"/>
                  </a:lnTo>
                  <a:cubicBezTo>
                    <a:pt x="280" y="1481"/>
                    <a:pt x="274" y="1453"/>
                    <a:pt x="274" y="1417"/>
                  </a:cubicBezTo>
                  <a:cubicBezTo>
                    <a:pt x="274" y="1370"/>
                    <a:pt x="298" y="1322"/>
                    <a:pt x="345" y="1310"/>
                  </a:cubicBezTo>
                  <a:cubicBezTo>
                    <a:pt x="381" y="1286"/>
                    <a:pt x="429" y="1262"/>
                    <a:pt x="476" y="1239"/>
                  </a:cubicBezTo>
                  <a:lnTo>
                    <a:pt x="357" y="1120"/>
                  </a:lnTo>
                  <a:cubicBezTo>
                    <a:pt x="369" y="1048"/>
                    <a:pt x="452" y="893"/>
                    <a:pt x="643" y="751"/>
                  </a:cubicBezTo>
                  <a:cubicBezTo>
                    <a:pt x="905" y="536"/>
                    <a:pt x="1441" y="334"/>
                    <a:pt x="2512" y="334"/>
                  </a:cubicBezTo>
                  <a:cubicBezTo>
                    <a:pt x="2750" y="334"/>
                    <a:pt x="3024" y="346"/>
                    <a:pt x="3322" y="358"/>
                  </a:cubicBezTo>
                  <a:cubicBezTo>
                    <a:pt x="4834" y="477"/>
                    <a:pt x="6858" y="1346"/>
                    <a:pt x="8680" y="2334"/>
                  </a:cubicBezTo>
                  <a:cubicBezTo>
                    <a:pt x="10489" y="3334"/>
                    <a:pt x="12097" y="4453"/>
                    <a:pt x="12835" y="5061"/>
                  </a:cubicBezTo>
                  <a:cubicBezTo>
                    <a:pt x="13228" y="5406"/>
                    <a:pt x="13645" y="5846"/>
                    <a:pt x="14049" y="6358"/>
                  </a:cubicBezTo>
                  <a:lnTo>
                    <a:pt x="14335" y="6180"/>
                  </a:lnTo>
                  <a:cubicBezTo>
                    <a:pt x="13918" y="5656"/>
                    <a:pt x="13490" y="5192"/>
                    <a:pt x="13073" y="4834"/>
                  </a:cubicBezTo>
                  <a:cubicBezTo>
                    <a:pt x="12323" y="4203"/>
                    <a:pt x="10704" y="3072"/>
                    <a:pt x="8858" y="2072"/>
                  </a:cubicBezTo>
                  <a:cubicBezTo>
                    <a:pt x="7263" y="1203"/>
                    <a:pt x="5525" y="429"/>
                    <a:pt x="4036" y="131"/>
                  </a:cubicBezTo>
                  <a:cubicBezTo>
                    <a:pt x="3822" y="96"/>
                    <a:pt x="3631" y="60"/>
                    <a:pt x="3441" y="48"/>
                  </a:cubicBezTo>
                  <a:cubicBezTo>
                    <a:pt x="3405" y="48"/>
                    <a:pt x="3381" y="36"/>
                    <a:pt x="3346" y="36"/>
                  </a:cubicBezTo>
                  <a:cubicBezTo>
                    <a:pt x="3036" y="0"/>
                    <a:pt x="2774" y="0"/>
                    <a:pt x="251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4811300" y="3747625"/>
              <a:ext cx="47950" cy="66100"/>
            </a:xfrm>
            <a:custGeom>
              <a:avLst/>
              <a:gdLst/>
              <a:ahLst/>
              <a:cxnLst/>
              <a:rect l="l" t="t" r="r" b="b"/>
              <a:pathLst>
                <a:path w="1918" h="2644" extrusionOk="0">
                  <a:moveTo>
                    <a:pt x="239" y="0"/>
                  </a:moveTo>
                  <a:lnTo>
                    <a:pt x="239" y="24"/>
                  </a:lnTo>
                  <a:lnTo>
                    <a:pt x="239" y="60"/>
                  </a:lnTo>
                  <a:cubicBezTo>
                    <a:pt x="239" y="202"/>
                    <a:pt x="227" y="476"/>
                    <a:pt x="179" y="857"/>
                  </a:cubicBezTo>
                  <a:cubicBezTo>
                    <a:pt x="144" y="1226"/>
                    <a:pt x="108" y="1667"/>
                    <a:pt x="60" y="2084"/>
                  </a:cubicBezTo>
                  <a:cubicBezTo>
                    <a:pt x="48" y="2274"/>
                    <a:pt x="13" y="2465"/>
                    <a:pt x="1" y="2643"/>
                  </a:cubicBezTo>
                  <a:lnTo>
                    <a:pt x="1918" y="1476"/>
                  </a:lnTo>
                  <a:cubicBezTo>
                    <a:pt x="1656" y="1179"/>
                    <a:pt x="1382" y="917"/>
                    <a:pt x="1132" y="691"/>
                  </a:cubicBezTo>
                  <a:cubicBezTo>
                    <a:pt x="917" y="512"/>
                    <a:pt x="608" y="274"/>
                    <a:pt x="239" y="0"/>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4541925" y="3647000"/>
              <a:ext cx="267025" cy="95275"/>
            </a:xfrm>
            <a:custGeom>
              <a:avLst/>
              <a:gdLst/>
              <a:ahLst/>
              <a:cxnLst/>
              <a:rect l="l" t="t" r="r" b="b"/>
              <a:pathLst>
                <a:path w="10681" h="3811" extrusionOk="0">
                  <a:moveTo>
                    <a:pt x="1608" y="1"/>
                  </a:moveTo>
                  <a:cubicBezTo>
                    <a:pt x="822" y="1"/>
                    <a:pt x="310" y="120"/>
                    <a:pt x="0" y="263"/>
                  </a:cubicBezTo>
                  <a:lnTo>
                    <a:pt x="1036" y="1310"/>
                  </a:lnTo>
                  <a:cubicBezTo>
                    <a:pt x="1322" y="1156"/>
                    <a:pt x="1715" y="1013"/>
                    <a:pt x="2203" y="989"/>
                  </a:cubicBezTo>
                  <a:cubicBezTo>
                    <a:pt x="2322" y="977"/>
                    <a:pt x="2453" y="977"/>
                    <a:pt x="2584" y="977"/>
                  </a:cubicBezTo>
                  <a:cubicBezTo>
                    <a:pt x="2906" y="989"/>
                    <a:pt x="3263" y="989"/>
                    <a:pt x="3644" y="1037"/>
                  </a:cubicBezTo>
                  <a:cubicBezTo>
                    <a:pt x="4763" y="1144"/>
                    <a:pt x="6061" y="1430"/>
                    <a:pt x="6918" y="2025"/>
                  </a:cubicBezTo>
                  <a:cubicBezTo>
                    <a:pt x="7382" y="2346"/>
                    <a:pt x="7966" y="2763"/>
                    <a:pt x="8502" y="3287"/>
                  </a:cubicBezTo>
                  <a:cubicBezTo>
                    <a:pt x="9287" y="3454"/>
                    <a:pt x="10073" y="3644"/>
                    <a:pt x="10526" y="3763"/>
                  </a:cubicBezTo>
                  <a:cubicBezTo>
                    <a:pt x="10597" y="3775"/>
                    <a:pt x="10645" y="3787"/>
                    <a:pt x="10680" y="3811"/>
                  </a:cubicBezTo>
                  <a:cubicBezTo>
                    <a:pt x="9883" y="3239"/>
                    <a:pt x="8871" y="2596"/>
                    <a:pt x="7763" y="2001"/>
                  </a:cubicBezTo>
                  <a:cubicBezTo>
                    <a:pt x="7406" y="1811"/>
                    <a:pt x="7049" y="1620"/>
                    <a:pt x="6680" y="1441"/>
                  </a:cubicBezTo>
                  <a:cubicBezTo>
                    <a:pt x="5180" y="715"/>
                    <a:pt x="3632" y="132"/>
                    <a:pt x="2406" y="25"/>
                  </a:cubicBezTo>
                  <a:cubicBezTo>
                    <a:pt x="2108" y="13"/>
                    <a:pt x="1846" y="1"/>
                    <a:pt x="1608" y="1"/>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4530625" y="3638675"/>
              <a:ext cx="336075" cy="145875"/>
            </a:xfrm>
            <a:custGeom>
              <a:avLst/>
              <a:gdLst/>
              <a:ahLst/>
              <a:cxnLst/>
              <a:rect l="l" t="t" r="r" b="b"/>
              <a:pathLst>
                <a:path w="13443" h="5835" extrusionOk="0">
                  <a:moveTo>
                    <a:pt x="2060" y="0"/>
                  </a:moveTo>
                  <a:cubicBezTo>
                    <a:pt x="1167" y="0"/>
                    <a:pt x="595" y="155"/>
                    <a:pt x="214" y="346"/>
                  </a:cubicBezTo>
                  <a:cubicBezTo>
                    <a:pt x="167" y="369"/>
                    <a:pt x="119" y="381"/>
                    <a:pt x="71" y="417"/>
                  </a:cubicBezTo>
                  <a:cubicBezTo>
                    <a:pt x="36" y="453"/>
                    <a:pt x="0" y="477"/>
                    <a:pt x="0" y="524"/>
                  </a:cubicBezTo>
                  <a:cubicBezTo>
                    <a:pt x="0" y="572"/>
                    <a:pt x="12" y="608"/>
                    <a:pt x="48" y="643"/>
                  </a:cubicBezTo>
                  <a:lnTo>
                    <a:pt x="1203" y="1798"/>
                  </a:lnTo>
                  <a:cubicBezTo>
                    <a:pt x="1250" y="1774"/>
                    <a:pt x="1286" y="1739"/>
                    <a:pt x="1322" y="1715"/>
                  </a:cubicBezTo>
                  <a:cubicBezTo>
                    <a:pt x="1369" y="1679"/>
                    <a:pt x="1429" y="1655"/>
                    <a:pt x="1488" y="1620"/>
                  </a:cubicBezTo>
                  <a:lnTo>
                    <a:pt x="452" y="584"/>
                  </a:lnTo>
                  <a:cubicBezTo>
                    <a:pt x="762" y="429"/>
                    <a:pt x="1262" y="310"/>
                    <a:pt x="2060" y="310"/>
                  </a:cubicBezTo>
                  <a:cubicBezTo>
                    <a:pt x="2298" y="310"/>
                    <a:pt x="2560" y="322"/>
                    <a:pt x="2858" y="346"/>
                  </a:cubicBezTo>
                  <a:cubicBezTo>
                    <a:pt x="4382" y="465"/>
                    <a:pt x="6406" y="1322"/>
                    <a:pt x="8215" y="2322"/>
                  </a:cubicBezTo>
                  <a:cubicBezTo>
                    <a:pt x="9323" y="2917"/>
                    <a:pt x="10347" y="3572"/>
                    <a:pt x="11132" y="4120"/>
                  </a:cubicBezTo>
                  <a:cubicBezTo>
                    <a:pt x="11204" y="4156"/>
                    <a:pt x="11287" y="4168"/>
                    <a:pt x="11347" y="4191"/>
                  </a:cubicBezTo>
                  <a:lnTo>
                    <a:pt x="11418" y="4239"/>
                  </a:lnTo>
                  <a:cubicBezTo>
                    <a:pt x="11430" y="4251"/>
                    <a:pt x="11442" y="4275"/>
                    <a:pt x="11466" y="4310"/>
                  </a:cubicBezTo>
                  <a:lnTo>
                    <a:pt x="11466" y="4346"/>
                  </a:lnTo>
                  <a:cubicBezTo>
                    <a:pt x="11835" y="4608"/>
                    <a:pt x="12144" y="4846"/>
                    <a:pt x="12371" y="5049"/>
                  </a:cubicBezTo>
                  <a:cubicBezTo>
                    <a:pt x="12621" y="5275"/>
                    <a:pt x="12895" y="5537"/>
                    <a:pt x="13156" y="5834"/>
                  </a:cubicBezTo>
                  <a:lnTo>
                    <a:pt x="13442" y="5656"/>
                  </a:lnTo>
                  <a:cubicBezTo>
                    <a:pt x="13156" y="5346"/>
                    <a:pt x="12871" y="5061"/>
                    <a:pt x="12597" y="4822"/>
                  </a:cubicBezTo>
                  <a:cubicBezTo>
                    <a:pt x="11847" y="4203"/>
                    <a:pt x="10228" y="3072"/>
                    <a:pt x="8394" y="2060"/>
                  </a:cubicBezTo>
                  <a:cubicBezTo>
                    <a:pt x="6548" y="1060"/>
                    <a:pt x="4513" y="167"/>
                    <a:pt x="2893" y="36"/>
                  </a:cubicBezTo>
                  <a:cubicBezTo>
                    <a:pt x="2584" y="0"/>
                    <a:pt x="2310"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4561875" y="3678850"/>
              <a:ext cx="176525" cy="46175"/>
            </a:xfrm>
            <a:custGeom>
              <a:avLst/>
              <a:gdLst/>
              <a:ahLst/>
              <a:cxnLst/>
              <a:rect l="l" t="t" r="r" b="b"/>
              <a:pathLst>
                <a:path w="7061" h="1847" extrusionOk="0">
                  <a:moveTo>
                    <a:pt x="1798" y="1"/>
                  </a:moveTo>
                  <a:cubicBezTo>
                    <a:pt x="1667" y="1"/>
                    <a:pt x="1536" y="13"/>
                    <a:pt x="1429" y="13"/>
                  </a:cubicBezTo>
                  <a:cubicBezTo>
                    <a:pt x="929" y="48"/>
                    <a:pt x="560" y="191"/>
                    <a:pt x="298" y="346"/>
                  </a:cubicBezTo>
                  <a:cubicBezTo>
                    <a:pt x="167" y="429"/>
                    <a:pt x="60" y="501"/>
                    <a:pt x="0" y="560"/>
                  </a:cubicBezTo>
                  <a:lnTo>
                    <a:pt x="95" y="667"/>
                  </a:lnTo>
                  <a:cubicBezTo>
                    <a:pt x="405" y="525"/>
                    <a:pt x="810" y="394"/>
                    <a:pt x="1262" y="394"/>
                  </a:cubicBezTo>
                  <a:cubicBezTo>
                    <a:pt x="1477" y="394"/>
                    <a:pt x="1679" y="417"/>
                    <a:pt x="1905" y="477"/>
                  </a:cubicBezTo>
                  <a:cubicBezTo>
                    <a:pt x="2572" y="644"/>
                    <a:pt x="3274" y="691"/>
                    <a:pt x="4001" y="953"/>
                  </a:cubicBezTo>
                  <a:cubicBezTo>
                    <a:pt x="4179" y="1025"/>
                    <a:pt x="4346" y="1108"/>
                    <a:pt x="4513" y="1191"/>
                  </a:cubicBezTo>
                  <a:cubicBezTo>
                    <a:pt x="4656" y="1287"/>
                    <a:pt x="4822" y="1382"/>
                    <a:pt x="4977" y="1501"/>
                  </a:cubicBezTo>
                  <a:lnTo>
                    <a:pt x="5227" y="1477"/>
                  </a:lnTo>
                  <a:lnTo>
                    <a:pt x="5287" y="1477"/>
                  </a:lnTo>
                  <a:cubicBezTo>
                    <a:pt x="5287" y="1477"/>
                    <a:pt x="6108" y="1644"/>
                    <a:pt x="7061" y="1846"/>
                  </a:cubicBezTo>
                  <a:cubicBezTo>
                    <a:pt x="6656" y="1501"/>
                    <a:pt x="6275" y="1227"/>
                    <a:pt x="5930" y="965"/>
                  </a:cubicBezTo>
                  <a:cubicBezTo>
                    <a:pt x="5787" y="882"/>
                    <a:pt x="5644" y="787"/>
                    <a:pt x="5477" y="715"/>
                  </a:cubicBezTo>
                  <a:cubicBezTo>
                    <a:pt x="4394" y="179"/>
                    <a:pt x="2810" y="1"/>
                    <a:pt x="1798" y="1"/>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4552350" y="3671425"/>
              <a:ext cx="202425" cy="131275"/>
            </a:xfrm>
            <a:custGeom>
              <a:avLst/>
              <a:gdLst/>
              <a:ahLst/>
              <a:cxnLst/>
              <a:rect l="l" t="t" r="r" b="b"/>
              <a:pathLst>
                <a:path w="8097" h="5251" extrusionOk="0">
                  <a:moveTo>
                    <a:pt x="2191" y="0"/>
                  </a:moveTo>
                  <a:cubicBezTo>
                    <a:pt x="2048" y="0"/>
                    <a:pt x="1917" y="0"/>
                    <a:pt x="1798" y="12"/>
                  </a:cubicBezTo>
                  <a:cubicBezTo>
                    <a:pt x="1310" y="48"/>
                    <a:pt x="917" y="179"/>
                    <a:pt x="643" y="333"/>
                  </a:cubicBezTo>
                  <a:cubicBezTo>
                    <a:pt x="584" y="357"/>
                    <a:pt x="524" y="393"/>
                    <a:pt x="476" y="417"/>
                  </a:cubicBezTo>
                  <a:cubicBezTo>
                    <a:pt x="429" y="453"/>
                    <a:pt x="381" y="476"/>
                    <a:pt x="357" y="512"/>
                  </a:cubicBezTo>
                  <a:cubicBezTo>
                    <a:pt x="143" y="655"/>
                    <a:pt x="48" y="786"/>
                    <a:pt x="48" y="786"/>
                  </a:cubicBezTo>
                  <a:cubicBezTo>
                    <a:pt x="0" y="845"/>
                    <a:pt x="0" y="929"/>
                    <a:pt x="48" y="988"/>
                  </a:cubicBezTo>
                  <a:lnTo>
                    <a:pt x="3739" y="5251"/>
                  </a:lnTo>
                  <a:lnTo>
                    <a:pt x="298" y="1262"/>
                  </a:lnTo>
                  <a:cubicBezTo>
                    <a:pt x="262" y="1238"/>
                    <a:pt x="250" y="1191"/>
                    <a:pt x="262" y="1143"/>
                  </a:cubicBezTo>
                  <a:cubicBezTo>
                    <a:pt x="274" y="1107"/>
                    <a:pt x="310" y="1060"/>
                    <a:pt x="345" y="1048"/>
                  </a:cubicBezTo>
                  <a:cubicBezTo>
                    <a:pt x="381" y="1012"/>
                    <a:pt x="429" y="1000"/>
                    <a:pt x="476" y="988"/>
                  </a:cubicBezTo>
                  <a:lnTo>
                    <a:pt x="381" y="881"/>
                  </a:lnTo>
                  <a:cubicBezTo>
                    <a:pt x="441" y="822"/>
                    <a:pt x="548" y="750"/>
                    <a:pt x="679" y="655"/>
                  </a:cubicBezTo>
                  <a:cubicBezTo>
                    <a:pt x="941" y="512"/>
                    <a:pt x="1310" y="345"/>
                    <a:pt x="1810" y="333"/>
                  </a:cubicBezTo>
                  <a:cubicBezTo>
                    <a:pt x="1917" y="333"/>
                    <a:pt x="2048" y="310"/>
                    <a:pt x="2191" y="310"/>
                  </a:cubicBezTo>
                  <a:cubicBezTo>
                    <a:pt x="3358" y="310"/>
                    <a:pt x="5263" y="548"/>
                    <a:pt x="6311" y="1286"/>
                  </a:cubicBezTo>
                  <a:cubicBezTo>
                    <a:pt x="6656" y="1524"/>
                    <a:pt x="7037" y="1822"/>
                    <a:pt x="7442" y="2143"/>
                  </a:cubicBezTo>
                  <a:cubicBezTo>
                    <a:pt x="7644" y="2191"/>
                    <a:pt x="7870" y="2238"/>
                    <a:pt x="8096" y="2286"/>
                  </a:cubicBezTo>
                  <a:cubicBezTo>
                    <a:pt x="7561" y="1774"/>
                    <a:pt x="6977" y="1357"/>
                    <a:pt x="6513" y="1024"/>
                  </a:cubicBezTo>
                  <a:cubicBezTo>
                    <a:pt x="5346" y="202"/>
                    <a:pt x="3405" y="0"/>
                    <a:pt x="219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4569900" y="3696425"/>
              <a:ext cx="104500" cy="95575"/>
            </a:xfrm>
            <a:custGeom>
              <a:avLst/>
              <a:gdLst/>
              <a:ahLst/>
              <a:cxnLst/>
              <a:rect l="l" t="t" r="r" b="b"/>
              <a:pathLst>
                <a:path w="4180" h="3823" extrusionOk="0">
                  <a:moveTo>
                    <a:pt x="953" y="0"/>
                  </a:moveTo>
                  <a:cubicBezTo>
                    <a:pt x="572" y="0"/>
                    <a:pt x="263" y="107"/>
                    <a:pt x="1" y="226"/>
                  </a:cubicBezTo>
                  <a:lnTo>
                    <a:pt x="3108" y="3822"/>
                  </a:lnTo>
                  <a:lnTo>
                    <a:pt x="3727" y="1012"/>
                  </a:lnTo>
                  <a:cubicBezTo>
                    <a:pt x="3751" y="953"/>
                    <a:pt x="3811" y="893"/>
                    <a:pt x="3882" y="893"/>
                  </a:cubicBezTo>
                  <a:lnTo>
                    <a:pt x="4180" y="857"/>
                  </a:lnTo>
                  <a:cubicBezTo>
                    <a:pt x="3965" y="726"/>
                    <a:pt x="3763" y="619"/>
                    <a:pt x="3573" y="548"/>
                  </a:cubicBezTo>
                  <a:cubicBezTo>
                    <a:pt x="2894" y="298"/>
                    <a:pt x="2215" y="250"/>
                    <a:pt x="1489" y="72"/>
                  </a:cubicBezTo>
                  <a:cubicBezTo>
                    <a:pt x="1287" y="24"/>
                    <a:pt x="1108" y="0"/>
                    <a:pt x="953" y="0"/>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4558600" y="3688075"/>
              <a:ext cx="127125" cy="113150"/>
            </a:xfrm>
            <a:custGeom>
              <a:avLst/>
              <a:gdLst/>
              <a:ahLst/>
              <a:cxnLst/>
              <a:rect l="l" t="t" r="r" b="b"/>
              <a:pathLst>
                <a:path w="5085" h="4526" extrusionOk="0">
                  <a:moveTo>
                    <a:pt x="1405" y="1"/>
                  </a:moveTo>
                  <a:cubicBezTo>
                    <a:pt x="941" y="1"/>
                    <a:pt x="536" y="132"/>
                    <a:pt x="226" y="287"/>
                  </a:cubicBezTo>
                  <a:cubicBezTo>
                    <a:pt x="179" y="322"/>
                    <a:pt x="131" y="334"/>
                    <a:pt x="95" y="346"/>
                  </a:cubicBezTo>
                  <a:cubicBezTo>
                    <a:pt x="48" y="382"/>
                    <a:pt x="12" y="406"/>
                    <a:pt x="12" y="453"/>
                  </a:cubicBezTo>
                  <a:cubicBezTo>
                    <a:pt x="0" y="489"/>
                    <a:pt x="12" y="537"/>
                    <a:pt x="48" y="572"/>
                  </a:cubicBezTo>
                  <a:lnTo>
                    <a:pt x="3465" y="4525"/>
                  </a:lnTo>
                  <a:lnTo>
                    <a:pt x="3560" y="4120"/>
                  </a:lnTo>
                  <a:lnTo>
                    <a:pt x="441" y="525"/>
                  </a:lnTo>
                  <a:cubicBezTo>
                    <a:pt x="715" y="406"/>
                    <a:pt x="1036" y="298"/>
                    <a:pt x="1393" y="298"/>
                  </a:cubicBezTo>
                  <a:cubicBezTo>
                    <a:pt x="1560" y="298"/>
                    <a:pt x="1762" y="310"/>
                    <a:pt x="1929" y="370"/>
                  </a:cubicBezTo>
                  <a:cubicBezTo>
                    <a:pt x="2667" y="572"/>
                    <a:pt x="3346" y="596"/>
                    <a:pt x="4001" y="846"/>
                  </a:cubicBezTo>
                  <a:cubicBezTo>
                    <a:pt x="4215" y="930"/>
                    <a:pt x="4417" y="1025"/>
                    <a:pt x="4608" y="1168"/>
                  </a:cubicBezTo>
                  <a:lnTo>
                    <a:pt x="5084" y="1108"/>
                  </a:lnTo>
                  <a:cubicBezTo>
                    <a:pt x="4763" y="846"/>
                    <a:pt x="4453" y="679"/>
                    <a:pt x="4120" y="549"/>
                  </a:cubicBezTo>
                  <a:cubicBezTo>
                    <a:pt x="3405" y="322"/>
                    <a:pt x="2715" y="275"/>
                    <a:pt x="2036" y="96"/>
                  </a:cubicBezTo>
                  <a:cubicBezTo>
                    <a:pt x="1822" y="37"/>
                    <a:pt x="1608" y="1"/>
                    <a:pt x="140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5892700" y="3911325"/>
              <a:ext cx="21450" cy="11325"/>
            </a:xfrm>
            <a:custGeom>
              <a:avLst/>
              <a:gdLst/>
              <a:ahLst/>
              <a:cxnLst/>
              <a:rect l="l" t="t" r="r" b="b"/>
              <a:pathLst>
                <a:path w="858" h="453" extrusionOk="0">
                  <a:moveTo>
                    <a:pt x="95" y="0"/>
                  </a:moveTo>
                  <a:cubicBezTo>
                    <a:pt x="83" y="36"/>
                    <a:pt x="48" y="60"/>
                    <a:pt x="0" y="84"/>
                  </a:cubicBezTo>
                  <a:cubicBezTo>
                    <a:pt x="274" y="215"/>
                    <a:pt x="512" y="334"/>
                    <a:pt x="691" y="453"/>
                  </a:cubicBezTo>
                  <a:lnTo>
                    <a:pt x="726" y="417"/>
                  </a:lnTo>
                  <a:cubicBezTo>
                    <a:pt x="750" y="393"/>
                    <a:pt x="798" y="358"/>
                    <a:pt x="845" y="358"/>
                  </a:cubicBezTo>
                  <a:lnTo>
                    <a:pt x="857" y="358"/>
                  </a:lnTo>
                  <a:cubicBezTo>
                    <a:pt x="822" y="334"/>
                    <a:pt x="810" y="322"/>
                    <a:pt x="798" y="286"/>
                  </a:cubicBezTo>
                  <a:cubicBezTo>
                    <a:pt x="762" y="262"/>
                    <a:pt x="750" y="227"/>
                    <a:pt x="738" y="203"/>
                  </a:cubicBezTo>
                  <a:cubicBezTo>
                    <a:pt x="706" y="216"/>
                    <a:pt x="659" y="225"/>
                    <a:pt x="595" y="225"/>
                  </a:cubicBezTo>
                  <a:cubicBezTo>
                    <a:pt x="543" y="225"/>
                    <a:pt x="480" y="219"/>
                    <a:pt x="405" y="203"/>
                  </a:cubicBezTo>
                  <a:cubicBezTo>
                    <a:pt x="274" y="155"/>
                    <a:pt x="167" y="84"/>
                    <a:pt x="95" y="0"/>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5903400" y="3955675"/>
              <a:ext cx="21450" cy="22050"/>
            </a:xfrm>
            <a:custGeom>
              <a:avLst/>
              <a:gdLst/>
              <a:ahLst/>
              <a:cxnLst/>
              <a:rect l="l" t="t" r="r" b="b"/>
              <a:pathLst>
                <a:path w="858" h="882" extrusionOk="0">
                  <a:moveTo>
                    <a:pt x="834" y="1"/>
                  </a:moveTo>
                  <a:lnTo>
                    <a:pt x="1" y="882"/>
                  </a:lnTo>
                  <a:lnTo>
                    <a:pt x="1" y="882"/>
                  </a:lnTo>
                  <a:lnTo>
                    <a:pt x="620" y="632"/>
                  </a:lnTo>
                  <a:cubicBezTo>
                    <a:pt x="608" y="572"/>
                    <a:pt x="608" y="524"/>
                    <a:pt x="620" y="477"/>
                  </a:cubicBezTo>
                  <a:cubicBezTo>
                    <a:pt x="656" y="334"/>
                    <a:pt x="739" y="251"/>
                    <a:pt x="798" y="215"/>
                  </a:cubicBezTo>
                  <a:cubicBezTo>
                    <a:pt x="834" y="191"/>
                    <a:pt x="846" y="191"/>
                    <a:pt x="858" y="179"/>
                  </a:cubicBezTo>
                  <a:cubicBezTo>
                    <a:pt x="834" y="143"/>
                    <a:pt x="810" y="108"/>
                    <a:pt x="810" y="48"/>
                  </a:cubicBezTo>
                  <a:cubicBezTo>
                    <a:pt x="810" y="48"/>
                    <a:pt x="834" y="12"/>
                    <a:pt x="834"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5831375" y="3946150"/>
              <a:ext cx="27400" cy="69375"/>
            </a:xfrm>
            <a:custGeom>
              <a:avLst/>
              <a:gdLst/>
              <a:ahLst/>
              <a:cxnLst/>
              <a:rect l="l" t="t" r="r" b="b"/>
              <a:pathLst>
                <a:path w="1096" h="2775" extrusionOk="0">
                  <a:moveTo>
                    <a:pt x="0" y="1"/>
                  </a:moveTo>
                  <a:lnTo>
                    <a:pt x="0" y="1"/>
                  </a:lnTo>
                  <a:cubicBezTo>
                    <a:pt x="12" y="203"/>
                    <a:pt x="36" y="441"/>
                    <a:pt x="48" y="715"/>
                  </a:cubicBezTo>
                  <a:cubicBezTo>
                    <a:pt x="72" y="1155"/>
                    <a:pt x="131" y="1644"/>
                    <a:pt x="215" y="2084"/>
                  </a:cubicBezTo>
                  <a:cubicBezTo>
                    <a:pt x="227" y="2096"/>
                    <a:pt x="238" y="2096"/>
                    <a:pt x="250" y="2108"/>
                  </a:cubicBezTo>
                  <a:cubicBezTo>
                    <a:pt x="596" y="2358"/>
                    <a:pt x="881" y="2572"/>
                    <a:pt x="1096" y="2775"/>
                  </a:cubicBezTo>
                  <a:cubicBezTo>
                    <a:pt x="989" y="2346"/>
                    <a:pt x="917" y="1882"/>
                    <a:pt x="917" y="1548"/>
                  </a:cubicBezTo>
                  <a:lnTo>
                    <a:pt x="917" y="1405"/>
                  </a:lnTo>
                  <a:cubicBezTo>
                    <a:pt x="929" y="1274"/>
                    <a:pt x="929" y="1108"/>
                    <a:pt x="929" y="953"/>
                  </a:cubicBezTo>
                  <a:cubicBezTo>
                    <a:pt x="929" y="632"/>
                    <a:pt x="917" y="298"/>
                    <a:pt x="893" y="12"/>
                  </a:cubicBezTo>
                  <a:lnTo>
                    <a:pt x="369" y="12"/>
                  </a:lnTo>
                  <a:cubicBezTo>
                    <a:pt x="238" y="12"/>
                    <a:pt x="108" y="12"/>
                    <a:pt x="0"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5918275" y="3729750"/>
              <a:ext cx="25" cy="25"/>
            </a:xfrm>
            <a:custGeom>
              <a:avLst/>
              <a:gdLst/>
              <a:ahLst/>
              <a:cxnLst/>
              <a:rect l="l" t="t" r="r" b="b"/>
              <a:pathLst>
                <a:path w="1" h="1" extrusionOk="0">
                  <a:moveTo>
                    <a:pt x="1" y="1"/>
                  </a:move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
            <p:cNvSpPr/>
            <p:nvPr/>
          </p:nvSpPr>
          <p:spPr>
            <a:xfrm>
              <a:off x="5934950" y="3971750"/>
              <a:ext cx="5100" cy="2700"/>
            </a:xfrm>
            <a:custGeom>
              <a:avLst/>
              <a:gdLst/>
              <a:ahLst/>
              <a:cxnLst/>
              <a:rect l="l" t="t" r="r" b="b"/>
              <a:pathLst>
                <a:path w="204" h="108" extrusionOk="0">
                  <a:moveTo>
                    <a:pt x="191" y="0"/>
                  </a:moveTo>
                  <a:lnTo>
                    <a:pt x="1" y="72"/>
                  </a:lnTo>
                  <a:lnTo>
                    <a:pt x="84" y="108"/>
                  </a:lnTo>
                  <a:cubicBezTo>
                    <a:pt x="120" y="72"/>
                    <a:pt x="144" y="60"/>
                    <a:pt x="179" y="24"/>
                  </a:cubicBezTo>
                  <a:cubicBezTo>
                    <a:pt x="191" y="24"/>
                    <a:pt x="191" y="12"/>
                    <a:pt x="203" y="12"/>
                  </a:cubicBezTo>
                  <a:lnTo>
                    <a:pt x="191" y="0"/>
                  </a:ln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
            <p:cNvSpPr/>
            <p:nvPr/>
          </p:nvSpPr>
          <p:spPr>
            <a:xfrm>
              <a:off x="5865000" y="3978000"/>
              <a:ext cx="66700" cy="35450"/>
            </a:xfrm>
            <a:custGeom>
              <a:avLst/>
              <a:gdLst/>
              <a:ahLst/>
              <a:cxnLst/>
              <a:rect l="l" t="t" r="r" b="b"/>
              <a:pathLst>
                <a:path w="2668" h="1418" extrusionOk="0">
                  <a:moveTo>
                    <a:pt x="2370" y="0"/>
                  </a:moveTo>
                  <a:lnTo>
                    <a:pt x="1" y="953"/>
                  </a:lnTo>
                  <a:cubicBezTo>
                    <a:pt x="13" y="1072"/>
                    <a:pt x="48" y="1191"/>
                    <a:pt x="72" y="1310"/>
                  </a:cubicBezTo>
                  <a:cubicBezTo>
                    <a:pt x="72" y="1346"/>
                    <a:pt x="84" y="1370"/>
                    <a:pt x="108" y="1417"/>
                  </a:cubicBezTo>
                  <a:cubicBezTo>
                    <a:pt x="287" y="1286"/>
                    <a:pt x="489" y="1191"/>
                    <a:pt x="703" y="1120"/>
                  </a:cubicBezTo>
                  <a:cubicBezTo>
                    <a:pt x="1072" y="1001"/>
                    <a:pt x="1453" y="965"/>
                    <a:pt x="1751" y="965"/>
                  </a:cubicBezTo>
                  <a:lnTo>
                    <a:pt x="1965" y="965"/>
                  </a:lnTo>
                  <a:cubicBezTo>
                    <a:pt x="2144" y="774"/>
                    <a:pt x="2311" y="536"/>
                    <a:pt x="2489" y="334"/>
                  </a:cubicBezTo>
                  <a:cubicBezTo>
                    <a:pt x="2513" y="239"/>
                    <a:pt x="2584" y="167"/>
                    <a:pt x="2668" y="72"/>
                  </a:cubicBezTo>
                  <a:lnTo>
                    <a:pt x="2561" y="72"/>
                  </a:lnTo>
                  <a:cubicBezTo>
                    <a:pt x="2489" y="60"/>
                    <a:pt x="2430" y="36"/>
                    <a:pt x="2370" y="0"/>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5862625" y="3913700"/>
              <a:ext cx="41400" cy="53025"/>
            </a:xfrm>
            <a:custGeom>
              <a:avLst/>
              <a:gdLst/>
              <a:ahLst/>
              <a:cxnLst/>
              <a:rect l="l" t="t" r="r" b="b"/>
              <a:pathLst>
                <a:path w="1656" h="2121" extrusionOk="0">
                  <a:moveTo>
                    <a:pt x="346" y="1"/>
                  </a:moveTo>
                  <a:cubicBezTo>
                    <a:pt x="286" y="25"/>
                    <a:pt x="239" y="36"/>
                    <a:pt x="179" y="60"/>
                  </a:cubicBezTo>
                  <a:cubicBezTo>
                    <a:pt x="453" y="96"/>
                    <a:pt x="632" y="144"/>
                    <a:pt x="643" y="144"/>
                  </a:cubicBezTo>
                  <a:cubicBezTo>
                    <a:pt x="703" y="167"/>
                    <a:pt x="751" y="203"/>
                    <a:pt x="763" y="263"/>
                  </a:cubicBezTo>
                  <a:lnTo>
                    <a:pt x="977" y="1179"/>
                  </a:lnTo>
                  <a:cubicBezTo>
                    <a:pt x="989" y="1215"/>
                    <a:pt x="977" y="1275"/>
                    <a:pt x="929" y="1310"/>
                  </a:cubicBezTo>
                  <a:cubicBezTo>
                    <a:pt x="893" y="1329"/>
                    <a:pt x="856" y="1354"/>
                    <a:pt x="814" y="1354"/>
                  </a:cubicBezTo>
                  <a:cubicBezTo>
                    <a:pt x="801" y="1354"/>
                    <a:pt x="788" y="1352"/>
                    <a:pt x="774" y="1346"/>
                  </a:cubicBezTo>
                  <a:cubicBezTo>
                    <a:pt x="774" y="1346"/>
                    <a:pt x="751" y="1346"/>
                    <a:pt x="691" y="1334"/>
                  </a:cubicBezTo>
                  <a:cubicBezTo>
                    <a:pt x="632" y="1334"/>
                    <a:pt x="536" y="1322"/>
                    <a:pt x="441" y="1322"/>
                  </a:cubicBezTo>
                  <a:cubicBezTo>
                    <a:pt x="322" y="1310"/>
                    <a:pt x="167" y="1310"/>
                    <a:pt x="1" y="1310"/>
                  </a:cubicBezTo>
                  <a:cubicBezTo>
                    <a:pt x="24" y="1560"/>
                    <a:pt x="36" y="1846"/>
                    <a:pt x="36" y="2120"/>
                  </a:cubicBezTo>
                  <a:cubicBezTo>
                    <a:pt x="108" y="2108"/>
                    <a:pt x="203" y="2096"/>
                    <a:pt x="239" y="2049"/>
                  </a:cubicBezTo>
                  <a:cubicBezTo>
                    <a:pt x="382" y="1953"/>
                    <a:pt x="655" y="1680"/>
                    <a:pt x="941" y="1382"/>
                  </a:cubicBezTo>
                  <a:cubicBezTo>
                    <a:pt x="1215" y="1120"/>
                    <a:pt x="1477" y="822"/>
                    <a:pt x="1655" y="608"/>
                  </a:cubicBezTo>
                  <a:cubicBezTo>
                    <a:pt x="1358" y="417"/>
                    <a:pt x="917" y="179"/>
                    <a:pt x="346" y="1"/>
                  </a:cubicBezTo>
                  <a:close/>
                </a:path>
              </a:pathLst>
            </a:custGeom>
            <a:solidFill>
              <a:srgbClr val="FDA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5787325" y="3878575"/>
              <a:ext cx="64900" cy="21175"/>
            </a:xfrm>
            <a:custGeom>
              <a:avLst/>
              <a:gdLst/>
              <a:ahLst/>
              <a:cxnLst/>
              <a:rect l="l" t="t" r="r" b="b"/>
              <a:pathLst>
                <a:path w="2596" h="847" extrusionOk="0">
                  <a:moveTo>
                    <a:pt x="715" y="1"/>
                  </a:moveTo>
                  <a:cubicBezTo>
                    <a:pt x="691" y="48"/>
                    <a:pt x="631" y="96"/>
                    <a:pt x="453" y="144"/>
                  </a:cubicBezTo>
                  <a:cubicBezTo>
                    <a:pt x="402" y="152"/>
                    <a:pt x="348" y="156"/>
                    <a:pt x="295" y="156"/>
                  </a:cubicBezTo>
                  <a:cubicBezTo>
                    <a:pt x="198" y="156"/>
                    <a:pt x="101" y="143"/>
                    <a:pt x="24" y="120"/>
                  </a:cubicBezTo>
                  <a:cubicBezTo>
                    <a:pt x="24" y="144"/>
                    <a:pt x="12" y="167"/>
                    <a:pt x="0" y="179"/>
                  </a:cubicBezTo>
                  <a:cubicBezTo>
                    <a:pt x="536" y="310"/>
                    <a:pt x="1643" y="596"/>
                    <a:pt x="2572" y="846"/>
                  </a:cubicBezTo>
                  <a:cubicBezTo>
                    <a:pt x="2596" y="834"/>
                    <a:pt x="2596" y="834"/>
                    <a:pt x="2596" y="822"/>
                  </a:cubicBezTo>
                  <a:cubicBezTo>
                    <a:pt x="2536" y="810"/>
                    <a:pt x="2465" y="763"/>
                    <a:pt x="2381" y="715"/>
                  </a:cubicBezTo>
                  <a:cubicBezTo>
                    <a:pt x="2227" y="632"/>
                    <a:pt x="2084" y="501"/>
                    <a:pt x="2024" y="346"/>
                  </a:cubicBezTo>
                  <a:cubicBezTo>
                    <a:pt x="1991" y="354"/>
                    <a:pt x="1947" y="368"/>
                    <a:pt x="1872" y="368"/>
                  </a:cubicBezTo>
                  <a:cubicBezTo>
                    <a:pt x="1838" y="368"/>
                    <a:pt x="1798" y="365"/>
                    <a:pt x="1750" y="358"/>
                  </a:cubicBezTo>
                  <a:cubicBezTo>
                    <a:pt x="1584" y="334"/>
                    <a:pt x="1429" y="275"/>
                    <a:pt x="1334" y="179"/>
                  </a:cubicBezTo>
                  <a:cubicBezTo>
                    <a:pt x="1334" y="179"/>
                    <a:pt x="1334" y="167"/>
                    <a:pt x="1322" y="167"/>
                  </a:cubicBezTo>
                  <a:cubicBezTo>
                    <a:pt x="1274" y="179"/>
                    <a:pt x="1215" y="203"/>
                    <a:pt x="1131" y="203"/>
                  </a:cubicBezTo>
                  <a:cubicBezTo>
                    <a:pt x="953" y="203"/>
                    <a:pt x="786" y="108"/>
                    <a:pt x="715"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5879600" y="3900900"/>
              <a:ext cx="12825" cy="8075"/>
            </a:xfrm>
            <a:custGeom>
              <a:avLst/>
              <a:gdLst/>
              <a:ahLst/>
              <a:cxnLst/>
              <a:rect l="l" t="t" r="r" b="b"/>
              <a:pathLst>
                <a:path w="513" h="323" extrusionOk="0">
                  <a:moveTo>
                    <a:pt x="500" y="1"/>
                  </a:moveTo>
                  <a:lnTo>
                    <a:pt x="500" y="1"/>
                  </a:lnTo>
                  <a:cubicBezTo>
                    <a:pt x="429" y="36"/>
                    <a:pt x="369" y="60"/>
                    <a:pt x="298" y="96"/>
                  </a:cubicBezTo>
                  <a:cubicBezTo>
                    <a:pt x="203" y="144"/>
                    <a:pt x="119" y="179"/>
                    <a:pt x="0" y="287"/>
                  </a:cubicBezTo>
                  <a:cubicBezTo>
                    <a:pt x="12" y="287"/>
                    <a:pt x="12" y="287"/>
                    <a:pt x="24" y="298"/>
                  </a:cubicBezTo>
                  <a:cubicBezTo>
                    <a:pt x="84" y="298"/>
                    <a:pt x="155" y="322"/>
                    <a:pt x="214" y="322"/>
                  </a:cubicBezTo>
                  <a:cubicBezTo>
                    <a:pt x="381" y="298"/>
                    <a:pt x="441" y="275"/>
                    <a:pt x="488" y="275"/>
                  </a:cubicBezTo>
                  <a:lnTo>
                    <a:pt x="512" y="275"/>
                  </a:lnTo>
                  <a:cubicBezTo>
                    <a:pt x="512" y="263"/>
                    <a:pt x="500" y="239"/>
                    <a:pt x="500" y="227"/>
                  </a:cubicBezTo>
                  <a:cubicBezTo>
                    <a:pt x="476" y="120"/>
                    <a:pt x="476" y="36"/>
                    <a:pt x="500"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5682250" y="3848225"/>
              <a:ext cx="25" cy="25"/>
            </a:xfrm>
            <a:custGeom>
              <a:avLst/>
              <a:gdLst/>
              <a:ahLst/>
              <a:cxnLst/>
              <a:rect l="l" t="t" r="r" b="b"/>
              <a:pathLst>
                <a:path w="1" h="1" extrusionOk="0">
                  <a:moveTo>
                    <a:pt x="0" y="0"/>
                  </a:move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5862625" y="3930375"/>
              <a:ext cx="64025" cy="63425"/>
            </a:xfrm>
            <a:custGeom>
              <a:avLst/>
              <a:gdLst/>
              <a:ahLst/>
              <a:cxnLst/>
              <a:rect l="l" t="t" r="r" b="b"/>
              <a:pathLst>
                <a:path w="2561" h="2537" extrusionOk="0">
                  <a:moveTo>
                    <a:pt x="2072" y="0"/>
                  </a:moveTo>
                  <a:cubicBezTo>
                    <a:pt x="1846" y="239"/>
                    <a:pt x="1346" y="810"/>
                    <a:pt x="929" y="1203"/>
                  </a:cubicBezTo>
                  <a:cubicBezTo>
                    <a:pt x="751" y="1382"/>
                    <a:pt x="584" y="1536"/>
                    <a:pt x="465" y="1620"/>
                  </a:cubicBezTo>
                  <a:cubicBezTo>
                    <a:pt x="334" y="1715"/>
                    <a:pt x="179" y="1751"/>
                    <a:pt x="24" y="1786"/>
                  </a:cubicBezTo>
                  <a:cubicBezTo>
                    <a:pt x="24" y="1894"/>
                    <a:pt x="24" y="1977"/>
                    <a:pt x="1" y="2072"/>
                  </a:cubicBezTo>
                  <a:lnTo>
                    <a:pt x="1" y="2179"/>
                  </a:lnTo>
                  <a:cubicBezTo>
                    <a:pt x="1" y="2275"/>
                    <a:pt x="24" y="2394"/>
                    <a:pt x="36" y="2537"/>
                  </a:cubicBezTo>
                  <a:lnTo>
                    <a:pt x="893" y="2191"/>
                  </a:lnTo>
                  <a:lnTo>
                    <a:pt x="2560" y="429"/>
                  </a:lnTo>
                  <a:lnTo>
                    <a:pt x="2072" y="0"/>
                  </a:ln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5713800" y="3925900"/>
              <a:ext cx="28300" cy="10150"/>
            </a:xfrm>
            <a:custGeom>
              <a:avLst/>
              <a:gdLst/>
              <a:ahLst/>
              <a:cxnLst/>
              <a:rect l="l" t="t" r="r" b="b"/>
              <a:pathLst>
                <a:path w="1132" h="406" extrusionOk="0">
                  <a:moveTo>
                    <a:pt x="643" y="1"/>
                  </a:moveTo>
                  <a:cubicBezTo>
                    <a:pt x="620" y="49"/>
                    <a:pt x="584" y="96"/>
                    <a:pt x="524" y="156"/>
                  </a:cubicBezTo>
                  <a:cubicBezTo>
                    <a:pt x="445" y="234"/>
                    <a:pt x="345" y="299"/>
                    <a:pt x="243" y="343"/>
                  </a:cubicBezTo>
                  <a:lnTo>
                    <a:pt x="243" y="343"/>
                  </a:lnTo>
                  <a:cubicBezTo>
                    <a:pt x="445" y="288"/>
                    <a:pt x="643" y="231"/>
                    <a:pt x="822" y="179"/>
                  </a:cubicBezTo>
                  <a:cubicBezTo>
                    <a:pt x="941" y="156"/>
                    <a:pt x="1048" y="108"/>
                    <a:pt x="1131" y="72"/>
                  </a:cubicBezTo>
                  <a:lnTo>
                    <a:pt x="1131" y="72"/>
                  </a:lnTo>
                  <a:cubicBezTo>
                    <a:pt x="1113" y="80"/>
                    <a:pt x="1093" y="83"/>
                    <a:pt x="1073" y="83"/>
                  </a:cubicBezTo>
                  <a:cubicBezTo>
                    <a:pt x="1028" y="83"/>
                    <a:pt x="978" y="69"/>
                    <a:pt x="929" y="60"/>
                  </a:cubicBezTo>
                  <a:cubicBezTo>
                    <a:pt x="858" y="49"/>
                    <a:pt x="762" y="37"/>
                    <a:pt x="691" y="13"/>
                  </a:cubicBezTo>
                  <a:cubicBezTo>
                    <a:pt x="679" y="13"/>
                    <a:pt x="655" y="1"/>
                    <a:pt x="643" y="1"/>
                  </a:cubicBezTo>
                  <a:close/>
                  <a:moveTo>
                    <a:pt x="243" y="343"/>
                  </a:moveTo>
                  <a:lnTo>
                    <a:pt x="243" y="343"/>
                  </a:lnTo>
                  <a:cubicBezTo>
                    <a:pt x="162" y="364"/>
                    <a:pt x="81" y="385"/>
                    <a:pt x="0" y="406"/>
                  </a:cubicBezTo>
                  <a:cubicBezTo>
                    <a:pt x="75" y="400"/>
                    <a:pt x="160" y="378"/>
                    <a:pt x="243" y="343"/>
                  </a:cubicBezTo>
                  <a:close/>
                </a:path>
              </a:pathLst>
            </a:custGeom>
            <a:solidFill>
              <a:srgbClr val="F9AE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5745950" y="3930075"/>
              <a:ext cx="77400" cy="30100"/>
            </a:xfrm>
            <a:custGeom>
              <a:avLst/>
              <a:gdLst/>
              <a:ahLst/>
              <a:cxnLst/>
              <a:rect l="l" t="t" r="r" b="b"/>
              <a:pathLst>
                <a:path w="3096" h="1204" extrusionOk="0">
                  <a:moveTo>
                    <a:pt x="1024" y="1"/>
                  </a:moveTo>
                  <a:cubicBezTo>
                    <a:pt x="798" y="1"/>
                    <a:pt x="477" y="60"/>
                    <a:pt x="0" y="191"/>
                  </a:cubicBezTo>
                  <a:cubicBezTo>
                    <a:pt x="131" y="251"/>
                    <a:pt x="286" y="322"/>
                    <a:pt x="429" y="405"/>
                  </a:cubicBezTo>
                  <a:cubicBezTo>
                    <a:pt x="1096" y="715"/>
                    <a:pt x="1917" y="1036"/>
                    <a:pt x="2393" y="1096"/>
                  </a:cubicBezTo>
                  <a:cubicBezTo>
                    <a:pt x="2679" y="1132"/>
                    <a:pt x="2917" y="1179"/>
                    <a:pt x="3096" y="1203"/>
                  </a:cubicBezTo>
                  <a:cubicBezTo>
                    <a:pt x="3084" y="965"/>
                    <a:pt x="3060" y="763"/>
                    <a:pt x="3060" y="560"/>
                  </a:cubicBezTo>
                  <a:cubicBezTo>
                    <a:pt x="2882" y="524"/>
                    <a:pt x="2739" y="429"/>
                    <a:pt x="2584" y="346"/>
                  </a:cubicBezTo>
                  <a:cubicBezTo>
                    <a:pt x="2489" y="263"/>
                    <a:pt x="2262" y="239"/>
                    <a:pt x="2024" y="203"/>
                  </a:cubicBezTo>
                  <a:cubicBezTo>
                    <a:pt x="1786" y="179"/>
                    <a:pt x="1536" y="167"/>
                    <a:pt x="1334" y="60"/>
                  </a:cubicBezTo>
                  <a:cubicBezTo>
                    <a:pt x="1262" y="24"/>
                    <a:pt x="1179" y="1"/>
                    <a:pt x="1024"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5710525" y="3938700"/>
              <a:ext cx="115800" cy="49750"/>
            </a:xfrm>
            <a:custGeom>
              <a:avLst/>
              <a:gdLst/>
              <a:ahLst/>
              <a:cxnLst/>
              <a:rect l="l" t="t" r="r" b="b"/>
              <a:pathLst>
                <a:path w="4632" h="1990" extrusionOk="0">
                  <a:moveTo>
                    <a:pt x="965" y="1"/>
                  </a:moveTo>
                  <a:cubicBezTo>
                    <a:pt x="667" y="84"/>
                    <a:pt x="346" y="179"/>
                    <a:pt x="0" y="251"/>
                  </a:cubicBezTo>
                  <a:cubicBezTo>
                    <a:pt x="96" y="275"/>
                    <a:pt x="239" y="310"/>
                    <a:pt x="393" y="358"/>
                  </a:cubicBezTo>
                  <a:cubicBezTo>
                    <a:pt x="655" y="429"/>
                    <a:pt x="953" y="489"/>
                    <a:pt x="1072" y="501"/>
                  </a:cubicBezTo>
                  <a:cubicBezTo>
                    <a:pt x="1262" y="513"/>
                    <a:pt x="1441" y="608"/>
                    <a:pt x="1655" y="691"/>
                  </a:cubicBezTo>
                  <a:cubicBezTo>
                    <a:pt x="1846" y="787"/>
                    <a:pt x="2060" y="906"/>
                    <a:pt x="2251" y="989"/>
                  </a:cubicBezTo>
                  <a:cubicBezTo>
                    <a:pt x="2358" y="1037"/>
                    <a:pt x="2513" y="1144"/>
                    <a:pt x="2739" y="1263"/>
                  </a:cubicBezTo>
                  <a:cubicBezTo>
                    <a:pt x="2858" y="1203"/>
                    <a:pt x="3013" y="1156"/>
                    <a:pt x="3167" y="1156"/>
                  </a:cubicBezTo>
                  <a:cubicBezTo>
                    <a:pt x="3382" y="1156"/>
                    <a:pt x="3584" y="1215"/>
                    <a:pt x="3822" y="1322"/>
                  </a:cubicBezTo>
                  <a:cubicBezTo>
                    <a:pt x="4215" y="1513"/>
                    <a:pt x="4465" y="1751"/>
                    <a:pt x="4632" y="1989"/>
                  </a:cubicBezTo>
                  <a:cubicBezTo>
                    <a:pt x="4596" y="1727"/>
                    <a:pt x="4561" y="1453"/>
                    <a:pt x="4537" y="1191"/>
                  </a:cubicBezTo>
                  <a:cubicBezTo>
                    <a:pt x="4358" y="1156"/>
                    <a:pt x="4108" y="1108"/>
                    <a:pt x="3763" y="1072"/>
                  </a:cubicBezTo>
                  <a:cubicBezTo>
                    <a:pt x="3191" y="989"/>
                    <a:pt x="2382" y="656"/>
                    <a:pt x="1679" y="334"/>
                  </a:cubicBezTo>
                  <a:cubicBezTo>
                    <a:pt x="1417" y="215"/>
                    <a:pt x="1179" y="84"/>
                    <a:pt x="965" y="1"/>
                  </a:cubicBezTo>
                  <a:close/>
                </a:path>
              </a:pathLst>
            </a:custGeom>
            <a:solidFill>
              <a:srgbClr val="FDA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5775400" y="3889000"/>
              <a:ext cx="80400" cy="27700"/>
            </a:xfrm>
            <a:custGeom>
              <a:avLst/>
              <a:gdLst/>
              <a:ahLst/>
              <a:cxnLst/>
              <a:rect l="l" t="t" r="r" b="b"/>
              <a:pathLst>
                <a:path w="3216" h="1108" extrusionOk="0">
                  <a:moveTo>
                    <a:pt x="215" y="1"/>
                  </a:moveTo>
                  <a:lnTo>
                    <a:pt x="61" y="239"/>
                  </a:lnTo>
                  <a:lnTo>
                    <a:pt x="13" y="382"/>
                  </a:lnTo>
                  <a:cubicBezTo>
                    <a:pt x="13" y="393"/>
                    <a:pt x="1" y="393"/>
                    <a:pt x="1" y="393"/>
                  </a:cubicBezTo>
                  <a:cubicBezTo>
                    <a:pt x="96" y="405"/>
                    <a:pt x="203" y="429"/>
                    <a:pt x="311" y="465"/>
                  </a:cubicBezTo>
                  <a:cubicBezTo>
                    <a:pt x="394" y="524"/>
                    <a:pt x="489" y="560"/>
                    <a:pt x="561" y="632"/>
                  </a:cubicBezTo>
                  <a:cubicBezTo>
                    <a:pt x="632" y="715"/>
                    <a:pt x="775" y="774"/>
                    <a:pt x="965" y="774"/>
                  </a:cubicBezTo>
                  <a:cubicBezTo>
                    <a:pt x="1013" y="774"/>
                    <a:pt x="1073" y="774"/>
                    <a:pt x="1132" y="763"/>
                  </a:cubicBezTo>
                  <a:cubicBezTo>
                    <a:pt x="1192" y="751"/>
                    <a:pt x="1251" y="751"/>
                    <a:pt x="1287" y="751"/>
                  </a:cubicBezTo>
                  <a:cubicBezTo>
                    <a:pt x="1346" y="751"/>
                    <a:pt x="1406" y="763"/>
                    <a:pt x="1465" y="774"/>
                  </a:cubicBezTo>
                  <a:cubicBezTo>
                    <a:pt x="1525" y="798"/>
                    <a:pt x="1573" y="822"/>
                    <a:pt x="1608" y="858"/>
                  </a:cubicBezTo>
                  <a:cubicBezTo>
                    <a:pt x="1680" y="917"/>
                    <a:pt x="1751" y="977"/>
                    <a:pt x="1882" y="1048"/>
                  </a:cubicBezTo>
                  <a:cubicBezTo>
                    <a:pt x="1966" y="1084"/>
                    <a:pt x="2037" y="1108"/>
                    <a:pt x="2144" y="1108"/>
                  </a:cubicBezTo>
                  <a:cubicBezTo>
                    <a:pt x="2382" y="1108"/>
                    <a:pt x="2716" y="1001"/>
                    <a:pt x="3109" y="989"/>
                  </a:cubicBezTo>
                  <a:lnTo>
                    <a:pt x="3216" y="989"/>
                  </a:lnTo>
                  <a:cubicBezTo>
                    <a:pt x="3168" y="977"/>
                    <a:pt x="3120" y="941"/>
                    <a:pt x="3097" y="893"/>
                  </a:cubicBezTo>
                  <a:cubicBezTo>
                    <a:pt x="3049" y="858"/>
                    <a:pt x="3013" y="786"/>
                    <a:pt x="3001" y="715"/>
                  </a:cubicBezTo>
                  <a:cubicBezTo>
                    <a:pt x="2144" y="477"/>
                    <a:pt x="1096" y="215"/>
                    <a:pt x="513" y="84"/>
                  </a:cubicBezTo>
                  <a:cubicBezTo>
                    <a:pt x="394" y="48"/>
                    <a:pt x="299" y="24"/>
                    <a:pt x="215" y="1"/>
                  </a:cubicBezTo>
                  <a:close/>
                </a:path>
              </a:pathLst>
            </a:custGeom>
            <a:solidFill>
              <a:srgbClr val="FDA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5920075" y="3922925"/>
              <a:ext cx="18175" cy="13425"/>
            </a:xfrm>
            <a:custGeom>
              <a:avLst/>
              <a:gdLst/>
              <a:ahLst/>
              <a:cxnLst/>
              <a:rect l="l" t="t" r="r" b="b"/>
              <a:pathLst>
                <a:path w="727" h="537" extrusionOk="0">
                  <a:moveTo>
                    <a:pt x="298" y="1"/>
                  </a:moveTo>
                  <a:cubicBezTo>
                    <a:pt x="298" y="1"/>
                    <a:pt x="286" y="1"/>
                    <a:pt x="286" y="13"/>
                  </a:cubicBezTo>
                  <a:cubicBezTo>
                    <a:pt x="252" y="38"/>
                    <a:pt x="180" y="58"/>
                    <a:pt x="99" y="58"/>
                  </a:cubicBezTo>
                  <a:cubicBezTo>
                    <a:pt x="67" y="58"/>
                    <a:pt x="34" y="55"/>
                    <a:pt x="0" y="48"/>
                  </a:cubicBezTo>
                  <a:lnTo>
                    <a:pt x="0" y="48"/>
                  </a:lnTo>
                  <a:lnTo>
                    <a:pt x="560" y="537"/>
                  </a:lnTo>
                  <a:cubicBezTo>
                    <a:pt x="584" y="418"/>
                    <a:pt x="643" y="298"/>
                    <a:pt x="727" y="215"/>
                  </a:cubicBezTo>
                  <a:cubicBezTo>
                    <a:pt x="655" y="215"/>
                    <a:pt x="560" y="215"/>
                    <a:pt x="489" y="168"/>
                  </a:cubicBezTo>
                  <a:cubicBezTo>
                    <a:pt x="405" y="120"/>
                    <a:pt x="346" y="60"/>
                    <a:pt x="298"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5745050" y="3906550"/>
              <a:ext cx="132475" cy="34575"/>
            </a:xfrm>
            <a:custGeom>
              <a:avLst/>
              <a:gdLst/>
              <a:ahLst/>
              <a:cxnLst/>
              <a:rect l="l" t="t" r="r" b="b"/>
              <a:pathLst>
                <a:path w="5299" h="1383" extrusionOk="0">
                  <a:moveTo>
                    <a:pt x="953" y="1"/>
                  </a:moveTo>
                  <a:cubicBezTo>
                    <a:pt x="905" y="37"/>
                    <a:pt x="846" y="61"/>
                    <a:pt x="810" y="96"/>
                  </a:cubicBezTo>
                  <a:cubicBezTo>
                    <a:pt x="810" y="168"/>
                    <a:pt x="774" y="251"/>
                    <a:pt x="715" y="370"/>
                  </a:cubicBezTo>
                  <a:cubicBezTo>
                    <a:pt x="584" y="584"/>
                    <a:pt x="358" y="703"/>
                    <a:pt x="191" y="751"/>
                  </a:cubicBezTo>
                  <a:cubicBezTo>
                    <a:pt x="155" y="763"/>
                    <a:pt x="96" y="775"/>
                    <a:pt x="48" y="775"/>
                  </a:cubicBezTo>
                  <a:cubicBezTo>
                    <a:pt x="48" y="787"/>
                    <a:pt x="48" y="823"/>
                    <a:pt x="12" y="846"/>
                  </a:cubicBezTo>
                  <a:cubicBezTo>
                    <a:pt x="12" y="846"/>
                    <a:pt x="1" y="846"/>
                    <a:pt x="1" y="870"/>
                  </a:cubicBezTo>
                  <a:cubicBezTo>
                    <a:pt x="465" y="727"/>
                    <a:pt x="810" y="668"/>
                    <a:pt x="1084" y="668"/>
                  </a:cubicBezTo>
                  <a:cubicBezTo>
                    <a:pt x="1286" y="668"/>
                    <a:pt x="1441" y="703"/>
                    <a:pt x="1584" y="775"/>
                  </a:cubicBezTo>
                  <a:cubicBezTo>
                    <a:pt x="1667" y="823"/>
                    <a:pt x="1894" y="846"/>
                    <a:pt x="2132" y="882"/>
                  </a:cubicBezTo>
                  <a:cubicBezTo>
                    <a:pt x="2370" y="906"/>
                    <a:pt x="2632" y="942"/>
                    <a:pt x="2858" y="1073"/>
                  </a:cubicBezTo>
                  <a:cubicBezTo>
                    <a:pt x="2989" y="1168"/>
                    <a:pt x="3108" y="1227"/>
                    <a:pt x="3251" y="1263"/>
                  </a:cubicBezTo>
                  <a:cubicBezTo>
                    <a:pt x="3394" y="1311"/>
                    <a:pt x="3572" y="1346"/>
                    <a:pt x="3846" y="1346"/>
                  </a:cubicBezTo>
                  <a:lnTo>
                    <a:pt x="4346" y="1346"/>
                  </a:lnTo>
                  <a:cubicBezTo>
                    <a:pt x="4715" y="1346"/>
                    <a:pt x="5073" y="1358"/>
                    <a:pt x="5299" y="1382"/>
                  </a:cubicBezTo>
                  <a:lnTo>
                    <a:pt x="5144" y="703"/>
                  </a:lnTo>
                  <a:cubicBezTo>
                    <a:pt x="5096" y="692"/>
                    <a:pt x="5037" y="668"/>
                    <a:pt x="4965" y="668"/>
                  </a:cubicBezTo>
                  <a:cubicBezTo>
                    <a:pt x="4775" y="644"/>
                    <a:pt x="4561" y="608"/>
                    <a:pt x="4299" y="608"/>
                  </a:cubicBezTo>
                  <a:cubicBezTo>
                    <a:pt x="3989" y="608"/>
                    <a:pt x="3668" y="715"/>
                    <a:pt x="3334" y="727"/>
                  </a:cubicBezTo>
                  <a:cubicBezTo>
                    <a:pt x="3191" y="727"/>
                    <a:pt x="3037" y="703"/>
                    <a:pt x="2894" y="608"/>
                  </a:cubicBezTo>
                  <a:cubicBezTo>
                    <a:pt x="2775" y="537"/>
                    <a:pt x="2691" y="477"/>
                    <a:pt x="2632" y="430"/>
                  </a:cubicBezTo>
                  <a:cubicBezTo>
                    <a:pt x="2572" y="394"/>
                    <a:pt x="2548" y="370"/>
                    <a:pt x="2537" y="358"/>
                  </a:cubicBezTo>
                  <a:lnTo>
                    <a:pt x="2489" y="358"/>
                  </a:lnTo>
                  <a:cubicBezTo>
                    <a:pt x="2453" y="358"/>
                    <a:pt x="2429" y="358"/>
                    <a:pt x="2382" y="370"/>
                  </a:cubicBezTo>
                  <a:cubicBezTo>
                    <a:pt x="2310" y="394"/>
                    <a:pt x="2239" y="394"/>
                    <a:pt x="2156" y="394"/>
                  </a:cubicBezTo>
                  <a:cubicBezTo>
                    <a:pt x="1894" y="394"/>
                    <a:pt x="1656" y="299"/>
                    <a:pt x="1501" y="132"/>
                  </a:cubicBezTo>
                  <a:lnTo>
                    <a:pt x="1441" y="108"/>
                  </a:lnTo>
                  <a:cubicBezTo>
                    <a:pt x="1405" y="84"/>
                    <a:pt x="1346" y="72"/>
                    <a:pt x="1286" y="61"/>
                  </a:cubicBezTo>
                  <a:cubicBezTo>
                    <a:pt x="1167" y="25"/>
                    <a:pt x="1024" y="13"/>
                    <a:pt x="953"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5472700" y="3906850"/>
              <a:ext cx="53600" cy="31300"/>
            </a:xfrm>
            <a:custGeom>
              <a:avLst/>
              <a:gdLst/>
              <a:ahLst/>
              <a:cxnLst/>
              <a:rect l="l" t="t" r="r" b="b"/>
              <a:pathLst>
                <a:path w="2144" h="1252" extrusionOk="0">
                  <a:moveTo>
                    <a:pt x="1953" y="1"/>
                  </a:moveTo>
                  <a:cubicBezTo>
                    <a:pt x="1929" y="25"/>
                    <a:pt x="1893" y="25"/>
                    <a:pt x="1882" y="37"/>
                  </a:cubicBezTo>
                  <a:cubicBezTo>
                    <a:pt x="1834" y="49"/>
                    <a:pt x="1792" y="52"/>
                    <a:pt x="1759" y="52"/>
                  </a:cubicBezTo>
                  <a:cubicBezTo>
                    <a:pt x="1727" y="52"/>
                    <a:pt x="1703" y="49"/>
                    <a:pt x="1691" y="49"/>
                  </a:cubicBezTo>
                  <a:cubicBezTo>
                    <a:pt x="1667" y="49"/>
                    <a:pt x="1667" y="49"/>
                    <a:pt x="1655" y="37"/>
                  </a:cubicBezTo>
                  <a:lnTo>
                    <a:pt x="1655" y="84"/>
                  </a:lnTo>
                  <a:cubicBezTo>
                    <a:pt x="1643" y="168"/>
                    <a:pt x="1596" y="275"/>
                    <a:pt x="1489" y="358"/>
                  </a:cubicBezTo>
                  <a:cubicBezTo>
                    <a:pt x="1393" y="453"/>
                    <a:pt x="1239" y="513"/>
                    <a:pt x="1108" y="513"/>
                  </a:cubicBezTo>
                  <a:cubicBezTo>
                    <a:pt x="858" y="513"/>
                    <a:pt x="750" y="453"/>
                    <a:pt x="691" y="418"/>
                  </a:cubicBezTo>
                  <a:cubicBezTo>
                    <a:pt x="619" y="465"/>
                    <a:pt x="536" y="501"/>
                    <a:pt x="453" y="513"/>
                  </a:cubicBezTo>
                  <a:cubicBezTo>
                    <a:pt x="416" y="549"/>
                    <a:pt x="373" y="565"/>
                    <a:pt x="328" y="565"/>
                  </a:cubicBezTo>
                  <a:cubicBezTo>
                    <a:pt x="314" y="565"/>
                    <a:pt x="300" y="563"/>
                    <a:pt x="286" y="560"/>
                  </a:cubicBezTo>
                  <a:lnTo>
                    <a:pt x="227" y="537"/>
                  </a:lnTo>
                  <a:lnTo>
                    <a:pt x="119" y="537"/>
                  </a:lnTo>
                  <a:cubicBezTo>
                    <a:pt x="96" y="668"/>
                    <a:pt x="60" y="811"/>
                    <a:pt x="24" y="941"/>
                  </a:cubicBezTo>
                  <a:cubicBezTo>
                    <a:pt x="24" y="977"/>
                    <a:pt x="0" y="1001"/>
                    <a:pt x="0" y="1013"/>
                  </a:cubicBezTo>
                  <a:cubicBezTo>
                    <a:pt x="155" y="1072"/>
                    <a:pt x="286" y="1168"/>
                    <a:pt x="405" y="1251"/>
                  </a:cubicBezTo>
                  <a:cubicBezTo>
                    <a:pt x="477" y="1132"/>
                    <a:pt x="560" y="1013"/>
                    <a:pt x="655" y="930"/>
                  </a:cubicBezTo>
                  <a:cubicBezTo>
                    <a:pt x="750" y="858"/>
                    <a:pt x="869" y="811"/>
                    <a:pt x="989" y="775"/>
                  </a:cubicBezTo>
                  <a:cubicBezTo>
                    <a:pt x="1155" y="739"/>
                    <a:pt x="1346" y="715"/>
                    <a:pt x="1584" y="715"/>
                  </a:cubicBezTo>
                  <a:lnTo>
                    <a:pt x="1751" y="715"/>
                  </a:lnTo>
                  <a:cubicBezTo>
                    <a:pt x="1893" y="715"/>
                    <a:pt x="2024" y="763"/>
                    <a:pt x="2143" y="811"/>
                  </a:cubicBezTo>
                  <a:cubicBezTo>
                    <a:pt x="2108" y="739"/>
                    <a:pt x="2072" y="632"/>
                    <a:pt x="2012" y="501"/>
                  </a:cubicBezTo>
                  <a:cubicBezTo>
                    <a:pt x="1965" y="358"/>
                    <a:pt x="1941" y="227"/>
                    <a:pt x="1941" y="84"/>
                  </a:cubicBezTo>
                  <a:cubicBezTo>
                    <a:pt x="1941" y="49"/>
                    <a:pt x="1941" y="37"/>
                    <a:pt x="1953"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5406325" y="3663675"/>
              <a:ext cx="372975" cy="163725"/>
            </a:xfrm>
            <a:custGeom>
              <a:avLst/>
              <a:gdLst/>
              <a:ahLst/>
              <a:cxnLst/>
              <a:rect l="l" t="t" r="r" b="b"/>
              <a:pathLst>
                <a:path w="14919" h="6549" extrusionOk="0">
                  <a:moveTo>
                    <a:pt x="9303" y="310"/>
                  </a:moveTo>
                  <a:cubicBezTo>
                    <a:pt x="9302" y="310"/>
                    <a:pt x="9300" y="310"/>
                    <a:pt x="9299" y="310"/>
                  </a:cubicBezTo>
                  <a:cubicBezTo>
                    <a:pt x="9301" y="310"/>
                    <a:pt x="9302" y="310"/>
                    <a:pt x="9303" y="310"/>
                  </a:cubicBezTo>
                  <a:close/>
                  <a:moveTo>
                    <a:pt x="2765" y="2222"/>
                  </a:moveTo>
                  <a:cubicBezTo>
                    <a:pt x="2784" y="2222"/>
                    <a:pt x="2804" y="2224"/>
                    <a:pt x="2822" y="2227"/>
                  </a:cubicBezTo>
                  <a:cubicBezTo>
                    <a:pt x="2929" y="2251"/>
                    <a:pt x="2977" y="2275"/>
                    <a:pt x="2989" y="2394"/>
                  </a:cubicBezTo>
                  <a:cubicBezTo>
                    <a:pt x="3001" y="2525"/>
                    <a:pt x="3096" y="2644"/>
                    <a:pt x="3001" y="2751"/>
                  </a:cubicBezTo>
                  <a:cubicBezTo>
                    <a:pt x="2985" y="2766"/>
                    <a:pt x="2963" y="2775"/>
                    <a:pt x="2935" y="2775"/>
                  </a:cubicBezTo>
                  <a:cubicBezTo>
                    <a:pt x="2900" y="2775"/>
                    <a:pt x="2857" y="2761"/>
                    <a:pt x="2810" y="2727"/>
                  </a:cubicBezTo>
                  <a:cubicBezTo>
                    <a:pt x="2715" y="2668"/>
                    <a:pt x="2643" y="2560"/>
                    <a:pt x="2632" y="2441"/>
                  </a:cubicBezTo>
                  <a:cubicBezTo>
                    <a:pt x="2632" y="2255"/>
                    <a:pt x="2697" y="2222"/>
                    <a:pt x="2765" y="2222"/>
                  </a:cubicBezTo>
                  <a:close/>
                  <a:moveTo>
                    <a:pt x="10798" y="1430"/>
                  </a:moveTo>
                  <a:cubicBezTo>
                    <a:pt x="10840" y="1430"/>
                    <a:pt x="10904" y="1450"/>
                    <a:pt x="10954" y="1501"/>
                  </a:cubicBezTo>
                  <a:cubicBezTo>
                    <a:pt x="11025" y="1596"/>
                    <a:pt x="11049" y="1691"/>
                    <a:pt x="11073" y="1810"/>
                  </a:cubicBezTo>
                  <a:cubicBezTo>
                    <a:pt x="11073" y="1894"/>
                    <a:pt x="11073" y="1929"/>
                    <a:pt x="11049" y="1977"/>
                  </a:cubicBezTo>
                  <a:cubicBezTo>
                    <a:pt x="11085" y="2036"/>
                    <a:pt x="11109" y="2096"/>
                    <a:pt x="11133" y="2156"/>
                  </a:cubicBezTo>
                  <a:cubicBezTo>
                    <a:pt x="11168" y="2144"/>
                    <a:pt x="11228" y="2132"/>
                    <a:pt x="11311" y="2132"/>
                  </a:cubicBezTo>
                  <a:cubicBezTo>
                    <a:pt x="11490" y="2132"/>
                    <a:pt x="11668" y="2203"/>
                    <a:pt x="11752" y="2287"/>
                  </a:cubicBezTo>
                  <a:cubicBezTo>
                    <a:pt x="11871" y="2370"/>
                    <a:pt x="11883" y="2453"/>
                    <a:pt x="11847" y="2489"/>
                  </a:cubicBezTo>
                  <a:cubicBezTo>
                    <a:pt x="11842" y="2491"/>
                    <a:pt x="11837" y="2491"/>
                    <a:pt x="11831" y="2491"/>
                  </a:cubicBezTo>
                  <a:cubicBezTo>
                    <a:pt x="11794" y="2491"/>
                    <a:pt x="11737" y="2462"/>
                    <a:pt x="11645" y="2441"/>
                  </a:cubicBezTo>
                  <a:cubicBezTo>
                    <a:pt x="11561" y="2406"/>
                    <a:pt x="11442" y="2382"/>
                    <a:pt x="11335" y="2382"/>
                  </a:cubicBezTo>
                  <a:cubicBezTo>
                    <a:pt x="11287" y="2382"/>
                    <a:pt x="11250" y="2387"/>
                    <a:pt x="11217" y="2387"/>
                  </a:cubicBezTo>
                  <a:cubicBezTo>
                    <a:pt x="11200" y="2387"/>
                    <a:pt x="11184" y="2386"/>
                    <a:pt x="11168" y="2382"/>
                  </a:cubicBezTo>
                  <a:cubicBezTo>
                    <a:pt x="11168" y="2620"/>
                    <a:pt x="11085" y="2739"/>
                    <a:pt x="11025" y="2787"/>
                  </a:cubicBezTo>
                  <a:cubicBezTo>
                    <a:pt x="10996" y="2804"/>
                    <a:pt x="10972" y="2810"/>
                    <a:pt x="10951" y="2810"/>
                  </a:cubicBezTo>
                  <a:cubicBezTo>
                    <a:pt x="10930" y="2810"/>
                    <a:pt x="10912" y="2804"/>
                    <a:pt x="10894" y="2798"/>
                  </a:cubicBezTo>
                  <a:cubicBezTo>
                    <a:pt x="10859" y="2787"/>
                    <a:pt x="10835" y="2751"/>
                    <a:pt x="10835" y="2691"/>
                  </a:cubicBezTo>
                  <a:cubicBezTo>
                    <a:pt x="10835" y="2632"/>
                    <a:pt x="10871" y="2525"/>
                    <a:pt x="10871" y="2334"/>
                  </a:cubicBezTo>
                  <a:cubicBezTo>
                    <a:pt x="10871" y="2132"/>
                    <a:pt x="10775" y="1929"/>
                    <a:pt x="10656" y="1846"/>
                  </a:cubicBezTo>
                  <a:cubicBezTo>
                    <a:pt x="10549" y="1739"/>
                    <a:pt x="10430" y="1727"/>
                    <a:pt x="10418" y="1679"/>
                  </a:cubicBezTo>
                  <a:cubicBezTo>
                    <a:pt x="10403" y="1664"/>
                    <a:pt x="10463" y="1626"/>
                    <a:pt x="10563" y="1626"/>
                  </a:cubicBezTo>
                  <a:cubicBezTo>
                    <a:pt x="10622" y="1626"/>
                    <a:pt x="10696" y="1639"/>
                    <a:pt x="10775" y="1679"/>
                  </a:cubicBezTo>
                  <a:cubicBezTo>
                    <a:pt x="10775" y="1655"/>
                    <a:pt x="10775" y="1620"/>
                    <a:pt x="10752" y="1596"/>
                  </a:cubicBezTo>
                  <a:lnTo>
                    <a:pt x="10752" y="1453"/>
                  </a:lnTo>
                  <a:cubicBezTo>
                    <a:pt x="10752" y="1439"/>
                    <a:pt x="10770" y="1430"/>
                    <a:pt x="10798" y="1430"/>
                  </a:cubicBezTo>
                  <a:close/>
                  <a:moveTo>
                    <a:pt x="8112" y="2618"/>
                  </a:moveTo>
                  <a:cubicBezTo>
                    <a:pt x="8173" y="2618"/>
                    <a:pt x="8247" y="2640"/>
                    <a:pt x="8311" y="2691"/>
                  </a:cubicBezTo>
                  <a:cubicBezTo>
                    <a:pt x="8430" y="2798"/>
                    <a:pt x="8394" y="2846"/>
                    <a:pt x="8335" y="2882"/>
                  </a:cubicBezTo>
                  <a:cubicBezTo>
                    <a:pt x="8297" y="2912"/>
                    <a:pt x="8265" y="2937"/>
                    <a:pt x="8222" y="2937"/>
                  </a:cubicBezTo>
                  <a:cubicBezTo>
                    <a:pt x="8197" y="2937"/>
                    <a:pt x="8168" y="2928"/>
                    <a:pt x="8132" y="2906"/>
                  </a:cubicBezTo>
                  <a:cubicBezTo>
                    <a:pt x="8049" y="2846"/>
                    <a:pt x="7954" y="2787"/>
                    <a:pt x="7989" y="2679"/>
                  </a:cubicBezTo>
                  <a:cubicBezTo>
                    <a:pt x="7995" y="2643"/>
                    <a:pt x="8046" y="2618"/>
                    <a:pt x="8112" y="2618"/>
                  </a:cubicBezTo>
                  <a:close/>
                  <a:moveTo>
                    <a:pt x="4018" y="2661"/>
                  </a:moveTo>
                  <a:cubicBezTo>
                    <a:pt x="4079" y="2661"/>
                    <a:pt x="4152" y="2682"/>
                    <a:pt x="4203" y="2727"/>
                  </a:cubicBezTo>
                  <a:cubicBezTo>
                    <a:pt x="4310" y="2798"/>
                    <a:pt x="4286" y="2846"/>
                    <a:pt x="4227" y="2906"/>
                  </a:cubicBezTo>
                  <a:cubicBezTo>
                    <a:pt x="4191" y="2941"/>
                    <a:pt x="4156" y="2965"/>
                    <a:pt x="4120" y="2965"/>
                  </a:cubicBezTo>
                  <a:cubicBezTo>
                    <a:pt x="4111" y="2968"/>
                    <a:pt x="4103" y="2970"/>
                    <a:pt x="4095" y="2970"/>
                  </a:cubicBezTo>
                  <a:cubicBezTo>
                    <a:pt x="4071" y="2970"/>
                    <a:pt x="4051" y="2956"/>
                    <a:pt x="4025" y="2929"/>
                  </a:cubicBezTo>
                  <a:lnTo>
                    <a:pt x="3989" y="2882"/>
                  </a:lnTo>
                  <a:cubicBezTo>
                    <a:pt x="3905" y="2846"/>
                    <a:pt x="3870" y="2787"/>
                    <a:pt x="3905" y="2703"/>
                  </a:cubicBezTo>
                  <a:cubicBezTo>
                    <a:pt x="3922" y="2676"/>
                    <a:pt x="3966" y="2661"/>
                    <a:pt x="4018" y="2661"/>
                  </a:cubicBezTo>
                  <a:close/>
                  <a:moveTo>
                    <a:pt x="5686" y="2431"/>
                  </a:moveTo>
                  <a:cubicBezTo>
                    <a:pt x="5791" y="2431"/>
                    <a:pt x="6012" y="2534"/>
                    <a:pt x="6144" y="2703"/>
                  </a:cubicBezTo>
                  <a:cubicBezTo>
                    <a:pt x="6287" y="2941"/>
                    <a:pt x="6215" y="2977"/>
                    <a:pt x="6144" y="3001"/>
                  </a:cubicBezTo>
                  <a:cubicBezTo>
                    <a:pt x="6122" y="3012"/>
                    <a:pt x="6102" y="3020"/>
                    <a:pt x="6082" y="3020"/>
                  </a:cubicBezTo>
                  <a:cubicBezTo>
                    <a:pt x="6036" y="3020"/>
                    <a:pt x="5988" y="2981"/>
                    <a:pt x="5906" y="2858"/>
                  </a:cubicBezTo>
                  <a:cubicBezTo>
                    <a:pt x="5787" y="2679"/>
                    <a:pt x="5596" y="2548"/>
                    <a:pt x="5632" y="2453"/>
                  </a:cubicBezTo>
                  <a:cubicBezTo>
                    <a:pt x="5639" y="2438"/>
                    <a:pt x="5659" y="2431"/>
                    <a:pt x="5686" y="2431"/>
                  </a:cubicBezTo>
                  <a:close/>
                  <a:moveTo>
                    <a:pt x="8800" y="1903"/>
                  </a:moveTo>
                  <a:cubicBezTo>
                    <a:pt x="8832" y="1903"/>
                    <a:pt x="8868" y="1907"/>
                    <a:pt x="8906" y="1917"/>
                  </a:cubicBezTo>
                  <a:cubicBezTo>
                    <a:pt x="9085" y="1929"/>
                    <a:pt x="9311" y="2084"/>
                    <a:pt x="9418" y="2275"/>
                  </a:cubicBezTo>
                  <a:cubicBezTo>
                    <a:pt x="9585" y="2584"/>
                    <a:pt x="9537" y="2644"/>
                    <a:pt x="9478" y="2679"/>
                  </a:cubicBezTo>
                  <a:cubicBezTo>
                    <a:pt x="9501" y="2691"/>
                    <a:pt x="9537" y="2691"/>
                    <a:pt x="9561" y="2703"/>
                  </a:cubicBezTo>
                  <a:cubicBezTo>
                    <a:pt x="9740" y="2798"/>
                    <a:pt x="9787" y="2882"/>
                    <a:pt x="9799" y="2929"/>
                  </a:cubicBezTo>
                  <a:cubicBezTo>
                    <a:pt x="9823" y="2965"/>
                    <a:pt x="9787" y="2977"/>
                    <a:pt x="9763" y="2989"/>
                  </a:cubicBezTo>
                  <a:cubicBezTo>
                    <a:pt x="9732" y="3012"/>
                    <a:pt x="9709" y="3024"/>
                    <a:pt x="9680" y="3024"/>
                  </a:cubicBezTo>
                  <a:cubicBezTo>
                    <a:pt x="9633" y="3024"/>
                    <a:pt x="9570" y="2991"/>
                    <a:pt x="9430" y="2918"/>
                  </a:cubicBezTo>
                  <a:cubicBezTo>
                    <a:pt x="9192" y="2787"/>
                    <a:pt x="8894" y="2822"/>
                    <a:pt x="8847" y="2739"/>
                  </a:cubicBezTo>
                  <a:cubicBezTo>
                    <a:pt x="8835" y="2703"/>
                    <a:pt x="8906" y="2644"/>
                    <a:pt x="9061" y="2620"/>
                  </a:cubicBezTo>
                  <a:cubicBezTo>
                    <a:pt x="9097" y="2614"/>
                    <a:pt x="9135" y="2611"/>
                    <a:pt x="9177" y="2611"/>
                  </a:cubicBezTo>
                  <a:cubicBezTo>
                    <a:pt x="9219" y="2611"/>
                    <a:pt x="9263" y="2614"/>
                    <a:pt x="9311" y="2620"/>
                  </a:cubicBezTo>
                  <a:cubicBezTo>
                    <a:pt x="9287" y="2572"/>
                    <a:pt x="9239" y="2501"/>
                    <a:pt x="9180" y="2394"/>
                  </a:cubicBezTo>
                  <a:cubicBezTo>
                    <a:pt x="9085" y="2263"/>
                    <a:pt x="8966" y="2156"/>
                    <a:pt x="8847" y="2096"/>
                  </a:cubicBezTo>
                  <a:cubicBezTo>
                    <a:pt x="8739" y="2036"/>
                    <a:pt x="8644" y="2025"/>
                    <a:pt x="8620" y="1977"/>
                  </a:cubicBezTo>
                  <a:cubicBezTo>
                    <a:pt x="8611" y="1958"/>
                    <a:pt x="8682" y="1903"/>
                    <a:pt x="8800" y="1903"/>
                  </a:cubicBezTo>
                  <a:close/>
                  <a:moveTo>
                    <a:pt x="7510" y="3151"/>
                  </a:moveTo>
                  <a:cubicBezTo>
                    <a:pt x="7581" y="3151"/>
                    <a:pt x="7685" y="3203"/>
                    <a:pt x="7775" y="3275"/>
                  </a:cubicBezTo>
                  <a:cubicBezTo>
                    <a:pt x="7894" y="3346"/>
                    <a:pt x="7882" y="3406"/>
                    <a:pt x="7835" y="3465"/>
                  </a:cubicBezTo>
                  <a:cubicBezTo>
                    <a:pt x="7813" y="3501"/>
                    <a:pt x="7792" y="3536"/>
                    <a:pt x="7748" y="3536"/>
                  </a:cubicBezTo>
                  <a:cubicBezTo>
                    <a:pt x="7718" y="3536"/>
                    <a:pt x="7678" y="3520"/>
                    <a:pt x="7620" y="3477"/>
                  </a:cubicBezTo>
                  <a:cubicBezTo>
                    <a:pt x="7465" y="3394"/>
                    <a:pt x="7358" y="3239"/>
                    <a:pt x="7454" y="3168"/>
                  </a:cubicBezTo>
                  <a:cubicBezTo>
                    <a:pt x="7468" y="3156"/>
                    <a:pt x="7487" y="3151"/>
                    <a:pt x="7510" y="3151"/>
                  </a:cubicBezTo>
                  <a:close/>
                  <a:moveTo>
                    <a:pt x="5188" y="2954"/>
                  </a:moveTo>
                  <a:cubicBezTo>
                    <a:pt x="5277" y="2954"/>
                    <a:pt x="5472" y="3113"/>
                    <a:pt x="5596" y="3299"/>
                  </a:cubicBezTo>
                  <a:cubicBezTo>
                    <a:pt x="5727" y="3537"/>
                    <a:pt x="5656" y="3572"/>
                    <a:pt x="5572" y="3584"/>
                  </a:cubicBezTo>
                  <a:cubicBezTo>
                    <a:pt x="5549" y="3596"/>
                    <a:pt x="5537" y="3596"/>
                    <a:pt x="5501" y="3596"/>
                  </a:cubicBezTo>
                  <a:cubicBezTo>
                    <a:pt x="5453" y="3596"/>
                    <a:pt x="5418" y="3560"/>
                    <a:pt x="5334" y="3418"/>
                  </a:cubicBezTo>
                  <a:cubicBezTo>
                    <a:pt x="5299" y="3334"/>
                    <a:pt x="5239" y="3251"/>
                    <a:pt x="5191" y="3179"/>
                  </a:cubicBezTo>
                  <a:cubicBezTo>
                    <a:pt x="5144" y="3084"/>
                    <a:pt x="5120" y="2989"/>
                    <a:pt x="5156" y="2965"/>
                  </a:cubicBezTo>
                  <a:cubicBezTo>
                    <a:pt x="5164" y="2957"/>
                    <a:pt x="5175" y="2954"/>
                    <a:pt x="5188" y="2954"/>
                  </a:cubicBezTo>
                  <a:close/>
                  <a:moveTo>
                    <a:pt x="9710" y="3378"/>
                  </a:moveTo>
                  <a:cubicBezTo>
                    <a:pt x="9799" y="3378"/>
                    <a:pt x="9799" y="3447"/>
                    <a:pt x="9799" y="3489"/>
                  </a:cubicBezTo>
                  <a:cubicBezTo>
                    <a:pt x="9799" y="3584"/>
                    <a:pt x="9799" y="3644"/>
                    <a:pt x="9704" y="3644"/>
                  </a:cubicBezTo>
                  <a:cubicBezTo>
                    <a:pt x="9682" y="3644"/>
                    <a:pt x="9661" y="3644"/>
                    <a:pt x="9640" y="3644"/>
                  </a:cubicBezTo>
                  <a:cubicBezTo>
                    <a:pt x="9556" y="3644"/>
                    <a:pt x="9480" y="3637"/>
                    <a:pt x="9442" y="3560"/>
                  </a:cubicBezTo>
                  <a:cubicBezTo>
                    <a:pt x="9418" y="3477"/>
                    <a:pt x="9537" y="3394"/>
                    <a:pt x="9668" y="3382"/>
                  </a:cubicBezTo>
                  <a:cubicBezTo>
                    <a:pt x="9684" y="3379"/>
                    <a:pt x="9698" y="3378"/>
                    <a:pt x="9710" y="3378"/>
                  </a:cubicBezTo>
                  <a:close/>
                  <a:moveTo>
                    <a:pt x="8421" y="3424"/>
                  </a:moveTo>
                  <a:cubicBezTo>
                    <a:pt x="8510" y="3424"/>
                    <a:pt x="8632" y="3459"/>
                    <a:pt x="8728" y="3525"/>
                  </a:cubicBezTo>
                  <a:cubicBezTo>
                    <a:pt x="8894" y="3632"/>
                    <a:pt x="8847" y="3691"/>
                    <a:pt x="8811" y="3751"/>
                  </a:cubicBezTo>
                  <a:cubicBezTo>
                    <a:pt x="8784" y="3785"/>
                    <a:pt x="8757" y="3815"/>
                    <a:pt x="8712" y="3815"/>
                  </a:cubicBezTo>
                  <a:cubicBezTo>
                    <a:pt x="8678" y="3815"/>
                    <a:pt x="8635" y="3797"/>
                    <a:pt x="8573" y="3751"/>
                  </a:cubicBezTo>
                  <a:cubicBezTo>
                    <a:pt x="8418" y="3656"/>
                    <a:pt x="8275" y="3572"/>
                    <a:pt x="8311" y="3465"/>
                  </a:cubicBezTo>
                  <a:cubicBezTo>
                    <a:pt x="8325" y="3438"/>
                    <a:pt x="8366" y="3424"/>
                    <a:pt x="8421" y="3424"/>
                  </a:cubicBezTo>
                  <a:close/>
                  <a:moveTo>
                    <a:pt x="10318" y="1"/>
                  </a:moveTo>
                  <a:cubicBezTo>
                    <a:pt x="10293" y="1"/>
                    <a:pt x="10263" y="6"/>
                    <a:pt x="10216" y="12"/>
                  </a:cubicBezTo>
                  <a:cubicBezTo>
                    <a:pt x="10180" y="24"/>
                    <a:pt x="10132" y="48"/>
                    <a:pt x="10085" y="48"/>
                  </a:cubicBezTo>
                  <a:cubicBezTo>
                    <a:pt x="10085" y="60"/>
                    <a:pt x="10085" y="60"/>
                    <a:pt x="10073" y="72"/>
                  </a:cubicBezTo>
                  <a:cubicBezTo>
                    <a:pt x="10059" y="82"/>
                    <a:pt x="10044" y="85"/>
                    <a:pt x="10027" y="85"/>
                  </a:cubicBezTo>
                  <a:cubicBezTo>
                    <a:pt x="9989" y="85"/>
                    <a:pt x="9942" y="70"/>
                    <a:pt x="9883" y="70"/>
                  </a:cubicBezTo>
                  <a:cubicBezTo>
                    <a:pt x="9871" y="70"/>
                    <a:pt x="9859" y="71"/>
                    <a:pt x="9847" y="72"/>
                  </a:cubicBezTo>
                  <a:cubicBezTo>
                    <a:pt x="9740" y="72"/>
                    <a:pt x="9609" y="120"/>
                    <a:pt x="9490" y="179"/>
                  </a:cubicBezTo>
                  <a:cubicBezTo>
                    <a:pt x="9406" y="239"/>
                    <a:pt x="9347" y="262"/>
                    <a:pt x="9311" y="286"/>
                  </a:cubicBezTo>
                  <a:cubicBezTo>
                    <a:pt x="9311" y="297"/>
                    <a:pt x="9311" y="307"/>
                    <a:pt x="9303" y="310"/>
                  </a:cubicBezTo>
                  <a:lnTo>
                    <a:pt x="9303" y="310"/>
                  </a:lnTo>
                  <a:cubicBezTo>
                    <a:pt x="9386" y="298"/>
                    <a:pt x="9491" y="298"/>
                    <a:pt x="9585" y="298"/>
                  </a:cubicBezTo>
                  <a:cubicBezTo>
                    <a:pt x="9835" y="310"/>
                    <a:pt x="9954" y="382"/>
                    <a:pt x="10001" y="417"/>
                  </a:cubicBezTo>
                  <a:cubicBezTo>
                    <a:pt x="10037" y="465"/>
                    <a:pt x="10037" y="489"/>
                    <a:pt x="10013" y="524"/>
                  </a:cubicBezTo>
                  <a:cubicBezTo>
                    <a:pt x="10001" y="548"/>
                    <a:pt x="9966" y="584"/>
                    <a:pt x="9918" y="584"/>
                  </a:cubicBezTo>
                  <a:cubicBezTo>
                    <a:pt x="9859" y="584"/>
                    <a:pt x="9763" y="560"/>
                    <a:pt x="9561" y="548"/>
                  </a:cubicBezTo>
                  <a:cubicBezTo>
                    <a:pt x="9519" y="543"/>
                    <a:pt x="9477" y="541"/>
                    <a:pt x="9436" y="541"/>
                  </a:cubicBezTo>
                  <a:cubicBezTo>
                    <a:pt x="9122" y="541"/>
                    <a:pt x="8853" y="666"/>
                    <a:pt x="8743" y="666"/>
                  </a:cubicBezTo>
                  <a:cubicBezTo>
                    <a:pt x="8726" y="666"/>
                    <a:pt x="8713" y="663"/>
                    <a:pt x="8704" y="655"/>
                  </a:cubicBezTo>
                  <a:cubicBezTo>
                    <a:pt x="8668" y="620"/>
                    <a:pt x="8751" y="524"/>
                    <a:pt x="8906" y="429"/>
                  </a:cubicBezTo>
                  <a:cubicBezTo>
                    <a:pt x="9001" y="382"/>
                    <a:pt x="9120" y="346"/>
                    <a:pt x="9251" y="310"/>
                  </a:cubicBezTo>
                  <a:cubicBezTo>
                    <a:pt x="9204" y="298"/>
                    <a:pt x="9120" y="251"/>
                    <a:pt x="9001" y="227"/>
                  </a:cubicBezTo>
                  <a:cubicBezTo>
                    <a:pt x="8928" y="204"/>
                    <a:pt x="8845" y="192"/>
                    <a:pt x="8757" y="192"/>
                  </a:cubicBezTo>
                  <a:cubicBezTo>
                    <a:pt x="8658" y="192"/>
                    <a:pt x="8554" y="207"/>
                    <a:pt x="8454" y="239"/>
                  </a:cubicBezTo>
                  <a:cubicBezTo>
                    <a:pt x="8358" y="262"/>
                    <a:pt x="8299" y="298"/>
                    <a:pt x="8251" y="322"/>
                  </a:cubicBezTo>
                  <a:cubicBezTo>
                    <a:pt x="8335" y="417"/>
                    <a:pt x="8287" y="501"/>
                    <a:pt x="8227" y="501"/>
                  </a:cubicBezTo>
                  <a:cubicBezTo>
                    <a:pt x="8189" y="501"/>
                    <a:pt x="8144" y="485"/>
                    <a:pt x="8102" y="485"/>
                  </a:cubicBezTo>
                  <a:cubicBezTo>
                    <a:pt x="8092" y="485"/>
                    <a:pt x="8082" y="486"/>
                    <a:pt x="8073" y="489"/>
                  </a:cubicBezTo>
                  <a:cubicBezTo>
                    <a:pt x="8037" y="489"/>
                    <a:pt x="7954" y="501"/>
                    <a:pt x="7882" y="548"/>
                  </a:cubicBezTo>
                  <a:cubicBezTo>
                    <a:pt x="7811" y="580"/>
                    <a:pt x="7771" y="596"/>
                    <a:pt x="7735" y="596"/>
                  </a:cubicBezTo>
                  <a:cubicBezTo>
                    <a:pt x="7717" y="596"/>
                    <a:pt x="7700" y="592"/>
                    <a:pt x="7680" y="584"/>
                  </a:cubicBezTo>
                  <a:lnTo>
                    <a:pt x="7537" y="620"/>
                  </a:lnTo>
                  <a:cubicBezTo>
                    <a:pt x="7477" y="655"/>
                    <a:pt x="7430" y="655"/>
                    <a:pt x="7406" y="655"/>
                  </a:cubicBezTo>
                  <a:cubicBezTo>
                    <a:pt x="7358" y="667"/>
                    <a:pt x="7299" y="679"/>
                    <a:pt x="7227" y="715"/>
                  </a:cubicBezTo>
                  <a:cubicBezTo>
                    <a:pt x="7096" y="774"/>
                    <a:pt x="6918" y="834"/>
                    <a:pt x="6834" y="917"/>
                  </a:cubicBezTo>
                  <a:cubicBezTo>
                    <a:pt x="6775" y="1001"/>
                    <a:pt x="6763" y="1036"/>
                    <a:pt x="6751" y="1072"/>
                  </a:cubicBezTo>
                  <a:cubicBezTo>
                    <a:pt x="6799" y="1096"/>
                    <a:pt x="6811" y="1132"/>
                    <a:pt x="6799" y="1155"/>
                  </a:cubicBezTo>
                  <a:cubicBezTo>
                    <a:pt x="6787" y="1203"/>
                    <a:pt x="6692" y="1215"/>
                    <a:pt x="6608" y="1263"/>
                  </a:cubicBezTo>
                  <a:cubicBezTo>
                    <a:pt x="6501" y="1310"/>
                    <a:pt x="6394" y="1382"/>
                    <a:pt x="6311" y="1489"/>
                  </a:cubicBezTo>
                  <a:cubicBezTo>
                    <a:pt x="6275" y="1513"/>
                    <a:pt x="6263" y="1548"/>
                    <a:pt x="6227" y="1572"/>
                  </a:cubicBezTo>
                  <a:cubicBezTo>
                    <a:pt x="6322" y="1608"/>
                    <a:pt x="6370" y="1632"/>
                    <a:pt x="6346" y="1691"/>
                  </a:cubicBezTo>
                  <a:cubicBezTo>
                    <a:pt x="6334" y="1775"/>
                    <a:pt x="6049" y="1810"/>
                    <a:pt x="5822" y="1906"/>
                  </a:cubicBezTo>
                  <a:cubicBezTo>
                    <a:pt x="5751" y="1929"/>
                    <a:pt x="5727" y="1953"/>
                    <a:pt x="5715" y="1953"/>
                  </a:cubicBezTo>
                  <a:cubicBezTo>
                    <a:pt x="5739" y="1977"/>
                    <a:pt x="5751" y="2013"/>
                    <a:pt x="5775" y="2036"/>
                  </a:cubicBezTo>
                  <a:cubicBezTo>
                    <a:pt x="5858" y="2203"/>
                    <a:pt x="5834" y="2322"/>
                    <a:pt x="5775" y="2334"/>
                  </a:cubicBezTo>
                  <a:cubicBezTo>
                    <a:pt x="5772" y="2335"/>
                    <a:pt x="5769" y="2335"/>
                    <a:pt x="5765" y="2335"/>
                  </a:cubicBezTo>
                  <a:cubicBezTo>
                    <a:pt x="5719" y="2335"/>
                    <a:pt x="5661" y="2258"/>
                    <a:pt x="5560" y="2191"/>
                  </a:cubicBezTo>
                  <a:cubicBezTo>
                    <a:pt x="5453" y="2108"/>
                    <a:pt x="5322" y="2036"/>
                    <a:pt x="5144" y="1989"/>
                  </a:cubicBezTo>
                  <a:cubicBezTo>
                    <a:pt x="4798" y="1929"/>
                    <a:pt x="4775" y="1906"/>
                    <a:pt x="4775" y="1798"/>
                  </a:cubicBezTo>
                  <a:cubicBezTo>
                    <a:pt x="4775" y="1751"/>
                    <a:pt x="4775" y="1727"/>
                    <a:pt x="4834" y="1691"/>
                  </a:cubicBezTo>
                  <a:cubicBezTo>
                    <a:pt x="4882" y="1679"/>
                    <a:pt x="4941" y="1667"/>
                    <a:pt x="5025" y="1667"/>
                  </a:cubicBezTo>
                  <a:cubicBezTo>
                    <a:pt x="5013" y="1632"/>
                    <a:pt x="5001" y="1596"/>
                    <a:pt x="4965" y="1548"/>
                  </a:cubicBezTo>
                  <a:cubicBezTo>
                    <a:pt x="4906" y="1441"/>
                    <a:pt x="4751" y="1358"/>
                    <a:pt x="4584" y="1310"/>
                  </a:cubicBezTo>
                  <a:cubicBezTo>
                    <a:pt x="4473" y="1278"/>
                    <a:pt x="4410" y="1273"/>
                    <a:pt x="4365" y="1273"/>
                  </a:cubicBezTo>
                  <a:cubicBezTo>
                    <a:pt x="4343" y="1273"/>
                    <a:pt x="4326" y="1274"/>
                    <a:pt x="4310" y="1274"/>
                  </a:cubicBezTo>
                  <a:cubicBezTo>
                    <a:pt x="4294" y="1281"/>
                    <a:pt x="4275" y="1284"/>
                    <a:pt x="4254" y="1284"/>
                  </a:cubicBezTo>
                  <a:cubicBezTo>
                    <a:pt x="4168" y="1284"/>
                    <a:pt x="4047" y="1234"/>
                    <a:pt x="3941" y="1215"/>
                  </a:cubicBezTo>
                  <a:lnTo>
                    <a:pt x="3882" y="1215"/>
                  </a:lnTo>
                  <a:lnTo>
                    <a:pt x="3882" y="1191"/>
                  </a:lnTo>
                  <a:cubicBezTo>
                    <a:pt x="3870" y="1191"/>
                    <a:pt x="3870" y="1203"/>
                    <a:pt x="3846" y="1203"/>
                  </a:cubicBezTo>
                  <a:lnTo>
                    <a:pt x="3834" y="1203"/>
                  </a:lnTo>
                  <a:cubicBezTo>
                    <a:pt x="4191" y="1513"/>
                    <a:pt x="4322" y="1775"/>
                    <a:pt x="4322" y="1786"/>
                  </a:cubicBezTo>
                  <a:cubicBezTo>
                    <a:pt x="4346" y="1798"/>
                    <a:pt x="4346" y="1834"/>
                    <a:pt x="4346" y="1858"/>
                  </a:cubicBezTo>
                  <a:cubicBezTo>
                    <a:pt x="4346" y="1906"/>
                    <a:pt x="4310" y="1965"/>
                    <a:pt x="4263" y="1989"/>
                  </a:cubicBezTo>
                  <a:cubicBezTo>
                    <a:pt x="4251" y="1989"/>
                    <a:pt x="4251" y="2013"/>
                    <a:pt x="4251" y="2013"/>
                  </a:cubicBezTo>
                  <a:cubicBezTo>
                    <a:pt x="4229" y="2022"/>
                    <a:pt x="4206" y="2026"/>
                    <a:pt x="4182" y="2026"/>
                  </a:cubicBezTo>
                  <a:cubicBezTo>
                    <a:pt x="4115" y="2026"/>
                    <a:pt x="4048" y="1991"/>
                    <a:pt x="4013" y="1929"/>
                  </a:cubicBezTo>
                  <a:lnTo>
                    <a:pt x="4001" y="1906"/>
                  </a:lnTo>
                  <a:cubicBezTo>
                    <a:pt x="3989" y="1894"/>
                    <a:pt x="3953" y="1846"/>
                    <a:pt x="3929" y="1798"/>
                  </a:cubicBezTo>
                  <a:cubicBezTo>
                    <a:pt x="3870" y="1715"/>
                    <a:pt x="3751" y="1596"/>
                    <a:pt x="3584" y="1441"/>
                  </a:cubicBezTo>
                  <a:cubicBezTo>
                    <a:pt x="3489" y="1358"/>
                    <a:pt x="3358" y="1263"/>
                    <a:pt x="3227" y="1155"/>
                  </a:cubicBezTo>
                  <a:cubicBezTo>
                    <a:pt x="3215" y="1251"/>
                    <a:pt x="3167" y="1358"/>
                    <a:pt x="3060" y="1453"/>
                  </a:cubicBezTo>
                  <a:cubicBezTo>
                    <a:pt x="2977" y="1560"/>
                    <a:pt x="2858" y="1620"/>
                    <a:pt x="2739" y="1679"/>
                  </a:cubicBezTo>
                  <a:cubicBezTo>
                    <a:pt x="2691" y="1691"/>
                    <a:pt x="2632" y="1727"/>
                    <a:pt x="2584" y="1727"/>
                  </a:cubicBezTo>
                  <a:cubicBezTo>
                    <a:pt x="2691" y="1929"/>
                    <a:pt x="2870" y="2048"/>
                    <a:pt x="2822" y="2156"/>
                  </a:cubicBezTo>
                  <a:cubicBezTo>
                    <a:pt x="2816" y="2178"/>
                    <a:pt x="2790" y="2190"/>
                    <a:pt x="2749" y="2190"/>
                  </a:cubicBezTo>
                  <a:cubicBezTo>
                    <a:pt x="2704" y="2190"/>
                    <a:pt x="2641" y="2175"/>
                    <a:pt x="2572" y="2144"/>
                  </a:cubicBezTo>
                  <a:cubicBezTo>
                    <a:pt x="2441" y="2084"/>
                    <a:pt x="2286" y="1929"/>
                    <a:pt x="2227" y="1751"/>
                  </a:cubicBezTo>
                  <a:cubicBezTo>
                    <a:pt x="2215" y="1727"/>
                    <a:pt x="2215" y="1691"/>
                    <a:pt x="2215" y="1679"/>
                  </a:cubicBezTo>
                  <a:cubicBezTo>
                    <a:pt x="2203" y="1667"/>
                    <a:pt x="2179" y="1667"/>
                    <a:pt x="2167" y="1632"/>
                  </a:cubicBezTo>
                  <a:cubicBezTo>
                    <a:pt x="2102" y="1650"/>
                    <a:pt x="2030" y="1661"/>
                    <a:pt x="1956" y="1661"/>
                  </a:cubicBezTo>
                  <a:cubicBezTo>
                    <a:pt x="1881" y="1661"/>
                    <a:pt x="1804" y="1650"/>
                    <a:pt x="1727" y="1620"/>
                  </a:cubicBezTo>
                  <a:cubicBezTo>
                    <a:pt x="1572" y="1560"/>
                    <a:pt x="1489" y="1441"/>
                    <a:pt x="1465" y="1358"/>
                  </a:cubicBezTo>
                  <a:lnTo>
                    <a:pt x="1465" y="1310"/>
                  </a:lnTo>
                  <a:cubicBezTo>
                    <a:pt x="1393" y="1334"/>
                    <a:pt x="1310" y="1358"/>
                    <a:pt x="1215" y="1358"/>
                  </a:cubicBezTo>
                  <a:cubicBezTo>
                    <a:pt x="1131" y="1358"/>
                    <a:pt x="1036" y="1334"/>
                    <a:pt x="988" y="1322"/>
                  </a:cubicBezTo>
                  <a:lnTo>
                    <a:pt x="917" y="1298"/>
                  </a:lnTo>
                  <a:cubicBezTo>
                    <a:pt x="834" y="1358"/>
                    <a:pt x="679" y="1394"/>
                    <a:pt x="536" y="1394"/>
                  </a:cubicBezTo>
                  <a:cubicBezTo>
                    <a:pt x="453" y="1394"/>
                    <a:pt x="393" y="1382"/>
                    <a:pt x="357" y="1382"/>
                  </a:cubicBezTo>
                  <a:cubicBezTo>
                    <a:pt x="310" y="1370"/>
                    <a:pt x="274" y="1358"/>
                    <a:pt x="250" y="1322"/>
                  </a:cubicBezTo>
                  <a:cubicBezTo>
                    <a:pt x="238" y="1370"/>
                    <a:pt x="203" y="1417"/>
                    <a:pt x="191" y="1453"/>
                  </a:cubicBezTo>
                  <a:cubicBezTo>
                    <a:pt x="155" y="1501"/>
                    <a:pt x="143" y="1560"/>
                    <a:pt x="131" y="1608"/>
                  </a:cubicBezTo>
                  <a:cubicBezTo>
                    <a:pt x="24" y="1965"/>
                    <a:pt x="24" y="2156"/>
                    <a:pt x="0" y="2263"/>
                  </a:cubicBezTo>
                  <a:lnTo>
                    <a:pt x="0" y="2275"/>
                  </a:lnTo>
                  <a:lnTo>
                    <a:pt x="72" y="2275"/>
                  </a:lnTo>
                  <a:cubicBezTo>
                    <a:pt x="95" y="2227"/>
                    <a:pt x="155" y="2191"/>
                    <a:pt x="238" y="2156"/>
                  </a:cubicBezTo>
                  <a:cubicBezTo>
                    <a:pt x="306" y="2129"/>
                    <a:pt x="392" y="2106"/>
                    <a:pt x="493" y="2106"/>
                  </a:cubicBezTo>
                  <a:cubicBezTo>
                    <a:pt x="571" y="2106"/>
                    <a:pt x="657" y="2119"/>
                    <a:pt x="750" y="2156"/>
                  </a:cubicBezTo>
                  <a:cubicBezTo>
                    <a:pt x="1143" y="2334"/>
                    <a:pt x="1250" y="2703"/>
                    <a:pt x="1227" y="2965"/>
                  </a:cubicBezTo>
                  <a:cubicBezTo>
                    <a:pt x="1270" y="2948"/>
                    <a:pt x="1314" y="2937"/>
                    <a:pt x="1376" y="2937"/>
                  </a:cubicBezTo>
                  <a:cubicBezTo>
                    <a:pt x="1399" y="2937"/>
                    <a:pt x="1424" y="2938"/>
                    <a:pt x="1453" y="2941"/>
                  </a:cubicBezTo>
                  <a:cubicBezTo>
                    <a:pt x="1524" y="2965"/>
                    <a:pt x="1608" y="2989"/>
                    <a:pt x="1667" y="3037"/>
                  </a:cubicBezTo>
                  <a:cubicBezTo>
                    <a:pt x="1727" y="3096"/>
                    <a:pt x="1762" y="3156"/>
                    <a:pt x="1762" y="3215"/>
                  </a:cubicBezTo>
                  <a:lnTo>
                    <a:pt x="1762" y="3239"/>
                  </a:lnTo>
                  <a:cubicBezTo>
                    <a:pt x="1778" y="3236"/>
                    <a:pt x="1796" y="3234"/>
                    <a:pt x="1815" y="3234"/>
                  </a:cubicBezTo>
                  <a:cubicBezTo>
                    <a:pt x="1867" y="3234"/>
                    <a:pt x="1928" y="3245"/>
                    <a:pt x="1989" y="3263"/>
                  </a:cubicBezTo>
                  <a:cubicBezTo>
                    <a:pt x="2262" y="3358"/>
                    <a:pt x="2393" y="3572"/>
                    <a:pt x="2417" y="3751"/>
                  </a:cubicBezTo>
                  <a:lnTo>
                    <a:pt x="2417" y="3763"/>
                  </a:lnTo>
                  <a:cubicBezTo>
                    <a:pt x="2524" y="3775"/>
                    <a:pt x="2643" y="3858"/>
                    <a:pt x="2715" y="3977"/>
                  </a:cubicBezTo>
                  <a:cubicBezTo>
                    <a:pt x="2810" y="4108"/>
                    <a:pt x="2858" y="4275"/>
                    <a:pt x="2858" y="4406"/>
                  </a:cubicBezTo>
                  <a:cubicBezTo>
                    <a:pt x="2941" y="4370"/>
                    <a:pt x="3036" y="4358"/>
                    <a:pt x="3120" y="4358"/>
                  </a:cubicBezTo>
                  <a:cubicBezTo>
                    <a:pt x="3215" y="4370"/>
                    <a:pt x="3298" y="4406"/>
                    <a:pt x="3358" y="4453"/>
                  </a:cubicBezTo>
                  <a:cubicBezTo>
                    <a:pt x="3370" y="4430"/>
                    <a:pt x="3394" y="4430"/>
                    <a:pt x="3405" y="4418"/>
                  </a:cubicBezTo>
                  <a:cubicBezTo>
                    <a:pt x="3465" y="4394"/>
                    <a:pt x="3572" y="4358"/>
                    <a:pt x="3691" y="4358"/>
                  </a:cubicBezTo>
                  <a:cubicBezTo>
                    <a:pt x="3822" y="4358"/>
                    <a:pt x="3953" y="4394"/>
                    <a:pt x="4072" y="4477"/>
                  </a:cubicBezTo>
                  <a:cubicBezTo>
                    <a:pt x="4179" y="4573"/>
                    <a:pt x="4227" y="4668"/>
                    <a:pt x="4239" y="4763"/>
                  </a:cubicBezTo>
                  <a:lnTo>
                    <a:pt x="4239" y="4775"/>
                  </a:lnTo>
                  <a:cubicBezTo>
                    <a:pt x="4298" y="4775"/>
                    <a:pt x="4370" y="4775"/>
                    <a:pt x="4465" y="4811"/>
                  </a:cubicBezTo>
                  <a:cubicBezTo>
                    <a:pt x="4489" y="4823"/>
                    <a:pt x="4501" y="4834"/>
                    <a:pt x="4525" y="4846"/>
                  </a:cubicBezTo>
                  <a:cubicBezTo>
                    <a:pt x="4525" y="4823"/>
                    <a:pt x="4537" y="4787"/>
                    <a:pt x="4548" y="4751"/>
                  </a:cubicBezTo>
                  <a:cubicBezTo>
                    <a:pt x="4584" y="4584"/>
                    <a:pt x="4548" y="4406"/>
                    <a:pt x="4537" y="4287"/>
                  </a:cubicBezTo>
                  <a:cubicBezTo>
                    <a:pt x="4525" y="4156"/>
                    <a:pt x="4489" y="4132"/>
                    <a:pt x="4477" y="4096"/>
                  </a:cubicBezTo>
                  <a:cubicBezTo>
                    <a:pt x="4477" y="4072"/>
                    <a:pt x="4489" y="4061"/>
                    <a:pt x="4525" y="4061"/>
                  </a:cubicBezTo>
                  <a:lnTo>
                    <a:pt x="4525" y="4013"/>
                  </a:lnTo>
                  <a:cubicBezTo>
                    <a:pt x="4525" y="3894"/>
                    <a:pt x="4525" y="3763"/>
                    <a:pt x="4537" y="3691"/>
                  </a:cubicBezTo>
                  <a:cubicBezTo>
                    <a:pt x="4537" y="3620"/>
                    <a:pt x="4548" y="3584"/>
                    <a:pt x="4548" y="3537"/>
                  </a:cubicBezTo>
                  <a:lnTo>
                    <a:pt x="4560" y="3525"/>
                  </a:lnTo>
                  <a:lnTo>
                    <a:pt x="4620" y="3525"/>
                  </a:lnTo>
                  <a:cubicBezTo>
                    <a:pt x="4667" y="3537"/>
                    <a:pt x="4715" y="3596"/>
                    <a:pt x="4727" y="3644"/>
                  </a:cubicBezTo>
                  <a:cubicBezTo>
                    <a:pt x="4775" y="3751"/>
                    <a:pt x="4798" y="3882"/>
                    <a:pt x="4787" y="4013"/>
                  </a:cubicBezTo>
                  <a:cubicBezTo>
                    <a:pt x="4775" y="4132"/>
                    <a:pt x="4763" y="4215"/>
                    <a:pt x="4727" y="4239"/>
                  </a:cubicBezTo>
                  <a:cubicBezTo>
                    <a:pt x="4798" y="4370"/>
                    <a:pt x="4846" y="4584"/>
                    <a:pt x="4822" y="4775"/>
                  </a:cubicBezTo>
                  <a:cubicBezTo>
                    <a:pt x="4787" y="4906"/>
                    <a:pt x="4739" y="5001"/>
                    <a:pt x="4679" y="5061"/>
                  </a:cubicBezTo>
                  <a:cubicBezTo>
                    <a:pt x="4691" y="5084"/>
                    <a:pt x="4691" y="5120"/>
                    <a:pt x="4715" y="5144"/>
                  </a:cubicBezTo>
                  <a:cubicBezTo>
                    <a:pt x="4727" y="5251"/>
                    <a:pt x="4739" y="5346"/>
                    <a:pt x="4727" y="5430"/>
                  </a:cubicBezTo>
                  <a:lnTo>
                    <a:pt x="4727" y="5489"/>
                  </a:lnTo>
                  <a:cubicBezTo>
                    <a:pt x="4798" y="5489"/>
                    <a:pt x="4918" y="5489"/>
                    <a:pt x="5048" y="5561"/>
                  </a:cubicBezTo>
                  <a:cubicBezTo>
                    <a:pt x="5287" y="5704"/>
                    <a:pt x="5394" y="5966"/>
                    <a:pt x="5346" y="6144"/>
                  </a:cubicBezTo>
                  <a:cubicBezTo>
                    <a:pt x="5346" y="6156"/>
                    <a:pt x="5334" y="6180"/>
                    <a:pt x="5334" y="6192"/>
                  </a:cubicBezTo>
                  <a:cubicBezTo>
                    <a:pt x="5429" y="6204"/>
                    <a:pt x="5560" y="6299"/>
                    <a:pt x="5680" y="6418"/>
                  </a:cubicBezTo>
                  <a:cubicBezTo>
                    <a:pt x="5727" y="6454"/>
                    <a:pt x="5751" y="6489"/>
                    <a:pt x="5787" y="6537"/>
                  </a:cubicBezTo>
                  <a:cubicBezTo>
                    <a:pt x="5787" y="6537"/>
                    <a:pt x="5787" y="6549"/>
                    <a:pt x="5799" y="6549"/>
                  </a:cubicBezTo>
                  <a:lnTo>
                    <a:pt x="5799" y="6537"/>
                  </a:lnTo>
                  <a:cubicBezTo>
                    <a:pt x="5787" y="6501"/>
                    <a:pt x="5763" y="6478"/>
                    <a:pt x="5763" y="6430"/>
                  </a:cubicBezTo>
                  <a:cubicBezTo>
                    <a:pt x="5751" y="6358"/>
                    <a:pt x="5787" y="6263"/>
                    <a:pt x="5810" y="6204"/>
                  </a:cubicBezTo>
                  <a:cubicBezTo>
                    <a:pt x="5763" y="6180"/>
                    <a:pt x="5703" y="6120"/>
                    <a:pt x="5644" y="6025"/>
                  </a:cubicBezTo>
                  <a:cubicBezTo>
                    <a:pt x="5620" y="5977"/>
                    <a:pt x="5584" y="5918"/>
                    <a:pt x="5572" y="5835"/>
                  </a:cubicBezTo>
                  <a:cubicBezTo>
                    <a:pt x="5560" y="5763"/>
                    <a:pt x="5560" y="5620"/>
                    <a:pt x="5644" y="5525"/>
                  </a:cubicBezTo>
                  <a:cubicBezTo>
                    <a:pt x="5691" y="5465"/>
                    <a:pt x="5739" y="5430"/>
                    <a:pt x="5799" y="5406"/>
                  </a:cubicBezTo>
                  <a:lnTo>
                    <a:pt x="5870" y="5358"/>
                  </a:lnTo>
                  <a:lnTo>
                    <a:pt x="5882" y="5358"/>
                  </a:lnTo>
                  <a:lnTo>
                    <a:pt x="5882" y="5346"/>
                  </a:lnTo>
                  <a:cubicBezTo>
                    <a:pt x="5882" y="5263"/>
                    <a:pt x="5930" y="5204"/>
                    <a:pt x="5965" y="5168"/>
                  </a:cubicBezTo>
                  <a:cubicBezTo>
                    <a:pt x="6037" y="5073"/>
                    <a:pt x="6120" y="5025"/>
                    <a:pt x="6215" y="4989"/>
                  </a:cubicBezTo>
                  <a:cubicBezTo>
                    <a:pt x="6275" y="4963"/>
                    <a:pt x="6348" y="4944"/>
                    <a:pt x="6424" y="4944"/>
                  </a:cubicBezTo>
                  <a:cubicBezTo>
                    <a:pt x="6453" y="4944"/>
                    <a:pt x="6483" y="4947"/>
                    <a:pt x="6513" y="4954"/>
                  </a:cubicBezTo>
                  <a:cubicBezTo>
                    <a:pt x="6596" y="4989"/>
                    <a:pt x="6644" y="5025"/>
                    <a:pt x="6692" y="5073"/>
                  </a:cubicBezTo>
                  <a:cubicBezTo>
                    <a:pt x="6703" y="5073"/>
                    <a:pt x="6703" y="5061"/>
                    <a:pt x="6715" y="5061"/>
                  </a:cubicBezTo>
                  <a:cubicBezTo>
                    <a:pt x="6715" y="5013"/>
                    <a:pt x="6715" y="4965"/>
                    <a:pt x="6739" y="4894"/>
                  </a:cubicBezTo>
                  <a:cubicBezTo>
                    <a:pt x="6763" y="4775"/>
                    <a:pt x="6882" y="4644"/>
                    <a:pt x="7073" y="4584"/>
                  </a:cubicBezTo>
                  <a:cubicBezTo>
                    <a:pt x="7115" y="4568"/>
                    <a:pt x="7169" y="4551"/>
                    <a:pt x="7239" y="4551"/>
                  </a:cubicBezTo>
                  <a:cubicBezTo>
                    <a:pt x="7268" y="4551"/>
                    <a:pt x="7300" y="4554"/>
                    <a:pt x="7334" y="4561"/>
                  </a:cubicBezTo>
                  <a:cubicBezTo>
                    <a:pt x="7346" y="4561"/>
                    <a:pt x="7346" y="4561"/>
                    <a:pt x="7358" y="4584"/>
                  </a:cubicBezTo>
                  <a:cubicBezTo>
                    <a:pt x="7358" y="4584"/>
                    <a:pt x="7370" y="4561"/>
                    <a:pt x="7394" y="4561"/>
                  </a:cubicBezTo>
                  <a:cubicBezTo>
                    <a:pt x="7465" y="4525"/>
                    <a:pt x="7549" y="4501"/>
                    <a:pt x="7632" y="4501"/>
                  </a:cubicBezTo>
                  <a:cubicBezTo>
                    <a:pt x="7787" y="4501"/>
                    <a:pt x="7930" y="4584"/>
                    <a:pt x="7989" y="4668"/>
                  </a:cubicBezTo>
                  <a:cubicBezTo>
                    <a:pt x="8001" y="4703"/>
                    <a:pt x="8013" y="4727"/>
                    <a:pt x="8025" y="4739"/>
                  </a:cubicBezTo>
                  <a:cubicBezTo>
                    <a:pt x="8061" y="4727"/>
                    <a:pt x="8108" y="4715"/>
                    <a:pt x="8168" y="4703"/>
                  </a:cubicBezTo>
                  <a:cubicBezTo>
                    <a:pt x="8186" y="4696"/>
                    <a:pt x="8207" y="4693"/>
                    <a:pt x="8229" y="4693"/>
                  </a:cubicBezTo>
                  <a:cubicBezTo>
                    <a:pt x="8277" y="4693"/>
                    <a:pt x="8329" y="4707"/>
                    <a:pt x="8370" y="4715"/>
                  </a:cubicBezTo>
                  <a:cubicBezTo>
                    <a:pt x="8406" y="4632"/>
                    <a:pt x="8454" y="4537"/>
                    <a:pt x="8525" y="4489"/>
                  </a:cubicBezTo>
                  <a:cubicBezTo>
                    <a:pt x="8608" y="4418"/>
                    <a:pt x="8716" y="4382"/>
                    <a:pt x="8811" y="4382"/>
                  </a:cubicBezTo>
                  <a:lnTo>
                    <a:pt x="8847" y="4382"/>
                  </a:lnTo>
                  <a:cubicBezTo>
                    <a:pt x="8847" y="4346"/>
                    <a:pt x="8894" y="4287"/>
                    <a:pt x="8930" y="4251"/>
                  </a:cubicBezTo>
                  <a:cubicBezTo>
                    <a:pt x="8966" y="4215"/>
                    <a:pt x="9049" y="4144"/>
                    <a:pt x="9144" y="4108"/>
                  </a:cubicBezTo>
                  <a:cubicBezTo>
                    <a:pt x="9278" y="4041"/>
                    <a:pt x="9426" y="3997"/>
                    <a:pt x="9571" y="3997"/>
                  </a:cubicBezTo>
                  <a:cubicBezTo>
                    <a:pt x="9658" y="3997"/>
                    <a:pt x="9743" y="4013"/>
                    <a:pt x="9823" y="4049"/>
                  </a:cubicBezTo>
                  <a:cubicBezTo>
                    <a:pt x="9859" y="4013"/>
                    <a:pt x="9906" y="3989"/>
                    <a:pt x="9966" y="3977"/>
                  </a:cubicBezTo>
                  <a:cubicBezTo>
                    <a:pt x="9978" y="3918"/>
                    <a:pt x="10013" y="3858"/>
                    <a:pt x="10073" y="3811"/>
                  </a:cubicBezTo>
                  <a:cubicBezTo>
                    <a:pt x="10180" y="3715"/>
                    <a:pt x="10311" y="3644"/>
                    <a:pt x="10442" y="3644"/>
                  </a:cubicBezTo>
                  <a:lnTo>
                    <a:pt x="10502" y="3644"/>
                  </a:lnTo>
                  <a:cubicBezTo>
                    <a:pt x="10513" y="3632"/>
                    <a:pt x="10549" y="3596"/>
                    <a:pt x="10597" y="3572"/>
                  </a:cubicBezTo>
                  <a:cubicBezTo>
                    <a:pt x="10668" y="3513"/>
                    <a:pt x="10775" y="3477"/>
                    <a:pt x="10859" y="3465"/>
                  </a:cubicBezTo>
                  <a:cubicBezTo>
                    <a:pt x="10906" y="3418"/>
                    <a:pt x="10990" y="3370"/>
                    <a:pt x="11156" y="3370"/>
                  </a:cubicBezTo>
                  <a:cubicBezTo>
                    <a:pt x="11264" y="3370"/>
                    <a:pt x="11383" y="3418"/>
                    <a:pt x="11466" y="3477"/>
                  </a:cubicBezTo>
                  <a:cubicBezTo>
                    <a:pt x="11502" y="3489"/>
                    <a:pt x="11514" y="3525"/>
                    <a:pt x="11525" y="3537"/>
                  </a:cubicBezTo>
                  <a:cubicBezTo>
                    <a:pt x="11573" y="3465"/>
                    <a:pt x="11633" y="3430"/>
                    <a:pt x="11728" y="3358"/>
                  </a:cubicBezTo>
                  <a:cubicBezTo>
                    <a:pt x="11847" y="3287"/>
                    <a:pt x="11978" y="3215"/>
                    <a:pt x="12097" y="3179"/>
                  </a:cubicBezTo>
                  <a:cubicBezTo>
                    <a:pt x="12145" y="3156"/>
                    <a:pt x="12168" y="3120"/>
                    <a:pt x="12228" y="3072"/>
                  </a:cubicBezTo>
                  <a:cubicBezTo>
                    <a:pt x="12216" y="3060"/>
                    <a:pt x="12204" y="3060"/>
                    <a:pt x="12180" y="3037"/>
                  </a:cubicBezTo>
                  <a:cubicBezTo>
                    <a:pt x="12037" y="2929"/>
                    <a:pt x="11740" y="2918"/>
                    <a:pt x="11752" y="2798"/>
                  </a:cubicBezTo>
                  <a:cubicBezTo>
                    <a:pt x="11752" y="2751"/>
                    <a:pt x="11823" y="2739"/>
                    <a:pt x="11930" y="2715"/>
                  </a:cubicBezTo>
                  <a:cubicBezTo>
                    <a:pt x="11951" y="2713"/>
                    <a:pt x="11974" y="2711"/>
                    <a:pt x="12000" y="2711"/>
                  </a:cubicBezTo>
                  <a:cubicBezTo>
                    <a:pt x="12105" y="2711"/>
                    <a:pt x="12241" y="2736"/>
                    <a:pt x="12347" y="2822"/>
                  </a:cubicBezTo>
                  <a:cubicBezTo>
                    <a:pt x="12407" y="2870"/>
                    <a:pt x="12454" y="2918"/>
                    <a:pt x="12466" y="2953"/>
                  </a:cubicBezTo>
                  <a:cubicBezTo>
                    <a:pt x="12561" y="2929"/>
                    <a:pt x="12645" y="2918"/>
                    <a:pt x="12740" y="2894"/>
                  </a:cubicBezTo>
                  <a:cubicBezTo>
                    <a:pt x="12740" y="2798"/>
                    <a:pt x="12799" y="2644"/>
                    <a:pt x="13002" y="2537"/>
                  </a:cubicBezTo>
                  <a:cubicBezTo>
                    <a:pt x="12966" y="2525"/>
                    <a:pt x="12942" y="2501"/>
                    <a:pt x="12883" y="2477"/>
                  </a:cubicBezTo>
                  <a:cubicBezTo>
                    <a:pt x="12585" y="2382"/>
                    <a:pt x="12180" y="2441"/>
                    <a:pt x="12168" y="2334"/>
                  </a:cubicBezTo>
                  <a:cubicBezTo>
                    <a:pt x="12157" y="2287"/>
                    <a:pt x="12359" y="2179"/>
                    <a:pt x="12633" y="2179"/>
                  </a:cubicBezTo>
                  <a:cubicBezTo>
                    <a:pt x="12633" y="2167"/>
                    <a:pt x="12621" y="2156"/>
                    <a:pt x="12621" y="2144"/>
                  </a:cubicBezTo>
                  <a:cubicBezTo>
                    <a:pt x="12597" y="2084"/>
                    <a:pt x="12573" y="2001"/>
                    <a:pt x="12621" y="1882"/>
                  </a:cubicBezTo>
                  <a:cubicBezTo>
                    <a:pt x="12657" y="1763"/>
                    <a:pt x="12764" y="1691"/>
                    <a:pt x="12835" y="1644"/>
                  </a:cubicBezTo>
                  <a:cubicBezTo>
                    <a:pt x="12930" y="1584"/>
                    <a:pt x="13002" y="1560"/>
                    <a:pt x="13073" y="1548"/>
                  </a:cubicBezTo>
                  <a:cubicBezTo>
                    <a:pt x="13130" y="1531"/>
                    <a:pt x="13182" y="1523"/>
                    <a:pt x="13225" y="1523"/>
                  </a:cubicBezTo>
                  <a:cubicBezTo>
                    <a:pt x="13299" y="1523"/>
                    <a:pt x="13347" y="1546"/>
                    <a:pt x="13347" y="1584"/>
                  </a:cubicBezTo>
                  <a:cubicBezTo>
                    <a:pt x="13347" y="1632"/>
                    <a:pt x="13264" y="1667"/>
                    <a:pt x="13169" y="1727"/>
                  </a:cubicBezTo>
                  <a:cubicBezTo>
                    <a:pt x="13073" y="1786"/>
                    <a:pt x="12907" y="1906"/>
                    <a:pt x="12883" y="1977"/>
                  </a:cubicBezTo>
                  <a:cubicBezTo>
                    <a:pt x="12847" y="2048"/>
                    <a:pt x="12883" y="2144"/>
                    <a:pt x="12871" y="2179"/>
                  </a:cubicBezTo>
                  <a:cubicBezTo>
                    <a:pt x="12871" y="2179"/>
                    <a:pt x="12871" y="2203"/>
                    <a:pt x="12859" y="2203"/>
                  </a:cubicBezTo>
                  <a:cubicBezTo>
                    <a:pt x="12895" y="2215"/>
                    <a:pt x="12942" y="2215"/>
                    <a:pt x="12990" y="2227"/>
                  </a:cubicBezTo>
                  <a:cubicBezTo>
                    <a:pt x="13133" y="2287"/>
                    <a:pt x="13216" y="2382"/>
                    <a:pt x="13240" y="2441"/>
                  </a:cubicBezTo>
                  <a:cubicBezTo>
                    <a:pt x="13288" y="2417"/>
                    <a:pt x="13335" y="2417"/>
                    <a:pt x="13371" y="2406"/>
                  </a:cubicBezTo>
                  <a:cubicBezTo>
                    <a:pt x="13371" y="2322"/>
                    <a:pt x="13430" y="2203"/>
                    <a:pt x="13597" y="2060"/>
                  </a:cubicBezTo>
                  <a:cubicBezTo>
                    <a:pt x="13657" y="2025"/>
                    <a:pt x="13764" y="2001"/>
                    <a:pt x="13835" y="1977"/>
                  </a:cubicBezTo>
                  <a:cubicBezTo>
                    <a:pt x="13823" y="1917"/>
                    <a:pt x="14002" y="1941"/>
                    <a:pt x="14073" y="1917"/>
                  </a:cubicBezTo>
                  <a:cubicBezTo>
                    <a:pt x="14359" y="1798"/>
                    <a:pt x="14621" y="1786"/>
                    <a:pt x="14919" y="1751"/>
                  </a:cubicBezTo>
                  <a:cubicBezTo>
                    <a:pt x="14770" y="1636"/>
                    <a:pt x="14544" y="1356"/>
                    <a:pt x="14315" y="1356"/>
                  </a:cubicBezTo>
                  <a:cubicBezTo>
                    <a:pt x="14306" y="1356"/>
                    <a:pt x="14297" y="1357"/>
                    <a:pt x="14288" y="1358"/>
                  </a:cubicBezTo>
                  <a:cubicBezTo>
                    <a:pt x="14169" y="1358"/>
                    <a:pt x="14085" y="1382"/>
                    <a:pt x="14050" y="1382"/>
                  </a:cubicBezTo>
                  <a:cubicBezTo>
                    <a:pt x="14073" y="1453"/>
                    <a:pt x="14073" y="1513"/>
                    <a:pt x="14050" y="1548"/>
                  </a:cubicBezTo>
                  <a:cubicBezTo>
                    <a:pt x="14046" y="1549"/>
                    <a:pt x="14042" y="1550"/>
                    <a:pt x="14038" y="1550"/>
                  </a:cubicBezTo>
                  <a:cubicBezTo>
                    <a:pt x="13988" y="1550"/>
                    <a:pt x="13897" y="1483"/>
                    <a:pt x="13776" y="1417"/>
                  </a:cubicBezTo>
                  <a:cubicBezTo>
                    <a:pt x="13662" y="1351"/>
                    <a:pt x="13526" y="1315"/>
                    <a:pt x="13373" y="1315"/>
                  </a:cubicBezTo>
                  <a:cubicBezTo>
                    <a:pt x="13334" y="1315"/>
                    <a:pt x="13293" y="1317"/>
                    <a:pt x="13252" y="1322"/>
                  </a:cubicBezTo>
                  <a:cubicBezTo>
                    <a:pt x="13169" y="1334"/>
                    <a:pt x="13097" y="1358"/>
                    <a:pt x="13049" y="1370"/>
                  </a:cubicBezTo>
                  <a:cubicBezTo>
                    <a:pt x="13014" y="1394"/>
                    <a:pt x="12942" y="1417"/>
                    <a:pt x="12859" y="1441"/>
                  </a:cubicBezTo>
                  <a:cubicBezTo>
                    <a:pt x="12764" y="1477"/>
                    <a:pt x="12657" y="1548"/>
                    <a:pt x="12585" y="1620"/>
                  </a:cubicBezTo>
                  <a:cubicBezTo>
                    <a:pt x="12561" y="1667"/>
                    <a:pt x="12526" y="1691"/>
                    <a:pt x="12514" y="1727"/>
                  </a:cubicBezTo>
                  <a:lnTo>
                    <a:pt x="12466" y="1751"/>
                  </a:lnTo>
                  <a:cubicBezTo>
                    <a:pt x="12442" y="1775"/>
                    <a:pt x="12407" y="1798"/>
                    <a:pt x="12359" y="1810"/>
                  </a:cubicBezTo>
                  <a:cubicBezTo>
                    <a:pt x="12340" y="1823"/>
                    <a:pt x="12317" y="1836"/>
                    <a:pt x="12293" y="1836"/>
                  </a:cubicBezTo>
                  <a:cubicBezTo>
                    <a:pt x="12272" y="1836"/>
                    <a:pt x="12250" y="1826"/>
                    <a:pt x="12228" y="1798"/>
                  </a:cubicBezTo>
                  <a:cubicBezTo>
                    <a:pt x="12204" y="1775"/>
                    <a:pt x="12180" y="1715"/>
                    <a:pt x="12204" y="1655"/>
                  </a:cubicBezTo>
                  <a:cubicBezTo>
                    <a:pt x="12216" y="1596"/>
                    <a:pt x="12240" y="1513"/>
                    <a:pt x="12299" y="1441"/>
                  </a:cubicBezTo>
                  <a:cubicBezTo>
                    <a:pt x="12359" y="1370"/>
                    <a:pt x="12442" y="1322"/>
                    <a:pt x="12514" y="1274"/>
                  </a:cubicBezTo>
                  <a:cubicBezTo>
                    <a:pt x="12502" y="1251"/>
                    <a:pt x="12478" y="1203"/>
                    <a:pt x="12466" y="1155"/>
                  </a:cubicBezTo>
                  <a:cubicBezTo>
                    <a:pt x="12454" y="1120"/>
                    <a:pt x="12418" y="1084"/>
                    <a:pt x="12395" y="1060"/>
                  </a:cubicBezTo>
                  <a:cubicBezTo>
                    <a:pt x="12359" y="1013"/>
                    <a:pt x="12299" y="977"/>
                    <a:pt x="12264" y="965"/>
                  </a:cubicBezTo>
                  <a:cubicBezTo>
                    <a:pt x="12157" y="917"/>
                    <a:pt x="12097" y="917"/>
                    <a:pt x="12061" y="905"/>
                  </a:cubicBezTo>
                  <a:cubicBezTo>
                    <a:pt x="12055" y="911"/>
                    <a:pt x="12046" y="914"/>
                    <a:pt x="12036" y="914"/>
                  </a:cubicBezTo>
                  <a:cubicBezTo>
                    <a:pt x="12026" y="914"/>
                    <a:pt x="12014" y="911"/>
                    <a:pt x="12002" y="905"/>
                  </a:cubicBezTo>
                  <a:cubicBezTo>
                    <a:pt x="11966" y="893"/>
                    <a:pt x="11966" y="798"/>
                    <a:pt x="11930" y="703"/>
                  </a:cubicBezTo>
                  <a:cubicBezTo>
                    <a:pt x="11906" y="584"/>
                    <a:pt x="11859" y="536"/>
                    <a:pt x="11764" y="501"/>
                  </a:cubicBezTo>
                  <a:cubicBezTo>
                    <a:pt x="11680" y="489"/>
                    <a:pt x="11609" y="477"/>
                    <a:pt x="11549" y="465"/>
                  </a:cubicBezTo>
                  <a:cubicBezTo>
                    <a:pt x="11514" y="536"/>
                    <a:pt x="11466" y="584"/>
                    <a:pt x="11406" y="584"/>
                  </a:cubicBezTo>
                  <a:cubicBezTo>
                    <a:pt x="11371" y="584"/>
                    <a:pt x="11335" y="489"/>
                    <a:pt x="11311" y="382"/>
                  </a:cubicBezTo>
                  <a:cubicBezTo>
                    <a:pt x="11275" y="286"/>
                    <a:pt x="11216" y="191"/>
                    <a:pt x="11156" y="167"/>
                  </a:cubicBezTo>
                  <a:cubicBezTo>
                    <a:pt x="11097" y="131"/>
                    <a:pt x="10990" y="131"/>
                    <a:pt x="10966" y="120"/>
                  </a:cubicBezTo>
                  <a:cubicBezTo>
                    <a:pt x="10954" y="120"/>
                    <a:pt x="10954" y="108"/>
                    <a:pt x="10930" y="108"/>
                  </a:cubicBezTo>
                  <a:cubicBezTo>
                    <a:pt x="10871" y="108"/>
                    <a:pt x="10835" y="108"/>
                    <a:pt x="10775" y="120"/>
                  </a:cubicBezTo>
                  <a:cubicBezTo>
                    <a:pt x="10765" y="122"/>
                    <a:pt x="10755" y="123"/>
                    <a:pt x="10745" y="123"/>
                  </a:cubicBezTo>
                  <a:cubicBezTo>
                    <a:pt x="10699" y="123"/>
                    <a:pt x="10660" y="101"/>
                    <a:pt x="10621" y="72"/>
                  </a:cubicBezTo>
                  <a:cubicBezTo>
                    <a:pt x="10609" y="84"/>
                    <a:pt x="10597" y="108"/>
                    <a:pt x="10561" y="120"/>
                  </a:cubicBezTo>
                  <a:cubicBezTo>
                    <a:pt x="10557" y="121"/>
                    <a:pt x="10553" y="121"/>
                    <a:pt x="10548" y="121"/>
                  </a:cubicBezTo>
                  <a:cubicBezTo>
                    <a:pt x="10503" y="121"/>
                    <a:pt x="10449" y="68"/>
                    <a:pt x="10394" y="24"/>
                  </a:cubicBezTo>
                  <a:cubicBezTo>
                    <a:pt x="10365" y="6"/>
                    <a:pt x="10344" y="1"/>
                    <a:pt x="10318" y="1"/>
                  </a:cubicBezTo>
                  <a:close/>
                </a:path>
              </a:pathLst>
            </a:custGeom>
            <a:solidFill>
              <a:srgbClr val="FDD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5405425" y="3697900"/>
              <a:ext cx="114625" cy="84850"/>
            </a:xfrm>
            <a:custGeom>
              <a:avLst/>
              <a:gdLst/>
              <a:ahLst/>
              <a:cxnLst/>
              <a:rect l="l" t="t" r="r" b="b"/>
              <a:pathLst>
                <a:path w="4585" h="3394" extrusionOk="0">
                  <a:moveTo>
                    <a:pt x="191" y="1"/>
                  </a:moveTo>
                  <a:cubicBezTo>
                    <a:pt x="167" y="36"/>
                    <a:pt x="155" y="84"/>
                    <a:pt x="131" y="144"/>
                  </a:cubicBezTo>
                  <a:cubicBezTo>
                    <a:pt x="12" y="501"/>
                    <a:pt x="36" y="691"/>
                    <a:pt x="1" y="798"/>
                  </a:cubicBezTo>
                  <a:lnTo>
                    <a:pt x="1" y="822"/>
                  </a:lnTo>
                  <a:lnTo>
                    <a:pt x="72" y="822"/>
                  </a:lnTo>
                  <a:cubicBezTo>
                    <a:pt x="108" y="775"/>
                    <a:pt x="167" y="727"/>
                    <a:pt x="239" y="703"/>
                  </a:cubicBezTo>
                  <a:cubicBezTo>
                    <a:pt x="307" y="676"/>
                    <a:pt x="396" y="648"/>
                    <a:pt x="502" y="648"/>
                  </a:cubicBezTo>
                  <a:cubicBezTo>
                    <a:pt x="580" y="648"/>
                    <a:pt x="667" y="663"/>
                    <a:pt x="763" y="703"/>
                  </a:cubicBezTo>
                  <a:cubicBezTo>
                    <a:pt x="1144" y="882"/>
                    <a:pt x="1251" y="1251"/>
                    <a:pt x="1239" y="1501"/>
                  </a:cubicBezTo>
                  <a:cubicBezTo>
                    <a:pt x="1281" y="1492"/>
                    <a:pt x="1329" y="1484"/>
                    <a:pt x="1387" y="1484"/>
                  </a:cubicBezTo>
                  <a:cubicBezTo>
                    <a:pt x="1411" y="1484"/>
                    <a:pt x="1437" y="1486"/>
                    <a:pt x="1465" y="1489"/>
                  </a:cubicBezTo>
                  <a:cubicBezTo>
                    <a:pt x="1536" y="1501"/>
                    <a:pt x="1608" y="1537"/>
                    <a:pt x="1667" y="1572"/>
                  </a:cubicBezTo>
                  <a:cubicBezTo>
                    <a:pt x="1727" y="1632"/>
                    <a:pt x="1763" y="1691"/>
                    <a:pt x="1775" y="1751"/>
                  </a:cubicBezTo>
                  <a:lnTo>
                    <a:pt x="1775" y="1787"/>
                  </a:lnTo>
                  <a:cubicBezTo>
                    <a:pt x="1799" y="1782"/>
                    <a:pt x="1826" y="1779"/>
                    <a:pt x="1855" y="1779"/>
                  </a:cubicBezTo>
                  <a:cubicBezTo>
                    <a:pt x="1897" y="1779"/>
                    <a:pt x="1945" y="1785"/>
                    <a:pt x="2001" y="1799"/>
                  </a:cubicBezTo>
                  <a:cubicBezTo>
                    <a:pt x="2263" y="1906"/>
                    <a:pt x="2394" y="2108"/>
                    <a:pt x="2429" y="2287"/>
                  </a:cubicBezTo>
                  <a:lnTo>
                    <a:pt x="2429" y="2311"/>
                  </a:lnTo>
                  <a:cubicBezTo>
                    <a:pt x="2537" y="2322"/>
                    <a:pt x="2656" y="2394"/>
                    <a:pt x="2727" y="2513"/>
                  </a:cubicBezTo>
                  <a:cubicBezTo>
                    <a:pt x="2834" y="2644"/>
                    <a:pt x="2858" y="2811"/>
                    <a:pt x="2858" y="2942"/>
                  </a:cubicBezTo>
                  <a:cubicBezTo>
                    <a:pt x="2913" y="2923"/>
                    <a:pt x="2989" y="2898"/>
                    <a:pt x="3064" y="2898"/>
                  </a:cubicBezTo>
                  <a:cubicBezTo>
                    <a:pt x="3087" y="2898"/>
                    <a:pt x="3110" y="2900"/>
                    <a:pt x="3132" y="2906"/>
                  </a:cubicBezTo>
                  <a:cubicBezTo>
                    <a:pt x="3215" y="2918"/>
                    <a:pt x="3310" y="2942"/>
                    <a:pt x="3370" y="2989"/>
                  </a:cubicBezTo>
                  <a:cubicBezTo>
                    <a:pt x="3382" y="2977"/>
                    <a:pt x="3394" y="2977"/>
                    <a:pt x="3406" y="2965"/>
                  </a:cubicBezTo>
                  <a:cubicBezTo>
                    <a:pt x="3465" y="2930"/>
                    <a:pt x="3560" y="2906"/>
                    <a:pt x="3691" y="2906"/>
                  </a:cubicBezTo>
                  <a:cubicBezTo>
                    <a:pt x="3822" y="2906"/>
                    <a:pt x="3965" y="2930"/>
                    <a:pt x="4084" y="3025"/>
                  </a:cubicBezTo>
                  <a:cubicBezTo>
                    <a:pt x="4180" y="3108"/>
                    <a:pt x="4227" y="3227"/>
                    <a:pt x="4239" y="3299"/>
                  </a:cubicBezTo>
                  <a:lnTo>
                    <a:pt x="4239" y="3323"/>
                  </a:lnTo>
                  <a:cubicBezTo>
                    <a:pt x="4257" y="3316"/>
                    <a:pt x="4276" y="3313"/>
                    <a:pt x="4297" y="3313"/>
                  </a:cubicBezTo>
                  <a:cubicBezTo>
                    <a:pt x="4347" y="3313"/>
                    <a:pt x="4406" y="3330"/>
                    <a:pt x="4465" y="3346"/>
                  </a:cubicBezTo>
                  <a:cubicBezTo>
                    <a:pt x="4477" y="3358"/>
                    <a:pt x="4513" y="3382"/>
                    <a:pt x="4525" y="3394"/>
                  </a:cubicBezTo>
                  <a:cubicBezTo>
                    <a:pt x="4537" y="3358"/>
                    <a:pt x="4561" y="3334"/>
                    <a:pt x="4561" y="3287"/>
                  </a:cubicBezTo>
                  <a:cubicBezTo>
                    <a:pt x="4584" y="3144"/>
                    <a:pt x="4573" y="2965"/>
                    <a:pt x="4537" y="2823"/>
                  </a:cubicBezTo>
                  <a:cubicBezTo>
                    <a:pt x="4525" y="2703"/>
                    <a:pt x="4501" y="2692"/>
                    <a:pt x="4477" y="2632"/>
                  </a:cubicBezTo>
                  <a:cubicBezTo>
                    <a:pt x="4477" y="2620"/>
                    <a:pt x="4501" y="2608"/>
                    <a:pt x="4537" y="2572"/>
                  </a:cubicBezTo>
                  <a:lnTo>
                    <a:pt x="4537" y="2525"/>
                  </a:lnTo>
                  <a:cubicBezTo>
                    <a:pt x="4561" y="2406"/>
                    <a:pt x="4561" y="2275"/>
                    <a:pt x="4561" y="2203"/>
                  </a:cubicBezTo>
                  <a:cubicBezTo>
                    <a:pt x="4561" y="2120"/>
                    <a:pt x="4573" y="2108"/>
                    <a:pt x="4573" y="2049"/>
                  </a:cubicBezTo>
                  <a:cubicBezTo>
                    <a:pt x="4573" y="2049"/>
                    <a:pt x="4573" y="2037"/>
                    <a:pt x="4584" y="2037"/>
                  </a:cubicBezTo>
                  <a:cubicBezTo>
                    <a:pt x="4465" y="1858"/>
                    <a:pt x="4322" y="1691"/>
                    <a:pt x="4144" y="1572"/>
                  </a:cubicBezTo>
                  <a:cubicBezTo>
                    <a:pt x="4108" y="1549"/>
                    <a:pt x="4084" y="1525"/>
                    <a:pt x="4049" y="1513"/>
                  </a:cubicBezTo>
                  <a:cubicBezTo>
                    <a:pt x="4037" y="1513"/>
                    <a:pt x="4025" y="1501"/>
                    <a:pt x="4001" y="1501"/>
                  </a:cubicBezTo>
                  <a:cubicBezTo>
                    <a:pt x="3908" y="1459"/>
                    <a:pt x="3803" y="1437"/>
                    <a:pt x="3700" y="1437"/>
                  </a:cubicBezTo>
                  <a:cubicBezTo>
                    <a:pt x="3536" y="1437"/>
                    <a:pt x="3377" y="1492"/>
                    <a:pt x="3275" y="1608"/>
                  </a:cubicBezTo>
                  <a:cubicBezTo>
                    <a:pt x="3025" y="1477"/>
                    <a:pt x="2751" y="1322"/>
                    <a:pt x="2501" y="1191"/>
                  </a:cubicBezTo>
                  <a:cubicBezTo>
                    <a:pt x="2417" y="1150"/>
                    <a:pt x="2310" y="1102"/>
                    <a:pt x="2213" y="1102"/>
                  </a:cubicBezTo>
                  <a:cubicBezTo>
                    <a:pt x="2171" y="1102"/>
                    <a:pt x="2132" y="1111"/>
                    <a:pt x="2096" y="1132"/>
                  </a:cubicBezTo>
                  <a:cubicBezTo>
                    <a:pt x="1679" y="525"/>
                    <a:pt x="965" y="108"/>
                    <a:pt x="191" y="1"/>
                  </a:cubicBezTo>
                  <a:close/>
                </a:path>
              </a:pathLst>
            </a:custGeom>
            <a:solidFill>
              <a:srgbClr val="EDB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5527175" y="3702375"/>
              <a:ext cx="578350" cy="275650"/>
            </a:xfrm>
            <a:custGeom>
              <a:avLst/>
              <a:gdLst/>
              <a:ahLst/>
              <a:cxnLst/>
              <a:rect l="l" t="t" r="r" b="b"/>
              <a:pathLst>
                <a:path w="23134" h="11026" extrusionOk="0">
                  <a:moveTo>
                    <a:pt x="12178" y="37"/>
                  </a:moveTo>
                  <a:lnTo>
                    <a:pt x="12178" y="37"/>
                  </a:lnTo>
                  <a:cubicBezTo>
                    <a:pt x="12178" y="37"/>
                    <a:pt x="12176" y="40"/>
                    <a:pt x="12168" y="48"/>
                  </a:cubicBezTo>
                  <a:cubicBezTo>
                    <a:pt x="12192" y="60"/>
                    <a:pt x="12216" y="72"/>
                    <a:pt x="12264" y="84"/>
                  </a:cubicBezTo>
                  <a:lnTo>
                    <a:pt x="12264" y="72"/>
                  </a:lnTo>
                  <a:lnTo>
                    <a:pt x="12204" y="48"/>
                  </a:lnTo>
                  <a:cubicBezTo>
                    <a:pt x="12173" y="48"/>
                    <a:pt x="12178" y="38"/>
                    <a:pt x="12178" y="37"/>
                  </a:cubicBezTo>
                  <a:close/>
                  <a:moveTo>
                    <a:pt x="10401" y="802"/>
                  </a:moveTo>
                  <a:cubicBezTo>
                    <a:pt x="10486" y="802"/>
                    <a:pt x="10549" y="826"/>
                    <a:pt x="10561" y="881"/>
                  </a:cubicBezTo>
                  <a:cubicBezTo>
                    <a:pt x="10585" y="953"/>
                    <a:pt x="10418" y="1036"/>
                    <a:pt x="10263" y="1120"/>
                  </a:cubicBezTo>
                  <a:cubicBezTo>
                    <a:pt x="10213" y="1140"/>
                    <a:pt x="10175" y="1150"/>
                    <a:pt x="10144" y="1150"/>
                  </a:cubicBezTo>
                  <a:cubicBezTo>
                    <a:pt x="10087" y="1150"/>
                    <a:pt x="10056" y="1118"/>
                    <a:pt x="10025" y="1072"/>
                  </a:cubicBezTo>
                  <a:cubicBezTo>
                    <a:pt x="9990" y="1012"/>
                    <a:pt x="9954" y="953"/>
                    <a:pt x="10132" y="858"/>
                  </a:cubicBezTo>
                  <a:cubicBezTo>
                    <a:pt x="10224" y="823"/>
                    <a:pt x="10322" y="802"/>
                    <a:pt x="10401" y="802"/>
                  </a:cubicBezTo>
                  <a:close/>
                  <a:moveTo>
                    <a:pt x="20339" y="802"/>
                  </a:moveTo>
                  <a:cubicBezTo>
                    <a:pt x="20371" y="802"/>
                    <a:pt x="20398" y="814"/>
                    <a:pt x="20407" y="834"/>
                  </a:cubicBezTo>
                  <a:cubicBezTo>
                    <a:pt x="20407" y="858"/>
                    <a:pt x="20384" y="905"/>
                    <a:pt x="20384" y="965"/>
                  </a:cubicBezTo>
                  <a:lnTo>
                    <a:pt x="20384" y="1191"/>
                  </a:lnTo>
                  <a:cubicBezTo>
                    <a:pt x="20419" y="1334"/>
                    <a:pt x="20384" y="1370"/>
                    <a:pt x="20312" y="1417"/>
                  </a:cubicBezTo>
                  <a:cubicBezTo>
                    <a:pt x="20293" y="1425"/>
                    <a:pt x="20269" y="1434"/>
                    <a:pt x="20245" y="1434"/>
                  </a:cubicBezTo>
                  <a:cubicBezTo>
                    <a:pt x="20192" y="1434"/>
                    <a:pt x="20134" y="1393"/>
                    <a:pt x="20110" y="1215"/>
                  </a:cubicBezTo>
                  <a:cubicBezTo>
                    <a:pt x="20086" y="1084"/>
                    <a:pt x="20122" y="965"/>
                    <a:pt x="20193" y="881"/>
                  </a:cubicBezTo>
                  <a:cubicBezTo>
                    <a:pt x="20235" y="826"/>
                    <a:pt x="20293" y="802"/>
                    <a:pt x="20339" y="802"/>
                  </a:cubicBezTo>
                  <a:close/>
                  <a:moveTo>
                    <a:pt x="15603" y="900"/>
                  </a:moveTo>
                  <a:cubicBezTo>
                    <a:pt x="15617" y="900"/>
                    <a:pt x="15631" y="902"/>
                    <a:pt x="15645" y="905"/>
                  </a:cubicBezTo>
                  <a:cubicBezTo>
                    <a:pt x="15681" y="917"/>
                    <a:pt x="15716" y="965"/>
                    <a:pt x="15705" y="977"/>
                  </a:cubicBezTo>
                  <a:lnTo>
                    <a:pt x="15657" y="1012"/>
                  </a:lnTo>
                  <a:lnTo>
                    <a:pt x="15645" y="1012"/>
                  </a:lnTo>
                  <a:lnTo>
                    <a:pt x="15645" y="1024"/>
                  </a:lnTo>
                  <a:lnTo>
                    <a:pt x="15645" y="1072"/>
                  </a:lnTo>
                  <a:lnTo>
                    <a:pt x="15645" y="1084"/>
                  </a:lnTo>
                  <a:lnTo>
                    <a:pt x="15657" y="1096"/>
                  </a:lnTo>
                  <a:cubicBezTo>
                    <a:pt x="15645" y="1120"/>
                    <a:pt x="15609" y="1143"/>
                    <a:pt x="15562" y="1155"/>
                  </a:cubicBezTo>
                  <a:lnTo>
                    <a:pt x="15478" y="1203"/>
                  </a:lnTo>
                  <a:cubicBezTo>
                    <a:pt x="15681" y="1262"/>
                    <a:pt x="15657" y="1334"/>
                    <a:pt x="15609" y="1393"/>
                  </a:cubicBezTo>
                  <a:cubicBezTo>
                    <a:pt x="15575" y="1436"/>
                    <a:pt x="15553" y="1472"/>
                    <a:pt x="15487" y="1472"/>
                  </a:cubicBezTo>
                  <a:cubicBezTo>
                    <a:pt x="15461" y="1472"/>
                    <a:pt x="15427" y="1466"/>
                    <a:pt x="15383" y="1453"/>
                  </a:cubicBezTo>
                  <a:cubicBezTo>
                    <a:pt x="15240" y="1417"/>
                    <a:pt x="15062" y="1429"/>
                    <a:pt x="15026" y="1322"/>
                  </a:cubicBezTo>
                  <a:cubicBezTo>
                    <a:pt x="15014" y="1310"/>
                    <a:pt x="15085" y="1262"/>
                    <a:pt x="15181" y="1239"/>
                  </a:cubicBezTo>
                  <a:cubicBezTo>
                    <a:pt x="15181" y="1155"/>
                    <a:pt x="15264" y="1036"/>
                    <a:pt x="15419" y="965"/>
                  </a:cubicBezTo>
                  <a:cubicBezTo>
                    <a:pt x="15466" y="941"/>
                    <a:pt x="15490" y="917"/>
                    <a:pt x="15502" y="917"/>
                  </a:cubicBezTo>
                  <a:cubicBezTo>
                    <a:pt x="15536" y="909"/>
                    <a:pt x="15569" y="900"/>
                    <a:pt x="15603" y="900"/>
                  </a:cubicBezTo>
                  <a:close/>
                  <a:moveTo>
                    <a:pt x="21404" y="1180"/>
                  </a:moveTo>
                  <a:cubicBezTo>
                    <a:pt x="21470" y="1180"/>
                    <a:pt x="21573" y="1283"/>
                    <a:pt x="21634" y="1393"/>
                  </a:cubicBezTo>
                  <a:cubicBezTo>
                    <a:pt x="21717" y="1536"/>
                    <a:pt x="21646" y="1560"/>
                    <a:pt x="21574" y="1596"/>
                  </a:cubicBezTo>
                  <a:cubicBezTo>
                    <a:pt x="21549" y="1604"/>
                    <a:pt x="21525" y="1611"/>
                    <a:pt x="21501" y="1611"/>
                  </a:cubicBezTo>
                  <a:cubicBezTo>
                    <a:pt x="21459" y="1611"/>
                    <a:pt x="21418" y="1589"/>
                    <a:pt x="21372" y="1512"/>
                  </a:cubicBezTo>
                  <a:cubicBezTo>
                    <a:pt x="21312" y="1370"/>
                    <a:pt x="21265" y="1239"/>
                    <a:pt x="21372" y="1191"/>
                  </a:cubicBezTo>
                  <a:cubicBezTo>
                    <a:pt x="21381" y="1184"/>
                    <a:pt x="21392" y="1180"/>
                    <a:pt x="21404" y="1180"/>
                  </a:cubicBezTo>
                  <a:close/>
                  <a:moveTo>
                    <a:pt x="13872" y="1704"/>
                  </a:moveTo>
                  <a:cubicBezTo>
                    <a:pt x="13898" y="1704"/>
                    <a:pt x="13926" y="1707"/>
                    <a:pt x="13954" y="1715"/>
                  </a:cubicBezTo>
                  <a:cubicBezTo>
                    <a:pt x="14121" y="1751"/>
                    <a:pt x="14073" y="1810"/>
                    <a:pt x="14050" y="1870"/>
                  </a:cubicBezTo>
                  <a:cubicBezTo>
                    <a:pt x="14007" y="1923"/>
                    <a:pt x="13983" y="1967"/>
                    <a:pt x="13919" y="1967"/>
                  </a:cubicBezTo>
                  <a:cubicBezTo>
                    <a:pt x="13912" y="1967"/>
                    <a:pt x="13903" y="1966"/>
                    <a:pt x="13895" y="1965"/>
                  </a:cubicBezTo>
                  <a:cubicBezTo>
                    <a:pt x="13811" y="1953"/>
                    <a:pt x="13716" y="1953"/>
                    <a:pt x="13680" y="1846"/>
                  </a:cubicBezTo>
                  <a:cubicBezTo>
                    <a:pt x="13640" y="1796"/>
                    <a:pt x="13735" y="1704"/>
                    <a:pt x="13872" y="1704"/>
                  </a:cubicBezTo>
                  <a:close/>
                  <a:moveTo>
                    <a:pt x="10925" y="1532"/>
                  </a:moveTo>
                  <a:cubicBezTo>
                    <a:pt x="10938" y="1532"/>
                    <a:pt x="10951" y="1533"/>
                    <a:pt x="10966" y="1536"/>
                  </a:cubicBezTo>
                  <a:cubicBezTo>
                    <a:pt x="11073" y="1536"/>
                    <a:pt x="11216" y="1631"/>
                    <a:pt x="11252" y="1739"/>
                  </a:cubicBezTo>
                  <a:cubicBezTo>
                    <a:pt x="11323" y="1941"/>
                    <a:pt x="11240" y="1941"/>
                    <a:pt x="11156" y="1965"/>
                  </a:cubicBezTo>
                  <a:cubicBezTo>
                    <a:pt x="11141" y="1967"/>
                    <a:pt x="11126" y="1968"/>
                    <a:pt x="11113" y="1968"/>
                  </a:cubicBezTo>
                  <a:cubicBezTo>
                    <a:pt x="11055" y="1968"/>
                    <a:pt x="11014" y="1942"/>
                    <a:pt x="10966" y="1846"/>
                  </a:cubicBezTo>
                  <a:cubicBezTo>
                    <a:pt x="10918" y="1739"/>
                    <a:pt x="10859" y="1727"/>
                    <a:pt x="10799" y="1631"/>
                  </a:cubicBezTo>
                  <a:cubicBezTo>
                    <a:pt x="10789" y="1600"/>
                    <a:pt x="10833" y="1532"/>
                    <a:pt x="10925" y="1532"/>
                  </a:cubicBezTo>
                  <a:close/>
                  <a:moveTo>
                    <a:pt x="17595" y="1827"/>
                  </a:moveTo>
                  <a:cubicBezTo>
                    <a:pt x="17623" y="1827"/>
                    <a:pt x="17652" y="1829"/>
                    <a:pt x="17681" y="1834"/>
                  </a:cubicBezTo>
                  <a:cubicBezTo>
                    <a:pt x="17883" y="1858"/>
                    <a:pt x="17871" y="1929"/>
                    <a:pt x="17848" y="1989"/>
                  </a:cubicBezTo>
                  <a:cubicBezTo>
                    <a:pt x="17816" y="2062"/>
                    <a:pt x="17803" y="2098"/>
                    <a:pt x="17697" y="2098"/>
                  </a:cubicBezTo>
                  <a:cubicBezTo>
                    <a:pt x="17682" y="2098"/>
                    <a:pt x="17665" y="2097"/>
                    <a:pt x="17645" y="2096"/>
                  </a:cubicBezTo>
                  <a:cubicBezTo>
                    <a:pt x="17490" y="2084"/>
                    <a:pt x="17324" y="2084"/>
                    <a:pt x="17312" y="1977"/>
                  </a:cubicBezTo>
                  <a:cubicBezTo>
                    <a:pt x="17281" y="1915"/>
                    <a:pt x="17419" y="1827"/>
                    <a:pt x="17595" y="1827"/>
                  </a:cubicBezTo>
                  <a:close/>
                  <a:moveTo>
                    <a:pt x="8501" y="1858"/>
                  </a:moveTo>
                  <a:cubicBezTo>
                    <a:pt x="8596" y="1858"/>
                    <a:pt x="8585" y="1917"/>
                    <a:pt x="8585" y="1989"/>
                  </a:cubicBezTo>
                  <a:cubicBezTo>
                    <a:pt x="8573" y="2072"/>
                    <a:pt x="8573" y="2132"/>
                    <a:pt x="8525" y="2132"/>
                  </a:cubicBezTo>
                  <a:cubicBezTo>
                    <a:pt x="8489" y="2132"/>
                    <a:pt x="8454" y="2132"/>
                    <a:pt x="8370" y="2036"/>
                  </a:cubicBezTo>
                  <a:cubicBezTo>
                    <a:pt x="8335" y="1977"/>
                    <a:pt x="8394" y="1870"/>
                    <a:pt x="8501" y="1858"/>
                  </a:cubicBezTo>
                  <a:close/>
                  <a:moveTo>
                    <a:pt x="14862" y="1914"/>
                  </a:moveTo>
                  <a:cubicBezTo>
                    <a:pt x="14885" y="1914"/>
                    <a:pt x="14907" y="1915"/>
                    <a:pt x="14931" y="1917"/>
                  </a:cubicBezTo>
                  <a:cubicBezTo>
                    <a:pt x="15169" y="1953"/>
                    <a:pt x="15145" y="2024"/>
                    <a:pt x="15121" y="2084"/>
                  </a:cubicBezTo>
                  <a:cubicBezTo>
                    <a:pt x="15094" y="2139"/>
                    <a:pt x="15080" y="2179"/>
                    <a:pt x="14995" y="2179"/>
                  </a:cubicBezTo>
                  <a:cubicBezTo>
                    <a:pt x="14969" y="2179"/>
                    <a:pt x="14937" y="2176"/>
                    <a:pt x="14895" y="2167"/>
                  </a:cubicBezTo>
                  <a:cubicBezTo>
                    <a:pt x="14716" y="2155"/>
                    <a:pt x="14538" y="2167"/>
                    <a:pt x="14490" y="2084"/>
                  </a:cubicBezTo>
                  <a:cubicBezTo>
                    <a:pt x="14458" y="2019"/>
                    <a:pt x="14633" y="1914"/>
                    <a:pt x="14862" y="1914"/>
                  </a:cubicBezTo>
                  <a:close/>
                  <a:moveTo>
                    <a:pt x="16286" y="1929"/>
                  </a:moveTo>
                  <a:cubicBezTo>
                    <a:pt x="16295" y="1929"/>
                    <a:pt x="16303" y="1929"/>
                    <a:pt x="16312" y="1929"/>
                  </a:cubicBezTo>
                  <a:cubicBezTo>
                    <a:pt x="16550" y="1953"/>
                    <a:pt x="16550" y="2024"/>
                    <a:pt x="16514" y="2084"/>
                  </a:cubicBezTo>
                  <a:cubicBezTo>
                    <a:pt x="16503" y="2148"/>
                    <a:pt x="16483" y="2193"/>
                    <a:pt x="16350" y="2193"/>
                  </a:cubicBezTo>
                  <a:cubicBezTo>
                    <a:pt x="16335" y="2193"/>
                    <a:pt x="16318" y="2192"/>
                    <a:pt x="16300" y="2191"/>
                  </a:cubicBezTo>
                  <a:cubicBezTo>
                    <a:pt x="16217" y="2191"/>
                    <a:pt x="16135" y="2199"/>
                    <a:pt x="16064" y="2199"/>
                  </a:cubicBezTo>
                  <a:cubicBezTo>
                    <a:pt x="15982" y="2199"/>
                    <a:pt x="15915" y="2188"/>
                    <a:pt x="15883" y="2143"/>
                  </a:cubicBezTo>
                  <a:cubicBezTo>
                    <a:pt x="15837" y="2086"/>
                    <a:pt x="16047" y="1929"/>
                    <a:pt x="16286" y="1929"/>
                  </a:cubicBezTo>
                  <a:close/>
                  <a:moveTo>
                    <a:pt x="20339" y="1830"/>
                  </a:moveTo>
                  <a:cubicBezTo>
                    <a:pt x="20408" y="1830"/>
                    <a:pt x="20499" y="1903"/>
                    <a:pt x="20562" y="1977"/>
                  </a:cubicBezTo>
                  <a:cubicBezTo>
                    <a:pt x="20646" y="2072"/>
                    <a:pt x="20598" y="2108"/>
                    <a:pt x="20538" y="2155"/>
                  </a:cubicBezTo>
                  <a:cubicBezTo>
                    <a:pt x="20507" y="2181"/>
                    <a:pt x="20475" y="2206"/>
                    <a:pt x="20438" y="2206"/>
                  </a:cubicBezTo>
                  <a:cubicBezTo>
                    <a:pt x="20405" y="2206"/>
                    <a:pt x="20368" y="2187"/>
                    <a:pt x="20324" y="2132"/>
                  </a:cubicBezTo>
                  <a:cubicBezTo>
                    <a:pt x="20241" y="2012"/>
                    <a:pt x="20205" y="1870"/>
                    <a:pt x="20312" y="1834"/>
                  </a:cubicBezTo>
                  <a:cubicBezTo>
                    <a:pt x="20321" y="1831"/>
                    <a:pt x="20330" y="1830"/>
                    <a:pt x="20339" y="1830"/>
                  </a:cubicBezTo>
                  <a:close/>
                  <a:moveTo>
                    <a:pt x="17029" y="1983"/>
                  </a:moveTo>
                  <a:cubicBezTo>
                    <a:pt x="17089" y="1983"/>
                    <a:pt x="17099" y="2035"/>
                    <a:pt x="17109" y="2096"/>
                  </a:cubicBezTo>
                  <a:cubicBezTo>
                    <a:pt x="17133" y="2167"/>
                    <a:pt x="17145" y="2227"/>
                    <a:pt x="17074" y="2251"/>
                  </a:cubicBezTo>
                  <a:cubicBezTo>
                    <a:pt x="17053" y="2254"/>
                    <a:pt x="17032" y="2256"/>
                    <a:pt x="17012" y="2256"/>
                  </a:cubicBezTo>
                  <a:cubicBezTo>
                    <a:pt x="16951" y="2256"/>
                    <a:pt x="16895" y="2236"/>
                    <a:pt x="16859" y="2155"/>
                  </a:cubicBezTo>
                  <a:cubicBezTo>
                    <a:pt x="16812" y="2096"/>
                    <a:pt x="16895" y="2012"/>
                    <a:pt x="16990" y="1989"/>
                  </a:cubicBezTo>
                  <a:cubicBezTo>
                    <a:pt x="17005" y="1985"/>
                    <a:pt x="17018" y="1983"/>
                    <a:pt x="17029" y="1983"/>
                  </a:cubicBezTo>
                  <a:close/>
                  <a:moveTo>
                    <a:pt x="14169" y="2016"/>
                  </a:moveTo>
                  <a:cubicBezTo>
                    <a:pt x="14252" y="2016"/>
                    <a:pt x="14252" y="2082"/>
                    <a:pt x="14252" y="2132"/>
                  </a:cubicBezTo>
                  <a:cubicBezTo>
                    <a:pt x="14252" y="2203"/>
                    <a:pt x="14252" y="2263"/>
                    <a:pt x="14181" y="2274"/>
                  </a:cubicBezTo>
                  <a:cubicBezTo>
                    <a:pt x="14145" y="2280"/>
                    <a:pt x="14103" y="2292"/>
                    <a:pt x="14061" y="2292"/>
                  </a:cubicBezTo>
                  <a:cubicBezTo>
                    <a:pt x="14020" y="2292"/>
                    <a:pt x="13978" y="2280"/>
                    <a:pt x="13942" y="2239"/>
                  </a:cubicBezTo>
                  <a:cubicBezTo>
                    <a:pt x="13883" y="2203"/>
                    <a:pt x="13954" y="2048"/>
                    <a:pt x="14109" y="2024"/>
                  </a:cubicBezTo>
                  <a:cubicBezTo>
                    <a:pt x="14133" y="2018"/>
                    <a:pt x="14153" y="2016"/>
                    <a:pt x="14169" y="2016"/>
                  </a:cubicBezTo>
                  <a:close/>
                  <a:moveTo>
                    <a:pt x="21548" y="1928"/>
                  </a:moveTo>
                  <a:cubicBezTo>
                    <a:pt x="21617" y="1928"/>
                    <a:pt x="21693" y="2054"/>
                    <a:pt x="21681" y="2191"/>
                  </a:cubicBezTo>
                  <a:cubicBezTo>
                    <a:pt x="21681" y="2292"/>
                    <a:pt x="21639" y="2315"/>
                    <a:pt x="21587" y="2315"/>
                  </a:cubicBezTo>
                  <a:cubicBezTo>
                    <a:pt x="21572" y="2315"/>
                    <a:pt x="21555" y="2313"/>
                    <a:pt x="21539" y="2310"/>
                  </a:cubicBezTo>
                  <a:cubicBezTo>
                    <a:pt x="21455" y="2286"/>
                    <a:pt x="21396" y="2274"/>
                    <a:pt x="21396" y="2167"/>
                  </a:cubicBezTo>
                  <a:cubicBezTo>
                    <a:pt x="21420" y="2072"/>
                    <a:pt x="21431" y="1953"/>
                    <a:pt x="21539" y="1929"/>
                  </a:cubicBezTo>
                  <a:cubicBezTo>
                    <a:pt x="21542" y="1929"/>
                    <a:pt x="21545" y="1928"/>
                    <a:pt x="21548" y="1928"/>
                  </a:cubicBezTo>
                  <a:close/>
                  <a:moveTo>
                    <a:pt x="13429" y="2106"/>
                  </a:moveTo>
                  <a:cubicBezTo>
                    <a:pt x="13561" y="2106"/>
                    <a:pt x="13560" y="2172"/>
                    <a:pt x="13538" y="2227"/>
                  </a:cubicBezTo>
                  <a:cubicBezTo>
                    <a:pt x="13526" y="2310"/>
                    <a:pt x="13526" y="2346"/>
                    <a:pt x="13442" y="2370"/>
                  </a:cubicBezTo>
                  <a:cubicBezTo>
                    <a:pt x="13398" y="2375"/>
                    <a:pt x="13357" y="2383"/>
                    <a:pt x="13317" y="2383"/>
                  </a:cubicBezTo>
                  <a:cubicBezTo>
                    <a:pt x="13270" y="2383"/>
                    <a:pt x="13225" y="2372"/>
                    <a:pt x="13180" y="2334"/>
                  </a:cubicBezTo>
                  <a:cubicBezTo>
                    <a:pt x="13121" y="2286"/>
                    <a:pt x="13216" y="2143"/>
                    <a:pt x="13395" y="2108"/>
                  </a:cubicBezTo>
                  <a:cubicBezTo>
                    <a:pt x="13407" y="2107"/>
                    <a:pt x="13419" y="2106"/>
                    <a:pt x="13429" y="2106"/>
                  </a:cubicBezTo>
                  <a:close/>
                  <a:moveTo>
                    <a:pt x="19110" y="2514"/>
                  </a:moveTo>
                  <a:cubicBezTo>
                    <a:pt x="19113" y="2518"/>
                    <a:pt x="19117" y="2521"/>
                    <a:pt x="19122" y="2524"/>
                  </a:cubicBezTo>
                  <a:cubicBezTo>
                    <a:pt x="19118" y="2521"/>
                    <a:pt x="19114" y="2517"/>
                    <a:pt x="19110" y="2514"/>
                  </a:cubicBezTo>
                  <a:close/>
                  <a:moveTo>
                    <a:pt x="18145" y="2167"/>
                  </a:moveTo>
                  <a:cubicBezTo>
                    <a:pt x="18229" y="2167"/>
                    <a:pt x="18336" y="2227"/>
                    <a:pt x="18407" y="2310"/>
                  </a:cubicBezTo>
                  <a:cubicBezTo>
                    <a:pt x="18538" y="2489"/>
                    <a:pt x="18455" y="2513"/>
                    <a:pt x="18383" y="2524"/>
                  </a:cubicBezTo>
                  <a:cubicBezTo>
                    <a:pt x="18354" y="2533"/>
                    <a:pt x="18328" y="2538"/>
                    <a:pt x="18304" y="2538"/>
                  </a:cubicBezTo>
                  <a:cubicBezTo>
                    <a:pt x="18259" y="2538"/>
                    <a:pt x="18220" y="2519"/>
                    <a:pt x="18181" y="2465"/>
                  </a:cubicBezTo>
                  <a:cubicBezTo>
                    <a:pt x="18110" y="2382"/>
                    <a:pt x="17991" y="2334"/>
                    <a:pt x="17991" y="2227"/>
                  </a:cubicBezTo>
                  <a:cubicBezTo>
                    <a:pt x="17991" y="2203"/>
                    <a:pt x="18050" y="2167"/>
                    <a:pt x="18145" y="2167"/>
                  </a:cubicBezTo>
                  <a:close/>
                  <a:moveTo>
                    <a:pt x="8088" y="2318"/>
                  </a:moveTo>
                  <a:cubicBezTo>
                    <a:pt x="8101" y="2318"/>
                    <a:pt x="8112" y="2319"/>
                    <a:pt x="8120" y="2322"/>
                  </a:cubicBezTo>
                  <a:cubicBezTo>
                    <a:pt x="8168" y="2346"/>
                    <a:pt x="8144" y="2393"/>
                    <a:pt x="8096" y="2453"/>
                  </a:cubicBezTo>
                  <a:cubicBezTo>
                    <a:pt x="8061" y="2497"/>
                    <a:pt x="8039" y="2542"/>
                    <a:pt x="8005" y="2542"/>
                  </a:cubicBezTo>
                  <a:cubicBezTo>
                    <a:pt x="7993" y="2542"/>
                    <a:pt x="7981" y="2537"/>
                    <a:pt x="7965" y="2524"/>
                  </a:cubicBezTo>
                  <a:cubicBezTo>
                    <a:pt x="7930" y="2524"/>
                    <a:pt x="7882" y="2465"/>
                    <a:pt x="7942" y="2382"/>
                  </a:cubicBezTo>
                  <a:cubicBezTo>
                    <a:pt x="7979" y="2335"/>
                    <a:pt x="8044" y="2318"/>
                    <a:pt x="8088" y="2318"/>
                  </a:cubicBezTo>
                  <a:close/>
                  <a:moveTo>
                    <a:pt x="14367" y="2485"/>
                  </a:moveTo>
                  <a:cubicBezTo>
                    <a:pt x="14384" y="2485"/>
                    <a:pt x="14401" y="2486"/>
                    <a:pt x="14419" y="2489"/>
                  </a:cubicBezTo>
                  <a:cubicBezTo>
                    <a:pt x="14585" y="2501"/>
                    <a:pt x="14573" y="2572"/>
                    <a:pt x="14550" y="2632"/>
                  </a:cubicBezTo>
                  <a:cubicBezTo>
                    <a:pt x="14538" y="2703"/>
                    <a:pt x="14514" y="2751"/>
                    <a:pt x="14395" y="2751"/>
                  </a:cubicBezTo>
                  <a:cubicBezTo>
                    <a:pt x="14276" y="2739"/>
                    <a:pt x="14133" y="2751"/>
                    <a:pt x="14109" y="2644"/>
                  </a:cubicBezTo>
                  <a:cubicBezTo>
                    <a:pt x="14077" y="2579"/>
                    <a:pt x="14210" y="2485"/>
                    <a:pt x="14367" y="2485"/>
                  </a:cubicBezTo>
                  <a:close/>
                  <a:moveTo>
                    <a:pt x="8740" y="2640"/>
                  </a:moveTo>
                  <a:cubicBezTo>
                    <a:pt x="8806" y="2640"/>
                    <a:pt x="8883" y="2661"/>
                    <a:pt x="8930" y="2727"/>
                  </a:cubicBezTo>
                  <a:cubicBezTo>
                    <a:pt x="8989" y="2798"/>
                    <a:pt x="8989" y="2858"/>
                    <a:pt x="8954" y="2882"/>
                  </a:cubicBezTo>
                  <a:cubicBezTo>
                    <a:pt x="8942" y="2917"/>
                    <a:pt x="8894" y="2917"/>
                    <a:pt x="8858" y="2917"/>
                  </a:cubicBezTo>
                  <a:cubicBezTo>
                    <a:pt x="8775" y="2917"/>
                    <a:pt x="8716" y="2917"/>
                    <a:pt x="8704" y="2905"/>
                  </a:cubicBezTo>
                  <a:cubicBezTo>
                    <a:pt x="8680" y="2870"/>
                    <a:pt x="8656" y="2858"/>
                    <a:pt x="8596" y="2763"/>
                  </a:cubicBezTo>
                  <a:cubicBezTo>
                    <a:pt x="8596" y="2703"/>
                    <a:pt x="8620" y="2667"/>
                    <a:pt x="8692" y="2644"/>
                  </a:cubicBezTo>
                  <a:cubicBezTo>
                    <a:pt x="8707" y="2641"/>
                    <a:pt x="8723" y="2640"/>
                    <a:pt x="8740" y="2640"/>
                  </a:cubicBezTo>
                  <a:close/>
                  <a:moveTo>
                    <a:pt x="11039" y="2603"/>
                  </a:moveTo>
                  <a:cubicBezTo>
                    <a:pt x="11138" y="2603"/>
                    <a:pt x="11144" y="2649"/>
                    <a:pt x="11144" y="2703"/>
                  </a:cubicBezTo>
                  <a:cubicBezTo>
                    <a:pt x="11144" y="2786"/>
                    <a:pt x="11144" y="2822"/>
                    <a:pt x="10978" y="2870"/>
                  </a:cubicBezTo>
                  <a:cubicBezTo>
                    <a:pt x="10870" y="2903"/>
                    <a:pt x="10756" y="2948"/>
                    <a:pt x="10673" y="2948"/>
                  </a:cubicBezTo>
                  <a:cubicBezTo>
                    <a:pt x="10637" y="2948"/>
                    <a:pt x="10607" y="2939"/>
                    <a:pt x="10585" y="2917"/>
                  </a:cubicBezTo>
                  <a:cubicBezTo>
                    <a:pt x="10537" y="2858"/>
                    <a:pt x="10680" y="2679"/>
                    <a:pt x="10906" y="2620"/>
                  </a:cubicBezTo>
                  <a:cubicBezTo>
                    <a:pt x="10963" y="2608"/>
                    <a:pt x="11006" y="2603"/>
                    <a:pt x="11039" y="2603"/>
                  </a:cubicBezTo>
                  <a:close/>
                  <a:moveTo>
                    <a:pt x="9682" y="2808"/>
                  </a:moveTo>
                  <a:cubicBezTo>
                    <a:pt x="9697" y="2808"/>
                    <a:pt x="9713" y="2809"/>
                    <a:pt x="9728" y="2810"/>
                  </a:cubicBezTo>
                  <a:cubicBezTo>
                    <a:pt x="9882" y="2822"/>
                    <a:pt x="9954" y="2870"/>
                    <a:pt x="9990" y="2905"/>
                  </a:cubicBezTo>
                  <a:cubicBezTo>
                    <a:pt x="10013" y="2941"/>
                    <a:pt x="10001" y="2965"/>
                    <a:pt x="9990" y="3001"/>
                  </a:cubicBezTo>
                  <a:cubicBezTo>
                    <a:pt x="9952" y="3067"/>
                    <a:pt x="9936" y="3088"/>
                    <a:pt x="9825" y="3088"/>
                  </a:cubicBezTo>
                  <a:cubicBezTo>
                    <a:pt x="9796" y="3088"/>
                    <a:pt x="9760" y="3087"/>
                    <a:pt x="9716" y="3084"/>
                  </a:cubicBezTo>
                  <a:cubicBezTo>
                    <a:pt x="9681" y="3078"/>
                    <a:pt x="9646" y="3076"/>
                    <a:pt x="9612" y="3076"/>
                  </a:cubicBezTo>
                  <a:cubicBezTo>
                    <a:pt x="9510" y="3076"/>
                    <a:pt x="9413" y="3096"/>
                    <a:pt x="9341" y="3096"/>
                  </a:cubicBezTo>
                  <a:cubicBezTo>
                    <a:pt x="9294" y="3096"/>
                    <a:pt x="9259" y="3087"/>
                    <a:pt x="9239" y="3060"/>
                  </a:cubicBezTo>
                  <a:cubicBezTo>
                    <a:pt x="9216" y="3025"/>
                    <a:pt x="9239" y="2965"/>
                    <a:pt x="9335" y="2905"/>
                  </a:cubicBezTo>
                  <a:cubicBezTo>
                    <a:pt x="9409" y="2852"/>
                    <a:pt x="9551" y="2808"/>
                    <a:pt x="9682" y="2808"/>
                  </a:cubicBezTo>
                  <a:close/>
                  <a:moveTo>
                    <a:pt x="17193" y="2691"/>
                  </a:moveTo>
                  <a:cubicBezTo>
                    <a:pt x="17324" y="2727"/>
                    <a:pt x="17455" y="2786"/>
                    <a:pt x="17562" y="2882"/>
                  </a:cubicBezTo>
                  <a:cubicBezTo>
                    <a:pt x="17752" y="3108"/>
                    <a:pt x="17645" y="3155"/>
                    <a:pt x="17586" y="3167"/>
                  </a:cubicBezTo>
                  <a:cubicBezTo>
                    <a:pt x="17559" y="3179"/>
                    <a:pt x="17537" y="3187"/>
                    <a:pt x="17515" y="3187"/>
                  </a:cubicBezTo>
                  <a:cubicBezTo>
                    <a:pt x="17470" y="3187"/>
                    <a:pt x="17428" y="3153"/>
                    <a:pt x="17348" y="3048"/>
                  </a:cubicBezTo>
                  <a:cubicBezTo>
                    <a:pt x="17288" y="2977"/>
                    <a:pt x="17205" y="2917"/>
                    <a:pt x="17145" y="2882"/>
                  </a:cubicBezTo>
                  <a:cubicBezTo>
                    <a:pt x="17098" y="2858"/>
                    <a:pt x="17050" y="2846"/>
                    <a:pt x="17014" y="2798"/>
                  </a:cubicBezTo>
                  <a:cubicBezTo>
                    <a:pt x="16978" y="2763"/>
                    <a:pt x="17050" y="2691"/>
                    <a:pt x="17193" y="2691"/>
                  </a:cubicBezTo>
                  <a:close/>
                  <a:moveTo>
                    <a:pt x="20353" y="2748"/>
                  </a:moveTo>
                  <a:cubicBezTo>
                    <a:pt x="20468" y="2748"/>
                    <a:pt x="20660" y="2807"/>
                    <a:pt x="20824" y="2905"/>
                  </a:cubicBezTo>
                  <a:cubicBezTo>
                    <a:pt x="21050" y="3036"/>
                    <a:pt x="21027" y="3096"/>
                    <a:pt x="20979" y="3155"/>
                  </a:cubicBezTo>
                  <a:cubicBezTo>
                    <a:pt x="20953" y="3188"/>
                    <a:pt x="20930" y="3217"/>
                    <a:pt x="20878" y="3217"/>
                  </a:cubicBezTo>
                  <a:cubicBezTo>
                    <a:pt x="20835" y="3217"/>
                    <a:pt x="20772" y="3197"/>
                    <a:pt x="20669" y="3144"/>
                  </a:cubicBezTo>
                  <a:cubicBezTo>
                    <a:pt x="20443" y="3001"/>
                    <a:pt x="20205" y="2882"/>
                    <a:pt x="20253" y="2786"/>
                  </a:cubicBezTo>
                  <a:cubicBezTo>
                    <a:pt x="20264" y="2760"/>
                    <a:pt x="20300" y="2748"/>
                    <a:pt x="20353" y="2748"/>
                  </a:cubicBezTo>
                  <a:close/>
                  <a:moveTo>
                    <a:pt x="7311" y="2965"/>
                  </a:moveTo>
                  <a:cubicBezTo>
                    <a:pt x="7445" y="2965"/>
                    <a:pt x="7554" y="3018"/>
                    <a:pt x="7537" y="3096"/>
                  </a:cubicBezTo>
                  <a:cubicBezTo>
                    <a:pt x="7525" y="3167"/>
                    <a:pt x="7382" y="3203"/>
                    <a:pt x="7239" y="3239"/>
                  </a:cubicBezTo>
                  <a:cubicBezTo>
                    <a:pt x="7209" y="3252"/>
                    <a:pt x="7183" y="3258"/>
                    <a:pt x="7161" y="3258"/>
                  </a:cubicBezTo>
                  <a:cubicBezTo>
                    <a:pt x="7105" y="3258"/>
                    <a:pt x="7071" y="3222"/>
                    <a:pt x="7037" y="3179"/>
                  </a:cubicBezTo>
                  <a:cubicBezTo>
                    <a:pt x="6989" y="3120"/>
                    <a:pt x="6965" y="3060"/>
                    <a:pt x="7156" y="2989"/>
                  </a:cubicBezTo>
                  <a:cubicBezTo>
                    <a:pt x="7208" y="2973"/>
                    <a:pt x="7261" y="2965"/>
                    <a:pt x="7311" y="2965"/>
                  </a:cubicBezTo>
                  <a:close/>
                  <a:moveTo>
                    <a:pt x="19408" y="2173"/>
                  </a:moveTo>
                  <a:cubicBezTo>
                    <a:pt x="19432" y="2173"/>
                    <a:pt x="19456" y="2179"/>
                    <a:pt x="19479" y="2191"/>
                  </a:cubicBezTo>
                  <a:cubicBezTo>
                    <a:pt x="19550" y="2215"/>
                    <a:pt x="19491" y="2382"/>
                    <a:pt x="19395" y="2513"/>
                  </a:cubicBezTo>
                  <a:cubicBezTo>
                    <a:pt x="19341" y="2581"/>
                    <a:pt x="19298" y="2606"/>
                    <a:pt x="19262" y="2606"/>
                  </a:cubicBezTo>
                  <a:cubicBezTo>
                    <a:pt x="19236" y="2606"/>
                    <a:pt x="19213" y="2592"/>
                    <a:pt x="19193" y="2572"/>
                  </a:cubicBezTo>
                  <a:lnTo>
                    <a:pt x="19193" y="2572"/>
                  </a:lnTo>
                  <a:cubicBezTo>
                    <a:pt x="19288" y="2691"/>
                    <a:pt x="19300" y="2810"/>
                    <a:pt x="19312" y="2941"/>
                  </a:cubicBezTo>
                  <a:cubicBezTo>
                    <a:pt x="19348" y="2941"/>
                    <a:pt x="19372" y="2941"/>
                    <a:pt x="19407" y="2965"/>
                  </a:cubicBezTo>
                  <a:cubicBezTo>
                    <a:pt x="19407" y="2905"/>
                    <a:pt x="19431" y="2822"/>
                    <a:pt x="19479" y="2751"/>
                  </a:cubicBezTo>
                  <a:cubicBezTo>
                    <a:pt x="19586" y="2584"/>
                    <a:pt x="19753" y="2453"/>
                    <a:pt x="19884" y="2393"/>
                  </a:cubicBezTo>
                  <a:cubicBezTo>
                    <a:pt x="19959" y="2362"/>
                    <a:pt x="20024" y="2347"/>
                    <a:pt x="20075" y="2347"/>
                  </a:cubicBezTo>
                  <a:cubicBezTo>
                    <a:pt x="20120" y="2347"/>
                    <a:pt x="20152" y="2359"/>
                    <a:pt x="20169" y="2382"/>
                  </a:cubicBezTo>
                  <a:cubicBezTo>
                    <a:pt x="20205" y="2453"/>
                    <a:pt x="19907" y="2632"/>
                    <a:pt x="19765" y="2905"/>
                  </a:cubicBezTo>
                  <a:cubicBezTo>
                    <a:pt x="19705" y="3001"/>
                    <a:pt x="19693" y="3048"/>
                    <a:pt x="19669" y="3060"/>
                  </a:cubicBezTo>
                  <a:cubicBezTo>
                    <a:pt x="19753" y="3120"/>
                    <a:pt x="19776" y="3179"/>
                    <a:pt x="19765" y="3227"/>
                  </a:cubicBezTo>
                  <a:cubicBezTo>
                    <a:pt x="19765" y="3275"/>
                    <a:pt x="19717" y="3286"/>
                    <a:pt x="19669" y="3286"/>
                  </a:cubicBezTo>
                  <a:cubicBezTo>
                    <a:pt x="19651" y="3292"/>
                    <a:pt x="19634" y="3295"/>
                    <a:pt x="19617" y="3295"/>
                  </a:cubicBezTo>
                  <a:cubicBezTo>
                    <a:pt x="19601" y="3295"/>
                    <a:pt x="19586" y="3292"/>
                    <a:pt x="19574" y="3286"/>
                  </a:cubicBezTo>
                  <a:cubicBezTo>
                    <a:pt x="19538" y="3286"/>
                    <a:pt x="19526" y="3286"/>
                    <a:pt x="19455" y="3239"/>
                  </a:cubicBezTo>
                  <a:lnTo>
                    <a:pt x="19312" y="3203"/>
                  </a:lnTo>
                  <a:cubicBezTo>
                    <a:pt x="19300" y="3239"/>
                    <a:pt x="19253" y="3239"/>
                    <a:pt x="19217" y="3239"/>
                  </a:cubicBezTo>
                  <a:cubicBezTo>
                    <a:pt x="19134" y="3239"/>
                    <a:pt x="19074" y="3239"/>
                    <a:pt x="19050" y="3060"/>
                  </a:cubicBezTo>
                  <a:cubicBezTo>
                    <a:pt x="19038" y="3048"/>
                    <a:pt x="19014" y="3036"/>
                    <a:pt x="19014" y="3001"/>
                  </a:cubicBezTo>
                  <a:cubicBezTo>
                    <a:pt x="19014" y="3001"/>
                    <a:pt x="19014" y="2989"/>
                    <a:pt x="19038" y="2989"/>
                  </a:cubicBezTo>
                  <a:cubicBezTo>
                    <a:pt x="19014" y="2870"/>
                    <a:pt x="19014" y="2727"/>
                    <a:pt x="19003" y="2679"/>
                  </a:cubicBezTo>
                  <a:cubicBezTo>
                    <a:pt x="19003" y="2644"/>
                    <a:pt x="18991" y="2620"/>
                    <a:pt x="18991" y="2608"/>
                  </a:cubicBezTo>
                  <a:lnTo>
                    <a:pt x="18991" y="2560"/>
                  </a:lnTo>
                  <a:lnTo>
                    <a:pt x="18955" y="2548"/>
                  </a:lnTo>
                  <a:cubicBezTo>
                    <a:pt x="18931" y="2548"/>
                    <a:pt x="18955" y="2489"/>
                    <a:pt x="19014" y="2489"/>
                  </a:cubicBezTo>
                  <a:cubicBezTo>
                    <a:pt x="19055" y="2489"/>
                    <a:pt x="19086" y="2497"/>
                    <a:pt x="19110" y="2514"/>
                  </a:cubicBezTo>
                  <a:lnTo>
                    <a:pt x="19110" y="2514"/>
                  </a:lnTo>
                  <a:cubicBezTo>
                    <a:pt x="19075" y="2480"/>
                    <a:pt x="19082" y="2432"/>
                    <a:pt x="19157" y="2346"/>
                  </a:cubicBezTo>
                  <a:cubicBezTo>
                    <a:pt x="19223" y="2252"/>
                    <a:pt x="19318" y="2173"/>
                    <a:pt x="19408" y="2173"/>
                  </a:cubicBezTo>
                  <a:close/>
                  <a:moveTo>
                    <a:pt x="14673" y="3029"/>
                  </a:moveTo>
                  <a:cubicBezTo>
                    <a:pt x="14699" y="3029"/>
                    <a:pt x="14725" y="3031"/>
                    <a:pt x="14752" y="3036"/>
                  </a:cubicBezTo>
                  <a:cubicBezTo>
                    <a:pt x="14966" y="3084"/>
                    <a:pt x="14943" y="3155"/>
                    <a:pt x="14907" y="3215"/>
                  </a:cubicBezTo>
                  <a:cubicBezTo>
                    <a:pt x="14881" y="3267"/>
                    <a:pt x="14861" y="3300"/>
                    <a:pt x="14801" y="3300"/>
                  </a:cubicBezTo>
                  <a:cubicBezTo>
                    <a:pt x="14779" y="3300"/>
                    <a:pt x="14751" y="3296"/>
                    <a:pt x="14716" y="3286"/>
                  </a:cubicBezTo>
                  <a:cubicBezTo>
                    <a:pt x="14669" y="3275"/>
                    <a:pt x="14609" y="3275"/>
                    <a:pt x="14573" y="3275"/>
                  </a:cubicBezTo>
                  <a:cubicBezTo>
                    <a:pt x="14478" y="3275"/>
                    <a:pt x="14419" y="3263"/>
                    <a:pt x="14371" y="3203"/>
                  </a:cubicBezTo>
                  <a:cubicBezTo>
                    <a:pt x="14359" y="3203"/>
                    <a:pt x="14359" y="3179"/>
                    <a:pt x="14371" y="3167"/>
                  </a:cubicBezTo>
                  <a:cubicBezTo>
                    <a:pt x="14401" y="3107"/>
                    <a:pt x="14526" y="3029"/>
                    <a:pt x="14673" y="3029"/>
                  </a:cubicBezTo>
                  <a:close/>
                  <a:moveTo>
                    <a:pt x="15681" y="3120"/>
                  </a:moveTo>
                  <a:cubicBezTo>
                    <a:pt x="15764" y="3120"/>
                    <a:pt x="15776" y="3179"/>
                    <a:pt x="15776" y="3263"/>
                  </a:cubicBezTo>
                  <a:cubicBezTo>
                    <a:pt x="15776" y="3334"/>
                    <a:pt x="15788" y="3394"/>
                    <a:pt x="15740" y="3394"/>
                  </a:cubicBezTo>
                  <a:cubicBezTo>
                    <a:pt x="15705" y="3394"/>
                    <a:pt x="15657" y="3394"/>
                    <a:pt x="15597" y="3286"/>
                  </a:cubicBezTo>
                  <a:cubicBezTo>
                    <a:pt x="15562" y="3227"/>
                    <a:pt x="15609" y="3132"/>
                    <a:pt x="15681" y="3120"/>
                  </a:cubicBezTo>
                  <a:close/>
                  <a:moveTo>
                    <a:pt x="6454" y="3105"/>
                  </a:moveTo>
                  <a:cubicBezTo>
                    <a:pt x="6538" y="3105"/>
                    <a:pt x="6603" y="3143"/>
                    <a:pt x="6596" y="3203"/>
                  </a:cubicBezTo>
                  <a:cubicBezTo>
                    <a:pt x="6572" y="3275"/>
                    <a:pt x="6489" y="3334"/>
                    <a:pt x="6441" y="3382"/>
                  </a:cubicBezTo>
                  <a:cubicBezTo>
                    <a:pt x="6420" y="3398"/>
                    <a:pt x="6396" y="3404"/>
                    <a:pt x="6370" y="3404"/>
                  </a:cubicBezTo>
                  <a:cubicBezTo>
                    <a:pt x="6338" y="3404"/>
                    <a:pt x="6302" y="3395"/>
                    <a:pt x="6263" y="3382"/>
                  </a:cubicBezTo>
                  <a:cubicBezTo>
                    <a:pt x="6191" y="3346"/>
                    <a:pt x="6120" y="3298"/>
                    <a:pt x="6251" y="3179"/>
                  </a:cubicBezTo>
                  <a:cubicBezTo>
                    <a:pt x="6313" y="3127"/>
                    <a:pt x="6389" y="3105"/>
                    <a:pt x="6454" y="3105"/>
                  </a:cubicBezTo>
                  <a:close/>
                  <a:moveTo>
                    <a:pt x="21310" y="3259"/>
                  </a:moveTo>
                  <a:cubicBezTo>
                    <a:pt x="21338" y="3259"/>
                    <a:pt x="21367" y="3260"/>
                    <a:pt x="21396" y="3263"/>
                  </a:cubicBezTo>
                  <a:cubicBezTo>
                    <a:pt x="21681" y="3286"/>
                    <a:pt x="21681" y="3346"/>
                    <a:pt x="21670" y="3417"/>
                  </a:cubicBezTo>
                  <a:cubicBezTo>
                    <a:pt x="21659" y="3490"/>
                    <a:pt x="21640" y="3527"/>
                    <a:pt x="21467" y="3527"/>
                  </a:cubicBezTo>
                  <a:cubicBezTo>
                    <a:pt x="21443" y="3527"/>
                    <a:pt x="21415" y="3526"/>
                    <a:pt x="21384" y="3525"/>
                  </a:cubicBezTo>
                  <a:cubicBezTo>
                    <a:pt x="21122" y="3513"/>
                    <a:pt x="20860" y="3525"/>
                    <a:pt x="20836" y="3417"/>
                  </a:cubicBezTo>
                  <a:cubicBezTo>
                    <a:pt x="20825" y="3353"/>
                    <a:pt x="21048" y="3259"/>
                    <a:pt x="21310" y="3259"/>
                  </a:cubicBezTo>
                  <a:close/>
                  <a:moveTo>
                    <a:pt x="10277" y="2856"/>
                  </a:moveTo>
                  <a:cubicBezTo>
                    <a:pt x="10416" y="2856"/>
                    <a:pt x="10595" y="2915"/>
                    <a:pt x="10704" y="3025"/>
                  </a:cubicBezTo>
                  <a:cubicBezTo>
                    <a:pt x="10763" y="3096"/>
                    <a:pt x="10799" y="3144"/>
                    <a:pt x="10811" y="3179"/>
                  </a:cubicBezTo>
                  <a:lnTo>
                    <a:pt x="10859" y="3179"/>
                  </a:lnTo>
                  <a:cubicBezTo>
                    <a:pt x="10899" y="3176"/>
                    <a:pt x="10934" y="3175"/>
                    <a:pt x="10965" y="3175"/>
                  </a:cubicBezTo>
                  <a:cubicBezTo>
                    <a:pt x="11192" y="3175"/>
                    <a:pt x="11192" y="3246"/>
                    <a:pt x="11192" y="3298"/>
                  </a:cubicBezTo>
                  <a:cubicBezTo>
                    <a:pt x="11192" y="3382"/>
                    <a:pt x="11180" y="3417"/>
                    <a:pt x="10906" y="3441"/>
                  </a:cubicBezTo>
                  <a:cubicBezTo>
                    <a:pt x="10775" y="3453"/>
                    <a:pt x="10632" y="3477"/>
                    <a:pt x="10549" y="3513"/>
                  </a:cubicBezTo>
                  <a:cubicBezTo>
                    <a:pt x="10482" y="3521"/>
                    <a:pt x="10444" y="3530"/>
                    <a:pt x="10407" y="3530"/>
                  </a:cubicBezTo>
                  <a:cubicBezTo>
                    <a:pt x="10391" y="3530"/>
                    <a:pt x="10376" y="3528"/>
                    <a:pt x="10359" y="3525"/>
                  </a:cubicBezTo>
                  <a:cubicBezTo>
                    <a:pt x="10311" y="3525"/>
                    <a:pt x="10323" y="3406"/>
                    <a:pt x="10442" y="3334"/>
                  </a:cubicBezTo>
                  <a:cubicBezTo>
                    <a:pt x="10478" y="3298"/>
                    <a:pt x="10513" y="3286"/>
                    <a:pt x="10549" y="3275"/>
                  </a:cubicBezTo>
                  <a:cubicBezTo>
                    <a:pt x="10537" y="3263"/>
                    <a:pt x="10501" y="3239"/>
                    <a:pt x="10490" y="3215"/>
                  </a:cubicBezTo>
                  <a:cubicBezTo>
                    <a:pt x="10394" y="3144"/>
                    <a:pt x="10311" y="3084"/>
                    <a:pt x="10216" y="3060"/>
                  </a:cubicBezTo>
                  <a:cubicBezTo>
                    <a:pt x="10144" y="3036"/>
                    <a:pt x="10073" y="3036"/>
                    <a:pt x="10037" y="2989"/>
                  </a:cubicBezTo>
                  <a:cubicBezTo>
                    <a:pt x="10013" y="2941"/>
                    <a:pt x="10085" y="2870"/>
                    <a:pt x="10240" y="2858"/>
                  </a:cubicBezTo>
                  <a:cubicBezTo>
                    <a:pt x="10252" y="2857"/>
                    <a:pt x="10264" y="2856"/>
                    <a:pt x="10277" y="2856"/>
                  </a:cubicBezTo>
                  <a:close/>
                  <a:moveTo>
                    <a:pt x="12508" y="3177"/>
                  </a:moveTo>
                  <a:cubicBezTo>
                    <a:pt x="12543" y="3177"/>
                    <a:pt x="12587" y="3185"/>
                    <a:pt x="12633" y="3203"/>
                  </a:cubicBezTo>
                  <a:cubicBezTo>
                    <a:pt x="12740" y="3227"/>
                    <a:pt x="12859" y="3298"/>
                    <a:pt x="12942" y="3394"/>
                  </a:cubicBezTo>
                  <a:cubicBezTo>
                    <a:pt x="13109" y="3584"/>
                    <a:pt x="13038" y="3632"/>
                    <a:pt x="12978" y="3656"/>
                  </a:cubicBezTo>
                  <a:cubicBezTo>
                    <a:pt x="12952" y="3673"/>
                    <a:pt x="12929" y="3684"/>
                    <a:pt x="12904" y="3684"/>
                  </a:cubicBezTo>
                  <a:cubicBezTo>
                    <a:pt x="12861" y="3684"/>
                    <a:pt x="12811" y="3651"/>
                    <a:pt x="12728" y="3560"/>
                  </a:cubicBezTo>
                  <a:cubicBezTo>
                    <a:pt x="12645" y="3477"/>
                    <a:pt x="12573" y="3417"/>
                    <a:pt x="12514" y="3358"/>
                  </a:cubicBezTo>
                  <a:cubicBezTo>
                    <a:pt x="12454" y="3298"/>
                    <a:pt x="12454" y="3286"/>
                    <a:pt x="12430" y="3227"/>
                  </a:cubicBezTo>
                  <a:cubicBezTo>
                    <a:pt x="12416" y="3197"/>
                    <a:pt x="12451" y="3177"/>
                    <a:pt x="12508" y="3177"/>
                  </a:cubicBezTo>
                  <a:close/>
                  <a:moveTo>
                    <a:pt x="8607" y="3378"/>
                  </a:moveTo>
                  <a:cubicBezTo>
                    <a:pt x="8725" y="3378"/>
                    <a:pt x="8739" y="3436"/>
                    <a:pt x="8739" y="3501"/>
                  </a:cubicBezTo>
                  <a:cubicBezTo>
                    <a:pt x="8739" y="3572"/>
                    <a:pt x="8739" y="3620"/>
                    <a:pt x="8561" y="3656"/>
                  </a:cubicBezTo>
                  <a:cubicBezTo>
                    <a:pt x="8433" y="3690"/>
                    <a:pt x="8317" y="3748"/>
                    <a:pt x="8231" y="3748"/>
                  </a:cubicBezTo>
                  <a:cubicBezTo>
                    <a:pt x="8197" y="3748"/>
                    <a:pt x="8168" y="3739"/>
                    <a:pt x="8144" y="3715"/>
                  </a:cubicBezTo>
                  <a:cubicBezTo>
                    <a:pt x="8096" y="3656"/>
                    <a:pt x="8239" y="3453"/>
                    <a:pt x="8477" y="3394"/>
                  </a:cubicBezTo>
                  <a:cubicBezTo>
                    <a:pt x="8530" y="3383"/>
                    <a:pt x="8573" y="3378"/>
                    <a:pt x="8607" y="3378"/>
                  </a:cubicBezTo>
                  <a:close/>
                  <a:moveTo>
                    <a:pt x="5387" y="3520"/>
                  </a:moveTo>
                  <a:cubicBezTo>
                    <a:pt x="5432" y="3520"/>
                    <a:pt x="5469" y="3540"/>
                    <a:pt x="5489" y="3584"/>
                  </a:cubicBezTo>
                  <a:cubicBezTo>
                    <a:pt x="5525" y="3644"/>
                    <a:pt x="5453" y="3751"/>
                    <a:pt x="5406" y="3810"/>
                  </a:cubicBezTo>
                  <a:cubicBezTo>
                    <a:pt x="5382" y="3840"/>
                    <a:pt x="5355" y="3852"/>
                    <a:pt x="5325" y="3852"/>
                  </a:cubicBezTo>
                  <a:cubicBezTo>
                    <a:pt x="5295" y="3852"/>
                    <a:pt x="5263" y="3840"/>
                    <a:pt x="5227" y="3822"/>
                  </a:cubicBezTo>
                  <a:cubicBezTo>
                    <a:pt x="5167" y="3798"/>
                    <a:pt x="5084" y="3751"/>
                    <a:pt x="5179" y="3632"/>
                  </a:cubicBezTo>
                  <a:cubicBezTo>
                    <a:pt x="5243" y="3561"/>
                    <a:pt x="5322" y="3520"/>
                    <a:pt x="5387" y="3520"/>
                  </a:cubicBezTo>
                  <a:close/>
                  <a:moveTo>
                    <a:pt x="17887" y="3282"/>
                  </a:moveTo>
                  <a:cubicBezTo>
                    <a:pt x="17903" y="3282"/>
                    <a:pt x="17926" y="3290"/>
                    <a:pt x="17943" y="3298"/>
                  </a:cubicBezTo>
                  <a:cubicBezTo>
                    <a:pt x="18026" y="3346"/>
                    <a:pt x="18098" y="3501"/>
                    <a:pt x="18098" y="3644"/>
                  </a:cubicBezTo>
                  <a:cubicBezTo>
                    <a:pt x="18098" y="3830"/>
                    <a:pt x="18054" y="3863"/>
                    <a:pt x="17989" y="3863"/>
                  </a:cubicBezTo>
                  <a:cubicBezTo>
                    <a:pt x="17971" y="3863"/>
                    <a:pt x="17952" y="3861"/>
                    <a:pt x="17931" y="3858"/>
                  </a:cubicBezTo>
                  <a:cubicBezTo>
                    <a:pt x="17848" y="3834"/>
                    <a:pt x="17800" y="3822"/>
                    <a:pt x="17800" y="3656"/>
                  </a:cubicBezTo>
                  <a:cubicBezTo>
                    <a:pt x="17800" y="3525"/>
                    <a:pt x="17788" y="3406"/>
                    <a:pt x="17824" y="3334"/>
                  </a:cubicBezTo>
                  <a:cubicBezTo>
                    <a:pt x="17824" y="3322"/>
                    <a:pt x="17860" y="3298"/>
                    <a:pt x="17871" y="3286"/>
                  </a:cubicBezTo>
                  <a:cubicBezTo>
                    <a:pt x="17875" y="3283"/>
                    <a:pt x="17880" y="3282"/>
                    <a:pt x="17887" y="3282"/>
                  </a:cubicBezTo>
                  <a:close/>
                  <a:moveTo>
                    <a:pt x="15900" y="3639"/>
                  </a:moveTo>
                  <a:cubicBezTo>
                    <a:pt x="15975" y="3639"/>
                    <a:pt x="15966" y="3701"/>
                    <a:pt x="15966" y="3763"/>
                  </a:cubicBezTo>
                  <a:cubicBezTo>
                    <a:pt x="15955" y="3834"/>
                    <a:pt x="15943" y="3882"/>
                    <a:pt x="15883" y="3894"/>
                  </a:cubicBezTo>
                  <a:cubicBezTo>
                    <a:pt x="15855" y="3894"/>
                    <a:pt x="15829" y="3896"/>
                    <a:pt x="15804" y="3896"/>
                  </a:cubicBezTo>
                  <a:cubicBezTo>
                    <a:pt x="15753" y="3896"/>
                    <a:pt x="15708" y="3886"/>
                    <a:pt x="15669" y="3822"/>
                  </a:cubicBezTo>
                  <a:cubicBezTo>
                    <a:pt x="15621" y="3763"/>
                    <a:pt x="15716" y="3644"/>
                    <a:pt x="15859" y="3644"/>
                  </a:cubicBezTo>
                  <a:cubicBezTo>
                    <a:pt x="15875" y="3640"/>
                    <a:pt x="15889" y="3639"/>
                    <a:pt x="15900" y="3639"/>
                  </a:cubicBezTo>
                  <a:close/>
                  <a:moveTo>
                    <a:pt x="14757" y="3626"/>
                  </a:moveTo>
                  <a:cubicBezTo>
                    <a:pt x="14814" y="3626"/>
                    <a:pt x="14872" y="3631"/>
                    <a:pt x="14931" y="3644"/>
                  </a:cubicBezTo>
                  <a:cubicBezTo>
                    <a:pt x="15228" y="3691"/>
                    <a:pt x="15204" y="3763"/>
                    <a:pt x="15181" y="3822"/>
                  </a:cubicBezTo>
                  <a:cubicBezTo>
                    <a:pt x="15155" y="3874"/>
                    <a:pt x="15142" y="3913"/>
                    <a:pt x="15042" y="3913"/>
                  </a:cubicBezTo>
                  <a:cubicBezTo>
                    <a:pt x="15004" y="3913"/>
                    <a:pt x="14953" y="3907"/>
                    <a:pt x="14883" y="3894"/>
                  </a:cubicBezTo>
                  <a:cubicBezTo>
                    <a:pt x="14645" y="3858"/>
                    <a:pt x="14371" y="3870"/>
                    <a:pt x="14359" y="3763"/>
                  </a:cubicBezTo>
                  <a:cubicBezTo>
                    <a:pt x="14350" y="3706"/>
                    <a:pt x="14536" y="3626"/>
                    <a:pt x="14757" y="3626"/>
                  </a:cubicBezTo>
                  <a:close/>
                  <a:moveTo>
                    <a:pt x="19688" y="3498"/>
                  </a:moveTo>
                  <a:cubicBezTo>
                    <a:pt x="19770" y="3498"/>
                    <a:pt x="19877" y="3630"/>
                    <a:pt x="19943" y="3751"/>
                  </a:cubicBezTo>
                  <a:cubicBezTo>
                    <a:pt x="20015" y="3894"/>
                    <a:pt x="19967" y="3929"/>
                    <a:pt x="19896" y="3953"/>
                  </a:cubicBezTo>
                  <a:cubicBezTo>
                    <a:pt x="19869" y="3974"/>
                    <a:pt x="19841" y="3993"/>
                    <a:pt x="19809" y="3993"/>
                  </a:cubicBezTo>
                  <a:cubicBezTo>
                    <a:pt x="19768" y="3993"/>
                    <a:pt x="19722" y="3963"/>
                    <a:pt x="19669" y="3870"/>
                  </a:cubicBezTo>
                  <a:cubicBezTo>
                    <a:pt x="19586" y="3703"/>
                    <a:pt x="19550" y="3513"/>
                    <a:pt x="19669" y="3501"/>
                  </a:cubicBezTo>
                  <a:cubicBezTo>
                    <a:pt x="19675" y="3499"/>
                    <a:pt x="19682" y="3498"/>
                    <a:pt x="19688" y="3498"/>
                  </a:cubicBezTo>
                  <a:close/>
                  <a:moveTo>
                    <a:pt x="12545" y="3550"/>
                  </a:moveTo>
                  <a:cubicBezTo>
                    <a:pt x="12618" y="3550"/>
                    <a:pt x="12748" y="3667"/>
                    <a:pt x="12799" y="3810"/>
                  </a:cubicBezTo>
                  <a:cubicBezTo>
                    <a:pt x="12859" y="3953"/>
                    <a:pt x="12799" y="3989"/>
                    <a:pt x="12728" y="4001"/>
                  </a:cubicBezTo>
                  <a:cubicBezTo>
                    <a:pt x="12700" y="4005"/>
                    <a:pt x="12675" y="4010"/>
                    <a:pt x="12652" y="4010"/>
                  </a:cubicBezTo>
                  <a:cubicBezTo>
                    <a:pt x="12605" y="4010"/>
                    <a:pt x="12565" y="3989"/>
                    <a:pt x="12526" y="3894"/>
                  </a:cubicBezTo>
                  <a:cubicBezTo>
                    <a:pt x="12466" y="3763"/>
                    <a:pt x="12406" y="3620"/>
                    <a:pt x="12514" y="3560"/>
                  </a:cubicBezTo>
                  <a:cubicBezTo>
                    <a:pt x="12522" y="3554"/>
                    <a:pt x="12533" y="3550"/>
                    <a:pt x="12545" y="3550"/>
                  </a:cubicBezTo>
                  <a:close/>
                  <a:moveTo>
                    <a:pt x="9819" y="3673"/>
                  </a:moveTo>
                  <a:cubicBezTo>
                    <a:pt x="9902" y="3673"/>
                    <a:pt x="9913" y="3721"/>
                    <a:pt x="9930" y="3763"/>
                  </a:cubicBezTo>
                  <a:cubicBezTo>
                    <a:pt x="9942" y="3834"/>
                    <a:pt x="9954" y="3882"/>
                    <a:pt x="9775" y="3941"/>
                  </a:cubicBezTo>
                  <a:cubicBezTo>
                    <a:pt x="9655" y="3984"/>
                    <a:pt x="9542" y="4045"/>
                    <a:pt x="9456" y="4045"/>
                  </a:cubicBezTo>
                  <a:cubicBezTo>
                    <a:pt x="9423" y="4045"/>
                    <a:pt x="9394" y="4036"/>
                    <a:pt x="9370" y="4013"/>
                  </a:cubicBezTo>
                  <a:cubicBezTo>
                    <a:pt x="9311" y="3977"/>
                    <a:pt x="9454" y="3775"/>
                    <a:pt x="9668" y="3703"/>
                  </a:cubicBezTo>
                  <a:cubicBezTo>
                    <a:pt x="9735" y="3682"/>
                    <a:pt x="9784" y="3673"/>
                    <a:pt x="9819" y="3673"/>
                  </a:cubicBezTo>
                  <a:close/>
                  <a:moveTo>
                    <a:pt x="6814" y="3911"/>
                  </a:moveTo>
                  <a:cubicBezTo>
                    <a:pt x="6852" y="3911"/>
                    <a:pt x="6885" y="3924"/>
                    <a:pt x="6906" y="3953"/>
                  </a:cubicBezTo>
                  <a:cubicBezTo>
                    <a:pt x="6930" y="4013"/>
                    <a:pt x="6870" y="4120"/>
                    <a:pt x="6811" y="4191"/>
                  </a:cubicBezTo>
                  <a:cubicBezTo>
                    <a:pt x="6781" y="4233"/>
                    <a:pt x="6751" y="4248"/>
                    <a:pt x="6720" y="4248"/>
                  </a:cubicBezTo>
                  <a:cubicBezTo>
                    <a:pt x="6689" y="4248"/>
                    <a:pt x="6656" y="4233"/>
                    <a:pt x="6620" y="4215"/>
                  </a:cubicBezTo>
                  <a:cubicBezTo>
                    <a:pt x="6561" y="4179"/>
                    <a:pt x="6489" y="4132"/>
                    <a:pt x="6596" y="4037"/>
                  </a:cubicBezTo>
                  <a:cubicBezTo>
                    <a:pt x="6651" y="3959"/>
                    <a:pt x="6741" y="3911"/>
                    <a:pt x="6814" y="3911"/>
                  </a:cubicBezTo>
                  <a:close/>
                  <a:moveTo>
                    <a:pt x="6458" y="3691"/>
                  </a:moveTo>
                  <a:cubicBezTo>
                    <a:pt x="6530" y="3691"/>
                    <a:pt x="6547" y="3729"/>
                    <a:pt x="6561" y="3763"/>
                  </a:cubicBezTo>
                  <a:cubicBezTo>
                    <a:pt x="6596" y="3834"/>
                    <a:pt x="6608" y="3882"/>
                    <a:pt x="6310" y="4013"/>
                  </a:cubicBezTo>
                  <a:cubicBezTo>
                    <a:pt x="6203" y="4060"/>
                    <a:pt x="6096" y="4120"/>
                    <a:pt x="5906" y="4215"/>
                  </a:cubicBezTo>
                  <a:cubicBezTo>
                    <a:pt x="5819" y="4244"/>
                    <a:pt x="5763" y="4281"/>
                    <a:pt x="5713" y="4281"/>
                  </a:cubicBezTo>
                  <a:cubicBezTo>
                    <a:pt x="5702" y="4281"/>
                    <a:pt x="5691" y="4279"/>
                    <a:pt x="5679" y="4275"/>
                  </a:cubicBezTo>
                  <a:cubicBezTo>
                    <a:pt x="5656" y="4251"/>
                    <a:pt x="5668" y="4156"/>
                    <a:pt x="5775" y="4048"/>
                  </a:cubicBezTo>
                  <a:cubicBezTo>
                    <a:pt x="5882" y="3941"/>
                    <a:pt x="6013" y="3858"/>
                    <a:pt x="6180" y="3775"/>
                  </a:cubicBezTo>
                  <a:cubicBezTo>
                    <a:pt x="6318" y="3713"/>
                    <a:pt x="6404" y="3691"/>
                    <a:pt x="6458" y="3691"/>
                  </a:cubicBezTo>
                  <a:close/>
                  <a:moveTo>
                    <a:pt x="17180" y="4036"/>
                  </a:moveTo>
                  <a:cubicBezTo>
                    <a:pt x="17215" y="4036"/>
                    <a:pt x="17252" y="4040"/>
                    <a:pt x="17288" y="4048"/>
                  </a:cubicBezTo>
                  <a:cubicBezTo>
                    <a:pt x="17455" y="4072"/>
                    <a:pt x="17443" y="4132"/>
                    <a:pt x="17407" y="4191"/>
                  </a:cubicBezTo>
                  <a:cubicBezTo>
                    <a:pt x="17386" y="4264"/>
                    <a:pt x="17375" y="4301"/>
                    <a:pt x="17276" y="4301"/>
                  </a:cubicBezTo>
                  <a:cubicBezTo>
                    <a:pt x="17262" y="4301"/>
                    <a:pt x="17246" y="4300"/>
                    <a:pt x="17229" y="4298"/>
                  </a:cubicBezTo>
                  <a:cubicBezTo>
                    <a:pt x="17098" y="4275"/>
                    <a:pt x="16967" y="4239"/>
                    <a:pt x="16967" y="4132"/>
                  </a:cubicBezTo>
                  <a:cubicBezTo>
                    <a:pt x="16967" y="4077"/>
                    <a:pt x="17064" y="4036"/>
                    <a:pt x="17180" y="4036"/>
                  </a:cubicBezTo>
                  <a:close/>
                  <a:moveTo>
                    <a:pt x="7561" y="3882"/>
                  </a:moveTo>
                  <a:cubicBezTo>
                    <a:pt x="7668" y="3894"/>
                    <a:pt x="7823" y="3977"/>
                    <a:pt x="7930" y="4108"/>
                  </a:cubicBezTo>
                  <a:cubicBezTo>
                    <a:pt x="8025" y="4227"/>
                    <a:pt x="8025" y="4334"/>
                    <a:pt x="8001" y="4358"/>
                  </a:cubicBezTo>
                  <a:cubicBezTo>
                    <a:pt x="7989" y="4406"/>
                    <a:pt x="7942" y="4406"/>
                    <a:pt x="7918" y="4406"/>
                  </a:cubicBezTo>
                  <a:cubicBezTo>
                    <a:pt x="7901" y="4408"/>
                    <a:pt x="7887" y="4409"/>
                    <a:pt x="7874" y="4409"/>
                  </a:cubicBezTo>
                  <a:cubicBezTo>
                    <a:pt x="7812" y="4409"/>
                    <a:pt x="7782" y="4379"/>
                    <a:pt x="7704" y="4251"/>
                  </a:cubicBezTo>
                  <a:cubicBezTo>
                    <a:pt x="7584" y="4096"/>
                    <a:pt x="7382" y="4060"/>
                    <a:pt x="7370" y="3953"/>
                  </a:cubicBezTo>
                  <a:cubicBezTo>
                    <a:pt x="7370" y="3929"/>
                    <a:pt x="7442" y="3882"/>
                    <a:pt x="7561" y="3882"/>
                  </a:cubicBezTo>
                  <a:close/>
                  <a:moveTo>
                    <a:pt x="16423" y="4125"/>
                  </a:moveTo>
                  <a:cubicBezTo>
                    <a:pt x="16493" y="4125"/>
                    <a:pt x="16565" y="4135"/>
                    <a:pt x="16633" y="4156"/>
                  </a:cubicBezTo>
                  <a:cubicBezTo>
                    <a:pt x="16800" y="4191"/>
                    <a:pt x="16871" y="4251"/>
                    <a:pt x="16895" y="4298"/>
                  </a:cubicBezTo>
                  <a:cubicBezTo>
                    <a:pt x="16919" y="4334"/>
                    <a:pt x="16907" y="4358"/>
                    <a:pt x="16871" y="4394"/>
                  </a:cubicBezTo>
                  <a:cubicBezTo>
                    <a:pt x="16852" y="4426"/>
                    <a:pt x="16832" y="4445"/>
                    <a:pt x="16779" y="4445"/>
                  </a:cubicBezTo>
                  <a:cubicBezTo>
                    <a:pt x="16735" y="4445"/>
                    <a:pt x="16669" y="4432"/>
                    <a:pt x="16562" y="4406"/>
                  </a:cubicBezTo>
                  <a:cubicBezTo>
                    <a:pt x="16324" y="4334"/>
                    <a:pt x="16062" y="4394"/>
                    <a:pt x="16014" y="4298"/>
                  </a:cubicBezTo>
                  <a:cubicBezTo>
                    <a:pt x="16002" y="4275"/>
                    <a:pt x="16062" y="4215"/>
                    <a:pt x="16181" y="4168"/>
                  </a:cubicBezTo>
                  <a:cubicBezTo>
                    <a:pt x="16248" y="4141"/>
                    <a:pt x="16333" y="4125"/>
                    <a:pt x="16423" y="4125"/>
                  </a:cubicBezTo>
                  <a:close/>
                  <a:moveTo>
                    <a:pt x="23074" y="4477"/>
                  </a:moveTo>
                  <a:cubicBezTo>
                    <a:pt x="23074" y="4481"/>
                    <a:pt x="23073" y="4485"/>
                    <a:pt x="23073" y="4488"/>
                  </a:cubicBezTo>
                  <a:lnTo>
                    <a:pt x="23073" y="4488"/>
                  </a:lnTo>
                  <a:cubicBezTo>
                    <a:pt x="23073" y="4485"/>
                    <a:pt x="23074" y="4481"/>
                    <a:pt x="23074" y="4477"/>
                  </a:cubicBezTo>
                  <a:close/>
                  <a:moveTo>
                    <a:pt x="3495" y="4176"/>
                  </a:moveTo>
                  <a:cubicBezTo>
                    <a:pt x="3532" y="4176"/>
                    <a:pt x="3564" y="4181"/>
                    <a:pt x="3584" y="4191"/>
                  </a:cubicBezTo>
                  <a:cubicBezTo>
                    <a:pt x="3632" y="4239"/>
                    <a:pt x="3620" y="4275"/>
                    <a:pt x="3584" y="4298"/>
                  </a:cubicBezTo>
                  <a:lnTo>
                    <a:pt x="3536" y="4394"/>
                  </a:lnTo>
                  <a:cubicBezTo>
                    <a:pt x="3524" y="4406"/>
                    <a:pt x="3524" y="4418"/>
                    <a:pt x="3417" y="4453"/>
                  </a:cubicBezTo>
                  <a:cubicBezTo>
                    <a:pt x="3278" y="4505"/>
                    <a:pt x="3139" y="4564"/>
                    <a:pt x="3051" y="4564"/>
                  </a:cubicBezTo>
                  <a:cubicBezTo>
                    <a:pt x="3018" y="4564"/>
                    <a:pt x="2993" y="4556"/>
                    <a:pt x="2977" y="4537"/>
                  </a:cubicBezTo>
                  <a:cubicBezTo>
                    <a:pt x="2917" y="4477"/>
                    <a:pt x="3084" y="4298"/>
                    <a:pt x="3322" y="4215"/>
                  </a:cubicBezTo>
                  <a:cubicBezTo>
                    <a:pt x="3378" y="4187"/>
                    <a:pt x="3442" y="4176"/>
                    <a:pt x="3495" y="4176"/>
                  </a:cubicBezTo>
                  <a:close/>
                  <a:moveTo>
                    <a:pt x="20403" y="3913"/>
                  </a:moveTo>
                  <a:cubicBezTo>
                    <a:pt x="20419" y="3913"/>
                    <a:pt x="20432" y="3918"/>
                    <a:pt x="20443" y="3929"/>
                  </a:cubicBezTo>
                  <a:cubicBezTo>
                    <a:pt x="20527" y="3977"/>
                    <a:pt x="20372" y="4191"/>
                    <a:pt x="20407" y="4310"/>
                  </a:cubicBezTo>
                  <a:cubicBezTo>
                    <a:pt x="20419" y="4394"/>
                    <a:pt x="20431" y="4406"/>
                    <a:pt x="20431" y="4429"/>
                  </a:cubicBezTo>
                  <a:cubicBezTo>
                    <a:pt x="20431" y="4465"/>
                    <a:pt x="20419" y="4489"/>
                    <a:pt x="20407" y="4525"/>
                  </a:cubicBezTo>
                  <a:cubicBezTo>
                    <a:pt x="20384" y="4549"/>
                    <a:pt x="20372" y="4584"/>
                    <a:pt x="20312" y="4584"/>
                  </a:cubicBezTo>
                  <a:cubicBezTo>
                    <a:pt x="20265" y="4584"/>
                    <a:pt x="20146" y="4525"/>
                    <a:pt x="20122" y="4358"/>
                  </a:cubicBezTo>
                  <a:cubicBezTo>
                    <a:pt x="20086" y="4191"/>
                    <a:pt x="20181" y="4048"/>
                    <a:pt x="20253" y="3989"/>
                  </a:cubicBezTo>
                  <a:cubicBezTo>
                    <a:pt x="20318" y="3940"/>
                    <a:pt x="20367" y="3913"/>
                    <a:pt x="20403" y="3913"/>
                  </a:cubicBezTo>
                  <a:close/>
                  <a:moveTo>
                    <a:pt x="8275" y="4072"/>
                  </a:moveTo>
                  <a:cubicBezTo>
                    <a:pt x="8346" y="4072"/>
                    <a:pt x="8430" y="4179"/>
                    <a:pt x="8525" y="4239"/>
                  </a:cubicBezTo>
                  <a:lnTo>
                    <a:pt x="8537" y="4251"/>
                  </a:lnTo>
                  <a:cubicBezTo>
                    <a:pt x="8656" y="4251"/>
                    <a:pt x="8716" y="4298"/>
                    <a:pt x="8751" y="4334"/>
                  </a:cubicBezTo>
                  <a:cubicBezTo>
                    <a:pt x="8799" y="4370"/>
                    <a:pt x="8775" y="4406"/>
                    <a:pt x="8763" y="4429"/>
                  </a:cubicBezTo>
                  <a:cubicBezTo>
                    <a:pt x="8751" y="4465"/>
                    <a:pt x="8727" y="4489"/>
                    <a:pt x="8692" y="4513"/>
                  </a:cubicBezTo>
                  <a:cubicBezTo>
                    <a:pt x="8668" y="4519"/>
                    <a:pt x="8641" y="4519"/>
                    <a:pt x="8604" y="4519"/>
                  </a:cubicBezTo>
                  <a:cubicBezTo>
                    <a:pt x="8567" y="4519"/>
                    <a:pt x="8519" y="4519"/>
                    <a:pt x="8454" y="4525"/>
                  </a:cubicBezTo>
                  <a:cubicBezTo>
                    <a:pt x="8245" y="4543"/>
                    <a:pt x="8023" y="4644"/>
                    <a:pt x="7897" y="4644"/>
                  </a:cubicBezTo>
                  <a:cubicBezTo>
                    <a:pt x="7858" y="4644"/>
                    <a:pt x="7828" y="4634"/>
                    <a:pt x="7811" y="4608"/>
                  </a:cubicBezTo>
                  <a:cubicBezTo>
                    <a:pt x="7799" y="4584"/>
                    <a:pt x="7846" y="4513"/>
                    <a:pt x="7942" y="4429"/>
                  </a:cubicBezTo>
                  <a:cubicBezTo>
                    <a:pt x="8001" y="4394"/>
                    <a:pt x="8108" y="4334"/>
                    <a:pt x="8215" y="4298"/>
                  </a:cubicBezTo>
                  <a:cubicBezTo>
                    <a:pt x="8168" y="4179"/>
                    <a:pt x="8180" y="4072"/>
                    <a:pt x="8275" y="4072"/>
                  </a:cubicBezTo>
                  <a:close/>
                  <a:moveTo>
                    <a:pt x="12627" y="4413"/>
                  </a:moveTo>
                  <a:cubicBezTo>
                    <a:pt x="12648" y="4413"/>
                    <a:pt x="12670" y="4414"/>
                    <a:pt x="12692" y="4418"/>
                  </a:cubicBezTo>
                  <a:cubicBezTo>
                    <a:pt x="12740" y="4429"/>
                    <a:pt x="12764" y="4453"/>
                    <a:pt x="12799" y="4465"/>
                  </a:cubicBezTo>
                  <a:lnTo>
                    <a:pt x="12847" y="4501"/>
                  </a:lnTo>
                  <a:cubicBezTo>
                    <a:pt x="12871" y="4549"/>
                    <a:pt x="12871" y="4584"/>
                    <a:pt x="12859" y="4596"/>
                  </a:cubicBezTo>
                  <a:cubicBezTo>
                    <a:pt x="12847" y="4644"/>
                    <a:pt x="12799" y="4644"/>
                    <a:pt x="12752" y="4656"/>
                  </a:cubicBezTo>
                  <a:cubicBezTo>
                    <a:pt x="12680" y="4656"/>
                    <a:pt x="12633" y="4668"/>
                    <a:pt x="12597" y="4668"/>
                  </a:cubicBezTo>
                  <a:lnTo>
                    <a:pt x="12466" y="4668"/>
                  </a:lnTo>
                  <a:cubicBezTo>
                    <a:pt x="12446" y="4672"/>
                    <a:pt x="12429" y="4675"/>
                    <a:pt x="12410" y="4675"/>
                  </a:cubicBezTo>
                  <a:cubicBezTo>
                    <a:pt x="12385" y="4675"/>
                    <a:pt x="12358" y="4670"/>
                    <a:pt x="12323" y="4656"/>
                  </a:cubicBezTo>
                  <a:cubicBezTo>
                    <a:pt x="12311" y="4656"/>
                    <a:pt x="12311" y="4596"/>
                    <a:pt x="12347" y="4525"/>
                  </a:cubicBezTo>
                  <a:cubicBezTo>
                    <a:pt x="12398" y="4473"/>
                    <a:pt x="12494" y="4413"/>
                    <a:pt x="12627" y="4413"/>
                  </a:cubicBezTo>
                  <a:close/>
                  <a:moveTo>
                    <a:pt x="19656" y="4332"/>
                  </a:moveTo>
                  <a:cubicBezTo>
                    <a:pt x="19730" y="4332"/>
                    <a:pt x="19836" y="4381"/>
                    <a:pt x="19896" y="4465"/>
                  </a:cubicBezTo>
                  <a:cubicBezTo>
                    <a:pt x="20003" y="4584"/>
                    <a:pt x="19943" y="4632"/>
                    <a:pt x="19872" y="4656"/>
                  </a:cubicBezTo>
                  <a:cubicBezTo>
                    <a:pt x="19834" y="4677"/>
                    <a:pt x="19805" y="4692"/>
                    <a:pt x="19778" y="4692"/>
                  </a:cubicBezTo>
                  <a:cubicBezTo>
                    <a:pt x="19746" y="4692"/>
                    <a:pt x="19715" y="4672"/>
                    <a:pt x="19669" y="4620"/>
                  </a:cubicBezTo>
                  <a:cubicBezTo>
                    <a:pt x="19598" y="4537"/>
                    <a:pt x="19526" y="4441"/>
                    <a:pt x="19586" y="4358"/>
                  </a:cubicBezTo>
                  <a:cubicBezTo>
                    <a:pt x="19600" y="4341"/>
                    <a:pt x="19625" y="4332"/>
                    <a:pt x="19656" y="4332"/>
                  </a:cubicBezTo>
                  <a:close/>
                  <a:moveTo>
                    <a:pt x="11721" y="4695"/>
                  </a:moveTo>
                  <a:cubicBezTo>
                    <a:pt x="11711" y="4701"/>
                    <a:pt x="11702" y="4707"/>
                    <a:pt x="11692" y="4715"/>
                  </a:cubicBezTo>
                  <a:lnTo>
                    <a:pt x="11716" y="4703"/>
                  </a:lnTo>
                  <a:cubicBezTo>
                    <a:pt x="11718" y="4700"/>
                    <a:pt x="11719" y="4698"/>
                    <a:pt x="11721" y="4695"/>
                  </a:cubicBezTo>
                  <a:close/>
                  <a:moveTo>
                    <a:pt x="2370" y="4179"/>
                  </a:moveTo>
                  <a:cubicBezTo>
                    <a:pt x="2453" y="4179"/>
                    <a:pt x="2477" y="4382"/>
                    <a:pt x="2548" y="4477"/>
                  </a:cubicBezTo>
                  <a:cubicBezTo>
                    <a:pt x="2584" y="4537"/>
                    <a:pt x="2584" y="4572"/>
                    <a:pt x="2584" y="4596"/>
                  </a:cubicBezTo>
                  <a:cubicBezTo>
                    <a:pt x="2584" y="4608"/>
                    <a:pt x="2584" y="4644"/>
                    <a:pt x="2572" y="4656"/>
                  </a:cubicBezTo>
                  <a:cubicBezTo>
                    <a:pt x="2560" y="4679"/>
                    <a:pt x="2548" y="4715"/>
                    <a:pt x="2500" y="4727"/>
                  </a:cubicBezTo>
                  <a:cubicBezTo>
                    <a:pt x="2453" y="4727"/>
                    <a:pt x="2370" y="4715"/>
                    <a:pt x="2286" y="4596"/>
                  </a:cubicBezTo>
                  <a:cubicBezTo>
                    <a:pt x="2215" y="4489"/>
                    <a:pt x="2215" y="4370"/>
                    <a:pt x="2250" y="4298"/>
                  </a:cubicBezTo>
                  <a:cubicBezTo>
                    <a:pt x="2262" y="4251"/>
                    <a:pt x="2274" y="4227"/>
                    <a:pt x="2286" y="4215"/>
                  </a:cubicBezTo>
                  <a:cubicBezTo>
                    <a:pt x="2298" y="4191"/>
                    <a:pt x="2334" y="4179"/>
                    <a:pt x="2370" y="4179"/>
                  </a:cubicBezTo>
                  <a:close/>
                  <a:moveTo>
                    <a:pt x="13241" y="4460"/>
                  </a:moveTo>
                  <a:cubicBezTo>
                    <a:pt x="13286" y="4460"/>
                    <a:pt x="13335" y="4468"/>
                    <a:pt x="13383" y="4489"/>
                  </a:cubicBezTo>
                  <a:cubicBezTo>
                    <a:pt x="13538" y="4572"/>
                    <a:pt x="13478" y="4632"/>
                    <a:pt x="13442" y="4668"/>
                  </a:cubicBezTo>
                  <a:cubicBezTo>
                    <a:pt x="13408" y="4711"/>
                    <a:pt x="13373" y="4741"/>
                    <a:pt x="13325" y="4741"/>
                  </a:cubicBezTo>
                  <a:cubicBezTo>
                    <a:pt x="13307" y="4741"/>
                    <a:pt x="13287" y="4737"/>
                    <a:pt x="13264" y="4727"/>
                  </a:cubicBezTo>
                  <a:cubicBezTo>
                    <a:pt x="13168" y="4691"/>
                    <a:pt x="13061" y="4668"/>
                    <a:pt x="13049" y="4572"/>
                  </a:cubicBezTo>
                  <a:cubicBezTo>
                    <a:pt x="13041" y="4513"/>
                    <a:pt x="13129" y="4460"/>
                    <a:pt x="13241" y="4460"/>
                  </a:cubicBezTo>
                  <a:close/>
                  <a:moveTo>
                    <a:pt x="12092" y="4474"/>
                  </a:moveTo>
                  <a:cubicBezTo>
                    <a:pt x="12162" y="4474"/>
                    <a:pt x="12252" y="4584"/>
                    <a:pt x="12252" y="4703"/>
                  </a:cubicBezTo>
                  <a:cubicBezTo>
                    <a:pt x="12235" y="4796"/>
                    <a:pt x="12194" y="4817"/>
                    <a:pt x="12146" y="4817"/>
                  </a:cubicBezTo>
                  <a:cubicBezTo>
                    <a:pt x="12126" y="4817"/>
                    <a:pt x="12106" y="4814"/>
                    <a:pt x="12085" y="4810"/>
                  </a:cubicBezTo>
                  <a:cubicBezTo>
                    <a:pt x="12014" y="4787"/>
                    <a:pt x="11954" y="4775"/>
                    <a:pt x="11954" y="4691"/>
                  </a:cubicBezTo>
                  <a:cubicBezTo>
                    <a:pt x="11966" y="4596"/>
                    <a:pt x="11966" y="4513"/>
                    <a:pt x="12073" y="4477"/>
                  </a:cubicBezTo>
                  <a:cubicBezTo>
                    <a:pt x="12079" y="4475"/>
                    <a:pt x="12086" y="4474"/>
                    <a:pt x="12092" y="4474"/>
                  </a:cubicBezTo>
                  <a:close/>
                  <a:moveTo>
                    <a:pt x="5941" y="4584"/>
                  </a:moveTo>
                  <a:cubicBezTo>
                    <a:pt x="5998" y="4584"/>
                    <a:pt x="6044" y="4605"/>
                    <a:pt x="6060" y="4656"/>
                  </a:cubicBezTo>
                  <a:cubicBezTo>
                    <a:pt x="6072" y="4727"/>
                    <a:pt x="5977" y="4822"/>
                    <a:pt x="5882" y="4882"/>
                  </a:cubicBezTo>
                  <a:cubicBezTo>
                    <a:pt x="5847" y="4903"/>
                    <a:pt x="5819" y="4912"/>
                    <a:pt x="5794" y="4912"/>
                  </a:cubicBezTo>
                  <a:cubicBezTo>
                    <a:pt x="5751" y="4912"/>
                    <a:pt x="5717" y="4884"/>
                    <a:pt x="5679" y="4846"/>
                  </a:cubicBezTo>
                  <a:cubicBezTo>
                    <a:pt x="5656" y="4787"/>
                    <a:pt x="5596" y="4751"/>
                    <a:pt x="5727" y="4656"/>
                  </a:cubicBezTo>
                  <a:cubicBezTo>
                    <a:pt x="5797" y="4611"/>
                    <a:pt x="5876" y="4584"/>
                    <a:pt x="5941" y="4584"/>
                  </a:cubicBezTo>
                  <a:close/>
                  <a:moveTo>
                    <a:pt x="9927" y="4647"/>
                  </a:moveTo>
                  <a:cubicBezTo>
                    <a:pt x="9964" y="4647"/>
                    <a:pt x="9995" y="4661"/>
                    <a:pt x="10013" y="4691"/>
                  </a:cubicBezTo>
                  <a:cubicBezTo>
                    <a:pt x="10073" y="4727"/>
                    <a:pt x="9966" y="4870"/>
                    <a:pt x="9942" y="4941"/>
                  </a:cubicBezTo>
                  <a:cubicBezTo>
                    <a:pt x="9906" y="5001"/>
                    <a:pt x="9882" y="5013"/>
                    <a:pt x="9787" y="5049"/>
                  </a:cubicBezTo>
                  <a:cubicBezTo>
                    <a:pt x="9769" y="5055"/>
                    <a:pt x="9751" y="5057"/>
                    <a:pt x="9735" y="5057"/>
                  </a:cubicBezTo>
                  <a:cubicBezTo>
                    <a:pt x="9719" y="5057"/>
                    <a:pt x="9704" y="5055"/>
                    <a:pt x="9692" y="5049"/>
                  </a:cubicBezTo>
                  <a:cubicBezTo>
                    <a:pt x="9656" y="5025"/>
                    <a:pt x="9620" y="4953"/>
                    <a:pt x="9668" y="4846"/>
                  </a:cubicBezTo>
                  <a:cubicBezTo>
                    <a:pt x="9741" y="4716"/>
                    <a:pt x="9848" y="4647"/>
                    <a:pt x="9927" y="4647"/>
                  </a:cubicBezTo>
                  <a:close/>
                  <a:moveTo>
                    <a:pt x="11216" y="3854"/>
                  </a:moveTo>
                  <a:cubicBezTo>
                    <a:pt x="11298" y="3854"/>
                    <a:pt x="11491" y="3957"/>
                    <a:pt x="11549" y="4132"/>
                  </a:cubicBezTo>
                  <a:cubicBezTo>
                    <a:pt x="11597" y="4298"/>
                    <a:pt x="11549" y="4346"/>
                    <a:pt x="11502" y="4358"/>
                  </a:cubicBezTo>
                  <a:cubicBezTo>
                    <a:pt x="11573" y="4370"/>
                    <a:pt x="11656" y="4453"/>
                    <a:pt x="11716" y="4525"/>
                  </a:cubicBezTo>
                  <a:cubicBezTo>
                    <a:pt x="11784" y="4593"/>
                    <a:pt x="11755" y="4639"/>
                    <a:pt x="11721" y="4695"/>
                  </a:cubicBezTo>
                  <a:lnTo>
                    <a:pt x="11721" y="4695"/>
                  </a:lnTo>
                  <a:cubicBezTo>
                    <a:pt x="11745" y="4681"/>
                    <a:pt x="11768" y="4673"/>
                    <a:pt x="11790" y="4673"/>
                  </a:cubicBezTo>
                  <a:cubicBezTo>
                    <a:pt x="11815" y="4673"/>
                    <a:pt x="11838" y="4682"/>
                    <a:pt x="11859" y="4703"/>
                  </a:cubicBezTo>
                  <a:cubicBezTo>
                    <a:pt x="11918" y="4763"/>
                    <a:pt x="11895" y="4882"/>
                    <a:pt x="11859" y="4965"/>
                  </a:cubicBezTo>
                  <a:cubicBezTo>
                    <a:pt x="11840" y="5041"/>
                    <a:pt x="11798" y="5064"/>
                    <a:pt x="11739" y="5064"/>
                  </a:cubicBezTo>
                  <a:cubicBezTo>
                    <a:pt x="11724" y="5064"/>
                    <a:pt x="11709" y="5063"/>
                    <a:pt x="11692" y="5060"/>
                  </a:cubicBezTo>
                  <a:cubicBezTo>
                    <a:pt x="11621" y="5060"/>
                    <a:pt x="11549" y="5049"/>
                    <a:pt x="11597" y="4894"/>
                  </a:cubicBezTo>
                  <a:cubicBezTo>
                    <a:pt x="11609" y="4834"/>
                    <a:pt x="11656" y="4787"/>
                    <a:pt x="11680" y="4751"/>
                  </a:cubicBezTo>
                  <a:lnTo>
                    <a:pt x="11680" y="4751"/>
                  </a:lnTo>
                  <a:cubicBezTo>
                    <a:pt x="11662" y="4760"/>
                    <a:pt x="11645" y="4768"/>
                    <a:pt x="11625" y="4768"/>
                  </a:cubicBezTo>
                  <a:cubicBezTo>
                    <a:pt x="11594" y="4768"/>
                    <a:pt x="11555" y="4749"/>
                    <a:pt x="11490" y="4691"/>
                  </a:cubicBezTo>
                  <a:cubicBezTo>
                    <a:pt x="11371" y="4572"/>
                    <a:pt x="11359" y="4406"/>
                    <a:pt x="11442" y="4358"/>
                  </a:cubicBezTo>
                  <a:cubicBezTo>
                    <a:pt x="11371" y="4358"/>
                    <a:pt x="11323" y="4346"/>
                    <a:pt x="11275" y="4215"/>
                  </a:cubicBezTo>
                  <a:cubicBezTo>
                    <a:pt x="11240" y="4060"/>
                    <a:pt x="11121" y="3953"/>
                    <a:pt x="11180" y="3870"/>
                  </a:cubicBezTo>
                  <a:cubicBezTo>
                    <a:pt x="11185" y="3859"/>
                    <a:pt x="11197" y="3854"/>
                    <a:pt x="11216" y="3854"/>
                  </a:cubicBezTo>
                  <a:close/>
                  <a:moveTo>
                    <a:pt x="7008" y="4667"/>
                  </a:moveTo>
                  <a:cubicBezTo>
                    <a:pt x="7079" y="4667"/>
                    <a:pt x="7130" y="4686"/>
                    <a:pt x="7144" y="4727"/>
                  </a:cubicBezTo>
                  <a:cubicBezTo>
                    <a:pt x="7168" y="4822"/>
                    <a:pt x="6930" y="4930"/>
                    <a:pt x="6739" y="5025"/>
                  </a:cubicBezTo>
                  <a:cubicBezTo>
                    <a:pt x="6663" y="5067"/>
                    <a:pt x="6653" y="5073"/>
                    <a:pt x="6636" y="5073"/>
                  </a:cubicBezTo>
                  <a:cubicBezTo>
                    <a:pt x="6630" y="5073"/>
                    <a:pt x="6622" y="5072"/>
                    <a:pt x="6608" y="5072"/>
                  </a:cubicBezTo>
                  <a:cubicBezTo>
                    <a:pt x="6572" y="5072"/>
                    <a:pt x="6549" y="5084"/>
                    <a:pt x="6501" y="5084"/>
                  </a:cubicBezTo>
                  <a:cubicBezTo>
                    <a:pt x="6453" y="5084"/>
                    <a:pt x="6418" y="5084"/>
                    <a:pt x="6394" y="5025"/>
                  </a:cubicBezTo>
                  <a:cubicBezTo>
                    <a:pt x="6370" y="4965"/>
                    <a:pt x="6453" y="4834"/>
                    <a:pt x="6584" y="4787"/>
                  </a:cubicBezTo>
                  <a:cubicBezTo>
                    <a:pt x="6730" y="4714"/>
                    <a:pt x="6895" y="4667"/>
                    <a:pt x="7008" y="4667"/>
                  </a:cubicBezTo>
                  <a:close/>
                  <a:moveTo>
                    <a:pt x="3417" y="4822"/>
                  </a:moveTo>
                  <a:cubicBezTo>
                    <a:pt x="3679" y="4834"/>
                    <a:pt x="3655" y="4906"/>
                    <a:pt x="3643" y="4989"/>
                  </a:cubicBezTo>
                  <a:cubicBezTo>
                    <a:pt x="3634" y="5048"/>
                    <a:pt x="3608" y="5090"/>
                    <a:pt x="3499" y="5090"/>
                  </a:cubicBezTo>
                  <a:cubicBezTo>
                    <a:pt x="3476" y="5090"/>
                    <a:pt x="3449" y="5089"/>
                    <a:pt x="3417" y="5084"/>
                  </a:cubicBezTo>
                  <a:cubicBezTo>
                    <a:pt x="3316" y="5084"/>
                    <a:pt x="3214" y="5098"/>
                    <a:pt x="3134" y="5098"/>
                  </a:cubicBezTo>
                  <a:cubicBezTo>
                    <a:pt x="3064" y="5098"/>
                    <a:pt x="3011" y="5087"/>
                    <a:pt x="2989" y="5049"/>
                  </a:cubicBezTo>
                  <a:cubicBezTo>
                    <a:pt x="2941" y="4989"/>
                    <a:pt x="3167" y="4822"/>
                    <a:pt x="3417" y="4822"/>
                  </a:cubicBezTo>
                  <a:close/>
                  <a:moveTo>
                    <a:pt x="22268" y="4890"/>
                  </a:moveTo>
                  <a:cubicBezTo>
                    <a:pt x="22284" y="4890"/>
                    <a:pt x="22299" y="4891"/>
                    <a:pt x="22312" y="4894"/>
                  </a:cubicBezTo>
                  <a:cubicBezTo>
                    <a:pt x="22348" y="4953"/>
                    <a:pt x="22324" y="5001"/>
                    <a:pt x="22289" y="5060"/>
                  </a:cubicBezTo>
                  <a:cubicBezTo>
                    <a:pt x="22261" y="5106"/>
                    <a:pt x="22234" y="5144"/>
                    <a:pt x="22197" y="5144"/>
                  </a:cubicBezTo>
                  <a:cubicBezTo>
                    <a:pt x="22185" y="5144"/>
                    <a:pt x="22172" y="5140"/>
                    <a:pt x="22158" y="5132"/>
                  </a:cubicBezTo>
                  <a:cubicBezTo>
                    <a:pt x="22098" y="5108"/>
                    <a:pt x="22051" y="5049"/>
                    <a:pt x="22110" y="4953"/>
                  </a:cubicBezTo>
                  <a:cubicBezTo>
                    <a:pt x="22147" y="4907"/>
                    <a:pt x="22213" y="4890"/>
                    <a:pt x="22268" y="4890"/>
                  </a:cubicBezTo>
                  <a:close/>
                  <a:moveTo>
                    <a:pt x="12728" y="4954"/>
                  </a:moveTo>
                  <a:cubicBezTo>
                    <a:pt x="12756" y="4954"/>
                    <a:pt x="12785" y="4958"/>
                    <a:pt x="12811" y="4965"/>
                  </a:cubicBezTo>
                  <a:cubicBezTo>
                    <a:pt x="12883" y="5013"/>
                    <a:pt x="12859" y="5060"/>
                    <a:pt x="12823" y="5132"/>
                  </a:cubicBezTo>
                  <a:cubicBezTo>
                    <a:pt x="12805" y="5176"/>
                    <a:pt x="12781" y="5221"/>
                    <a:pt x="12735" y="5221"/>
                  </a:cubicBezTo>
                  <a:cubicBezTo>
                    <a:pt x="12720" y="5221"/>
                    <a:pt x="12702" y="5215"/>
                    <a:pt x="12680" y="5203"/>
                  </a:cubicBezTo>
                  <a:cubicBezTo>
                    <a:pt x="12585" y="5168"/>
                    <a:pt x="12526" y="5108"/>
                    <a:pt x="12573" y="5013"/>
                  </a:cubicBezTo>
                  <a:cubicBezTo>
                    <a:pt x="12606" y="4972"/>
                    <a:pt x="12666" y="4954"/>
                    <a:pt x="12728" y="4954"/>
                  </a:cubicBezTo>
                  <a:close/>
                  <a:moveTo>
                    <a:pt x="5296" y="4943"/>
                  </a:moveTo>
                  <a:cubicBezTo>
                    <a:pt x="5324" y="4943"/>
                    <a:pt x="5350" y="4953"/>
                    <a:pt x="5370" y="4977"/>
                  </a:cubicBezTo>
                  <a:cubicBezTo>
                    <a:pt x="5418" y="5037"/>
                    <a:pt x="5370" y="5180"/>
                    <a:pt x="5287" y="5263"/>
                  </a:cubicBezTo>
                  <a:lnTo>
                    <a:pt x="5239" y="5275"/>
                  </a:lnTo>
                  <a:lnTo>
                    <a:pt x="5120" y="5275"/>
                  </a:lnTo>
                  <a:cubicBezTo>
                    <a:pt x="5072" y="5275"/>
                    <a:pt x="5025" y="5275"/>
                    <a:pt x="5001" y="5263"/>
                  </a:cubicBezTo>
                  <a:lnTo>
                    <a:pt x="5001" y="5191"/>
                  </a:lnTo>
                  <a:cubicBezTo>
                    <a:pt x="5013" y="5144"/>
                    <a:pt x="5048" y="5120"/>
                    <a:pt x="5060" y="5084"/>
                  </a:cubicBezTo>
                  <a:cubicBezTo>
                    <a:pt x="5137" y="5008"/>
                    <a:pt x="5226" y="4943"/>
                    <a:pt x="5296" y="4943"/>
                  </a:cubicBezTo>
                  <a:close/>
                  <a:moveTo>
                    <a:pt x="9122" y="4844"/>
                  </a:moveTo>
                  <a:cubicBezTo>
                    <a:pt x="9136" y="4844"/>
                    <a:pt x="9152" y="4845"/>
                    <a:pt x="9168" y="4846"/>
                  </a:cubicBezTo>
                  <a:cubicBezTo>
                    <a:pt x="9287" y="4870"/>
                    <a:pt x="9418" y="4930"/>
                    <a:pt x="9525" y="5049"/>
                  </a:cubicBezTo>
                  <a:cubicBezTo>
                    <a:pt x="9609" y="5144"/>
                    <a:pt x="9632" y="5227"/>
                    <a:pt x="9632" y="5263"/>
                  </a:cubicBezTo>
                  <a:cubicBezTo>
                    <a:pt x="9609" y="5311"/>
                    <a:pt x="9585" y="5311"/>
                    <a:pt x="9537" y="5322"/>
                  </a:cubicBezTo>
                  <a:cubicBezTo>
                    <a:pt x="9510" y="5334"/>
                    <a:pt x="9488" y="5342"/>
                    <a:pt x="9467" y="5342"/>
                  </a:cubicBezTo>
                  <a:cubicBezTo>
                    <a:pt x="9422" y="5342"/>
                    <a:pt x="9379" y="5308"/>
                    <a:pt x="9299" y="5203"/>
                  </a:cubicBezTo>
                  <a:cubicBezTo>
                    <a:pt x="9168" y="5060"/>
                    <a:pt x="8977" y="5001"/>
                    <a:pt x="8977" y="4894"/>
                  </a:cubicBezTo>
                  <a:cubicBezTo>
                    <a:pt x="8977" y="4873"/>
                    <a:pt x="9031" y="4844"/>
                    <a:pt x="9122" y="4844"/>
                  </a:cubicBezTo>
                  <a:close/>
                  <a:moveTo>
                    <a:pt x="20754" y="4714"/>
                  </a:moveTo>
                  <a:cubicBezTo>
                    <a:pt x="20834" y="4714"/>
                    <a:pt x="20925" y="4814"/>
                    <a:pt x="21027" y="4882"/>
                  </a:cubicBezTo>
                  <a:cubicBezTo>
                    <a:pt x="21134" y="4953"/>
                    <a:pt x="21122" y="5001"/>
                    <a:pt x="21086" y="5060"/>
                  </a:cubicBezTo>
                  <a:cubicBezTo>
                    <a:pt x="21134" y="5120"/>
                    <a:pt x="21193" y="5180"/>
                    <a:pt x="21277" y="5239"/>
                  </a:cubicBezTo>
                  <a:cubicBezTo>
                    <a:pt x="21431" y="5358"/>
                    <a:pt x="21431" y="5382"/>
                    <a:pt x="21396" y="5465"/>
                  </a:cubicBezTo>
                  <a:cubicBezTo>
                    <a:pt x="21382" y="5499"/>
                    <a:pt x="21361" y="5540"/>
                    <a:pt x="21304" y="5540"/>
                  </a:cubicBezTo>
                  <a:cubicBezTo>
                    <a:pt x="21258" y="5540"/>
                    <a:pt x="21191" y="5515"/>
                    <a:pt x="21086" y="5441"/>
                  </a:cubicBezTo>
                  <a:cubicBezTo>
                    <a:pt x="20979" y="5358"/>
                    <a:pt x="20896" y="5239"/>
                    <a:pt x="20884" y="5120"/>
                  </a:cubicBezTo>
                  <a:lnTo>
                    <a:pt x="20884" y="5084"/>
                  </a:lnTo>
                  <a:cubicBezTo>
                    <a:pt x="20860" y="5084"/>
                    <a:pt x="20860" y="5084"/>
                    <a:pt x="20848" y="5072"/>
                  </a:cubicBezTo>
                  <a:cubicBezTo>
                    <a:pt x="20669" y="4953"/>
                    <a:pt x="20622" y="4739"/>
                    <a:pt x="20741" y="4715"/>
                  </a:cubicBezTo>
                  <a:cubicBezTo>
                    <a:pt x="20745" y="4715"/>
                    <a:pt x="20750" y="4714"/>
                    <a:pt x="20754" y="4714"/>
                  </a:cubicBezTo>
                  <a:close/>
                  <a:moveTo>
                    <a:pt x="8855" y="5290"/>
                  </a:moveTo>
                  <a:cubicBezTo>
                    <a:pt x="8920" y="5290"/>
                    <a:pt x="8996" y="5310"/>
                    <a:pt x="9061" y="5358"/>
                  </a:cubicBezTo>
                  <a:cubicBezTo>
                    <a:pt x="9192" y="5465"/>
                    <a:pt x="9132" y="5525"/>
                    <a:pt x="9073" y="5549"/>
                  </a:cubicBezTo>
                  <a:cubicBezTo>
                    <a:pt x="9038" y="5576"/>
                    <a:pt x="9012" y="5596"/>
                    <a:pt x="8977" y="5596"/>
                  </a:cubicBezTo>
                  <a:cubicBezTo>
                    <a:pt x="8952" y="5596"/>
                    <a:pt x="8922" y="5586"/>
                    <a:pt x="8882" y="5561"/>
                  </a:cubicBezTo>
                  <a:cubicBezTo>
                    <a:pt x="8811" y="5501"/>
                    <a:pt x="8704" y="5465"/>
                    <a:pt x="8716" y="5358"/>
                  </a:cubicBezTo>
                  <a:cubicBezTo>
                    <a:pt x="8716" y="5319"/>
                    <a:pt x="8776" y="5290"/>
                    <a:pt x="8855" y="5290"/>
                  </a:cubicBezTo>
                  <a:close/>
                  <a:moveTo>
                    <a:pt x="2917" y="5322"/>
                  </a:moveTo>
                  <a:cubicBezTo>
                    <a:pt x="3143" y="5322"/>
                    <a:pt x="3155" y="5382"/>
                    <a:pt x="3143" y="5465"/>
                  </a:cubicBezTo>
                  <a:cubicBezTo>
                    <a:pt x="3143" y="5537"/>
                    <a:pt x="3120" y="5596"/>
                    <a:pt x="2905" y="5596"/>
                  </a:cubicBezTo>
                  <a:cubicBezTo>
                    <a:pt x="2691" y="5596"/>
                    <a:pt x="2465" y="5561"/>
                    <a:pt x="2453" y="5465"/>
                  </a:cubicBezTo>
                  <a:cubicBezTo>
                    <a:pt x="2453" y="5382"/>
                    <a:pt x="2679" y="5322"/>
                    <a:pt x="2917" y="5322"/>
                  </a:cubicBezTo>
                  <a:close/>
                  <a:moveTo>
                    <a:pt x="7523" y="5101"/>
                  </a:moveTo>
                  <a:cubicBezTo>
                    <a:pt x="7599" y="5101"/>
                    <a:pt x="7763" y="5289"/>
                    <a:pt x="7763" y="5525"/>
                  </a:cubicBezTo>
                  <a:cubicBezTo>
                    <a:pt x="7754" y="5702"/>
                    <a:pt x="7706" y="5734"/>
                    <a:pt x="7647" y="5734"/>
                  </a:cubicBezTo>
                  <a:cubicBezTo>
                    <a:pt x="7627" y="5734"/>
                    <a:pt x="7606" y="5730"/>
                    <a:pt x="7584" y="5727"/>
                  </a:cubicBezTo>
                  <a:cubicBezTo>
                    <a:pt x="7501" y="5715"/>
                    <a:pt x="7453" y="5703"/>
                    <a:pt x="7465" y="5525"/>
                  </a:cubicBezTo>
                  <a:cubicBezTo>
                    <a:pt x="7465" y="5346"/>
                    <a:pt x="7394" y="5168"/>
                    <a:pt x="7501" y="5108"/>
                  </a:cubicBezTo>
                  <a:cubicBezTo>
                    <a:pt x="7507" y="5103"/>
                    <a:pt x="7514" y="5101"/>
                    <a:pt x="7523" y="5101"/>
                  </a:cubicBezTo>
                  <a:close/>
                  <a:moveTo>
                    <a:pt x="12207" y="5108"/>
                  </a:moveTo>
                  <a:cubicBezTo>
                    <a:pt x="12329" y="5108"/>
                    <a:pt x="12477" y="5153"/>
                    <a:pt x="12597" y="5227"/>
                  </a:cubicBezTo>
                  <a:cubicBezTo>
                    <a:pt x="12692" y="5287"/>
                    <a:pt x="12740" y="5346"/>
                    <a:pt x="12764" y="5382"/>
                  </a:cubicBezTo>
                  <a:cubicBezTo>
                    <a:pt x="12790" y="5379"/>
                    <a:pt x="12818" y="5378"/>
                    <a:pt x="12846" y="5378"/>
                  </a:cubicBezTo>
                  <a:cubicBezTo>
                    <a:pt x="12942" y="5378"/>
                    <a:pt x="13046" y="5395"/>
                    <a:pt x="13157" y="5441"/>
                  </a:cubicBezTo>
                  <a:cubicBezTo>
                    <a:pt x="13442" y="5584"/>
                    <a:pt x="13383" y="5656"/>
                    <a:pt x="13335" y="5703"/>
                  </a:cubicBezTo>
                  <a:cubicBezTo>
                    <a:pt x="13307" y="5732"/>
                    <a:pt x="13283" y="5750"/>
                    <a:pt x="13246" y="5750"/>
                  </a:cubicBezTo>
                  <a:cubicBezTo>
                    <a:pt x="13206" y="5750"/>
                    <a:pt x="13148" y="5729"/>
                    <a:pt x="13049" y="5680"/>
                  </a:cubicBezTo>
                  <a:cubicBezTo>
                    <a:pt x="12895" y="5620"/>
                    <a:pt x="12740" y="5596"/>
                    <a:pt x="12645" y="5561"/>
                  </a:cubicBezTo>
                  <a:cubicBezTo>
                    <a:pt x="12597" y="5561"/>
                    <a:pt x="12561" y="5525"/>
                    <a:pt x="12442" y="5441"/>
                  </a:cubicBezTo>
                  <a:cubicBezTo>
                    <a:pt x="12228" y="5299"/>
                    <a:pt x="11966" y="5322"/>
                    <a:pt x="11918" y="5239"/>
                  </a:cubicBezTo>
                  <a:cubicBezTo>
                    <a:pt x="11906" y="5203"/>
                    <a:pt x="11978" y="5144"/>
                    <a:pt x="12109" y="5120"/>
                  </a:cubicBezTo>
                  <a:cubicBezTo>
                    <a:pt x="12138" y="5112"/>
                    <a:pt x="12171" y="5108"/>
                    <a:pt x="12207" y="5108"/>
                  </a:cubicBezTo>
                  <a:close/>
                  <a:moveTo>
                    <a:pt x="6766" y="5495"/>
                  </a:moveTo>
                  <a:cubicBezTo>
                    <a:pt x="6814" y="5495"/>
                    <a:pt x="6852" y="5513"/>
                    <a:pt x="6870" y="5561"/>
                  </a:cubicBezTo>
                  <a:cubicBezTo>
                    <a:pt x="6906" y="5644"/>
                    <a:pt x="6834" y="5739"/>
                    <a:pt x="6739" y="5775"/>
                  </a:cubicBezTo>
                  <a:cubicBezTo>
                    <a:pt x="6719" y="5783"/>
                    <a:pt x="6702" y="5787"/>
                    <a:pt x="6687" y="5787"/>
                  </a:cubicBezTo>
                  <a:cubicBezTo>
                    <a:pt x="6638" y="5787"/>
                    <a:pt x="6609" y="5749"/>
                    <a:pt x="6572" y="5703"/>
                  </a:cubicBezTo>
                  <a:cubicBezTo>
                    <a:pt x="6537" y="5644"/>
                    <a:pt x="6501" y="5596"/>
                    <a:pt x="6608" y="5537"/>
                  </a:cubicBezTo>
                  <a:cubicBezTo>
                    <a:pt x="6662" y="5513"/>
                    <a:pt x="6718" y="5495"/>
                    <a:pt x="6766" y="5495"/>
                  </a:cubicBezTo>
                  <a:close/>
                  <a:moveTo>
                    <a:pt x="22090" y="5529"/>
                  </a:moveTo>
                  <a:cubicBezTo>
                    <a:pt x="22107" y="5529"/>
                    <a:pt x="22125" y="5535"/>
                    <a:pt x="22146" y="5549"/>
                  </a:cubicBezTo>
                  <a:cubicBezTo>
                    <a:pt x="22217" y="5596"/>
                    <a:pt x="22312" y="5620"/>
                    <a:pt x="22289" y="5727"/>
                  </a:cubicBezTo>
                  <a:cubicBezTo>
                    <a:pt x="22281" y="5788"/>
                    <a:pt x="22221" y="5819"/>
                    <a:pt x="22148" y="5819"/>
                  </a:cubicBezTo>
                  <a:cubicBezTo>
                    <a:pt x="22105" y="5819"/>
                    <a:pt x="22058" y="5809"/>
                    <a:pt x="22015" y="5787"/>
                  </a:cubicBezTo>
                  <a:cubicBezTo>
                    <a:pt x="21896" y="5727"/>
                    <a:pt x="21931" y="5668"/>
                    <a:pt x="21979" y="5608"/>
                  </a:cubicBezTo>
                  <a:cubicBezTo>
                    <a:pt x="22013" y="5566"/>
                    <a:pt x="22047" y="5529"/>
                    <a:pt x="22090" y="5529"/>
                  </a:cubicBezTo>
                  <a:close/>
                  <a:moveTo>
                    <a:pt x="8119" y="5551"/>
                  </a:moveTo>
                  <a:cubicBezTo>
                    <a:pt x="8155" y="5551"/>
                    <a:pt x="8192" y="5554"/>
                    <a:pt x="8227" y="5561"/>
                  </a:cubicBezTo>
                  <a:cubicBezTo>
                    <a:pt x="8501" y="5644"/>
                    <a:pt x="8454" y="5727"/>
                    <a:pt x="8418" y="5775"/>
                  </a:cubicBezTo>
                  <a:cubicBezTo>
                    <a:pt x="8395" y="5821"/>
                    <a:pt x="8372" y="5842"/>
                    <a:pt x="8312" y="5842"/>
                  </a:cubicBezTo>
                  <a:cubicBezTo>
                    <a:pt x="8278" y="5842"/>
                    <a:pt x="8232" y="5835"/>
                    <a:pt x="8168" y="5822"/>
                  </a:cubicBezTo>
                  <a:cubicBezTo>
                    <a:pt x="7989" y="5775"/>
                    <a:pt x="7799" y="5822"/>
                    <a:pt x="7751" y="5727"/>
                  </a:cubicBezTo>
                  <a:cubicBezTo>
                    <a:pt x="7727" y="5715"/>
                    <a:pt x="7763" y="5656"/>
                    <a:pt x="7858" y="5608"/>
                  </a:cubicBezTo>
                  <a:cubicBezTo>
                    <a:pt x="7919" y="5573"/>
                    <a:pt x="8019" y="5551"/>
                    <a:pt x="8119" y="5551"/>
                  </a:cubicBezTo>
                  <a:close/>
                  <a:moveTo>
                    <a:pt x="5238" y="5498"/>
                  </a:moveTo>
                  <a:cubicBezTo>
                    <a:pt x="5261" y="5498"/>
                    <a:pt x="5282" y="5506"/>
                    <a:pt x="5298" y="5525"/>
                  </a:cubicBezTo>
                  <a:cubicBezTo>
                    <a:pt x="5358" y="5561"/>
                    <a:pt x="5298" y="5715"/>
                    <a:pt x="5239" y="5834"/>
                  </a:cubicBezTo>
                  <a:cubicBezTo>
                    <a:pt x="5194" y="5925"/>
                    <a:pt x="5155" y="5947"/>
                    <a:pt x="5103" y="5947"/>
                  </a:cubicBezTo>
                  <a:cubicBezTo>
                    <a:pt x="5086" y="5947"/>
                    <a:pt x="5068" y="5944"/>
                    <a:pt x="5048" y="5942"/>
                  </a:cubicBezTo>
                  <a:cubicBezTo>
                    <a:pt x="4989" y="5918"/>
                    <a:pt x="4906" y="5894"/>
                    <a:pt x="4989" y="5727"/>
                  </a:cubicBezTo>
                  <a:cubicBezTo>
                    <a:pt x="5044" y="5598"/>
                    <a:pt x="5157" y="5498"/>
                    <a:pt x="5238" y="5498"/>
                  </a:cubicBezTo>
                  <a:close/>
                  <a:moveTo>
                    <a:pt x="10001" y="5549"/>
                  </a:moveTo>
                  <a:cubicBezTo>
                    <a:pt x="10085" y="5549"/>
                    <a:pt x="10168" y="5584"/>
                    <a:pt x="10192" y="5620"/>
                  </a:cubicBezTo>
                  <a:cubicBezTo>
                    <a:pt x="10228" y="5656"/>
                    <a:pt x="10240" y="5668"/>
                    <a:pt x="10204" y="5703"/>
                  </a:cubicBezTo>
                  <a:cubicBezTo>
                    <a:pt x="10192" y="5715"/>
                    <a:pt x="10120" y="5715"/>
                    <a:pt x="10013" y="5739"/>
                  </a:cubicBezTo>
                  <a:cubicBezTo>
                    <a:pt x="9906" y="5775"/>
                    <a:pt x="9763" y="5834"/>
                    <a:pt x="9644" y="5906"/>
                  </a:cubicBezTo>
                  <a:cubicBezTo>
                    <a:pt x="9513" y="5977"/>
                    <a:pt x="9537" y="5965"/>
                    <a:pt x="9489" y="5977"/>
                  </a:cubicBezTo>
                  <a:cubicBezTo>
                    <a:pt x="9466" y="6001"/>
                    <a:pt x="9454" y="6013"/>
                    <a:pt x="9406" y="6025"/>
                  </a:cubicBezTo>
                  <a:cubicBezTo>
                    <a:pt x="9388" y="6031"/>
                    <a:pt x="9373" y="6034"/>
                    <a:pt x="9358" y="6034"/>
                  </a:cubicBezTo>
                  <a:cubicBezTo>
                    <a:pt x="9344" y="6034"/>
                    <a:pt x="9329" y="6031"/>
                    <a:pt x="9311" y="6025"/>
                  </a:cubicBezTo>
                  <a:lnTo>
                    <a:pt x="9275" y="6025"/>
                  </a:lnTo>
                  <a:cubicBezTo>
                    <a:pt x="9180" y="6037"/>
                    <a:pt x="9049" y="6073"/>
                    <a:pt x="8989" y="6073"/>
                  </a:cubicBezTo>
                  <a:lnTo>
                    <a:pt x="8835" y="6073"/>
                  </a:lnTo>
                  <a:cubicBezTo>
                    <a:pt x="8823" y="6073"/>
                    <a:pt x="8799" y="6061"/>
                    <a:pt x="8811" y="6013"/>
                  </a:cubicBezTo>
                  <a:cubicBezTo>
                    <a:pt x="8811" y="5965"/>
                    <a:pt x="8858" y="5918"/>
                    <a:pt x="8894" y="5894"/>
                  </a:cubicBezTo>
                  <a:cubicBezTo>
                    <a:pt x="9001" y="5834"/>
                    <a:pt x="9097" y="5787"/>
                    <a:pt x="9251" y="5775"/>
                  </a:cubicBezTo>
                  <a:lnTo>
                    <a:pt x="9370" y="5775"/>
                  </a:lnTo>
                  <a:cubicBezTo>
                    <a:pt x="9406" y="5763"/>
                    <a:pt x="9418" y="5727"/>
                    <a:pt x="9454" y="5715"/>
                  </a:cubicBezTo>
                  <a:cubicBezTo>
                    <a:pt x="9466" y="5703"/>
                    <a:pt x="9489" y="5680"/>
                    <a:pt x="9513" y="5680"/>
                  </a:cubicBezTo>
                  <a:cubicBezTo>
                    <a:pt x="9668" y="5596"/>
                    <a:pt x="9847" y="5549"/>
                    <a:pt x="10001" y="5549"/>
                  </a:cubicBezTo>
                  <a:close/>
                  <a:moveTo>
                    <a:pt x="8525" y="5858"/>
                  </a:moveTo>
                  <a:cubicBezTo>
                    <a:pt x="8739" y="5858"/>
                    <a:pt x="8716" y="5942"/>
                    <a:pt x="8692" y="6001"/>
                  </a:cubicBezTo>
                  <a:cubicBezTo>
                    <a:pt x="8680" y="6073"/>
                    <a:pt x="8644" y="6108"/>
                    <a:pt x="8513" y="6108"/>
                  </a:cubicBezTo>
                  <a:cubicBezTo>
                    <a:pt x="8416" y="6108"/>
                    <a:pt x="8329" y="6131"/>
                    <a:pt x="8262" y="6131"/>
                  </a:cubicBezTo>
                  <a:cubicBezTo>
                    <a:pt x="8223" y="6131"/>
                    <a:pt x="8190" y="6123"/>
                    <a:pt x="8168" y="6096"/>
                  </a:cubicBezTo>
                  <a:cubicBezTo>
                    <a:pt x="8144" y="6073"/>
                    <a:pt x="8168" y="6013"/>
                    <a:pt x="8239" y="5953"/>
                  </a:cubicBezTo>
                  <a:cubicBezTo>
                    <a:pt x="8299" y="5906"/>
                    <a:pt x="8394" y="5858"/>
                    <a:pt x="8513" y="5858"/>
                  </a:cubicBezTo>
                  <a:close/>
                  <a:moveTo>
                    <a:pt x="3572" y="5775"/>
                  </a:moveTo>
                  <a:cubicBezTo>
                    <a:pt x="3643" y="5775"/>
                    <a:pt x="3763" y="5799"/>
                    <a:pt x="3858" y="5882"/>
                  </a:cubicBezTo>
                  <a:cubicBezTo>
                    <a:pt x="4013" y="6025"/>
                    <a:pt x="3941" y="6084"/>
                    <a:pt x="3882" y="6096"/>
                  </a:cubicBezTo>
                  <a:cubicBezTo>
                    <a:pt x="3843" y="6119"/>
                    <a:pt x="3820" y="6133"/>
                    <a:pt x="3792" y="6133"/>
                  </a:cubicBezTo>
                  <a:cubicBezTo>
                    <a:pt x="3776" y="6133"/>
                    <a:pt x="3760" y="6129"/>
                    <a:pt x="3739" y="6120"/>
                  </a:cubicBezTo>
                  <a:cubicBezTo>
                    <a:pt x="3715" y="6096"/>
                    <a:pt x="3691" y="6096"/>
                    <a:pt x="3679" y="6073"/>
                  </a:cubicBezTo>
                  <a:cubicBezTo>
                    <a:pt x="3584" y="6001"/>
                    <a:pt x="3453" y="5965"/>
                    <a:pt x="3441" y="5858"/>
                  </a:cubicBezTo>
                  <a:cubicBezTo>
                    <a:pt x="3441" y="5834"/>
                    <a:pt x="3465" y="5799"/>
                    <a:pt x="3513" y="5787"/>
                  </a:cubicBezTo>
                  <a:cubicBezTo>
                    <a:pt x="3524" y="5787"/>
                    <a:pt x="3560" y="5775"/>
                    <a:pt x="3572" y="5775"/>
                  </a:cubicBezTo>
                  <a:close/>
                  <a:moveTo>
                    <a:pt x="2441" y="5257"/>
                  </a:moveTo>
                  <a:cubicBezTo>
                    <a:pt x="2451" y="5257"/>
                    <a:pt x="2459" y="5259"/>
                    <a:pt x="2465" y="5263"/>
                  </a:cubicBezTo>
                  <a:cubicBezTo>
                    <a:pt x="2512" y="5311"/>
                    <a:pt x="2381" y="5561"/>
                    <a:pt x="2405" y="5822"/>
                  </a:cubicBezTo>
                  <a:cubicBezTo>
                    <a:pt x="2429" y="5906"/>
                    <a:pt x="2429" y="5965"/>
                    <a:pt x="2429" y="6001"/>
                  </a:cubicBezTo>
                  <a:cubicBezTo>
                    <a:pt x="2429" y="6073"/>
                    <a:pt x="2393" y="6084"/>
                    <a:pt x="2346" y="6120"/>
                  </a:cubicBezTo>
                  <a:cubicBezTo>
                    <a:pt x="2325" y="6127"/>
                    <a:pt x="2304" y="6134"/>
                    <a:pt x="2282" y="6134"/>
                  </a:cubicBezTo>
                  <a:cubicBezTo>
                    <a:pt x="2265" y="6134"/>
                    <a:pt x="2247" y="6130"/>
                    <a:pt x="2227" y="6120"/>
                  </a:cubicBezTo>
                  <a:cubicBezTo>
                    <a:pt x="2191" y="6084"/>
                    <a:pt x="2131" y="6013"/>
                    <a:pt x="2108" y="5834"/>
                  </a:cubicBezTo>
                  <a:cubicBezTo>
                    <a:pt x="2108" y="5763"/>
                    <a:pt x="2108" y="5668"/>
                    <a:pt x="2143" y="5596"/>
                  </a:cubicBezTo>
                  <a:cubicBezTo>
                    <a:pt x="2155" y="5501"/>
                    <a:pt x="2203" y="5430"/>
                    <a:pt x="2250" y="5382"/>
                  </a:cubicBezTo>
                  <a:cubicBezTo>
                    <a:pt x="2319" y="5303"/>
                    <a:pt x="2397" y="5257"/>
                    <a:pt x="2441" y="5257"/>
                  </a:cubicBezTo>
                  <a:close/>
                  <a:moveTo>
                    <a:pt x="21193" y="5715"/>
                  </a:moveTo>
                  <a:cubicBezTo>
                    <a:pt x="21205" y="5715"/>
                    <a:pt x="21253" y="5715"/>
                    <a:pt x="21277" y="5739"/>
                  </a:cubicBezTo>
                  <a:cubicBezTo>
                    <a:pt x="21312" y="5775"/>
                    <a:pt x="21336" y="5811"/>
                    <a:pt x="21348" y="5858"/>
                  </a:cubicBezTo>
                  <a:cubicBezTo>
                    <a:pt x="21384" y="5953"/>
                    <a:pt x="21360" y="6073"/>
                    <a:pt x="21300" y="6132"/>
                  </a:cubicBezTo>
                  <a:cubicBezTo>
                    <a:pt x="21252" y="6173"/>
                    <a:pt x="21214" y="6191"/>
                    <a:pt x="21180" y="6191"/>
                  </a:cubicBezTo>
                  <a:cubicBezTo>
                    <a:pt x="21164" y="6191"/>
                    <a:pt x="21149" y="6187"/>
                    <a:pt x="21134" y="6180"/>
                  </a:cubicBezTo>
                  <a:cubicBezTo>
                    <a:pt x="21086" y="6120"/>
                    <a:pt x="21098" y="6001"/>
                    <a:pt x="21074" y="5918"/>
                  </a:cubicBezTo>
                  <a:lnTo>
                    <a:pt x="21074" y="5894"/>
                  </a:lnTo>
                  <a:lnTo>
                    <a:pt x="21086" y="5858"/>
                  </a:lnTo>
                  <a:cubicBezTo>
                    <a:pt x="21086" y="5846"/>
                    <a:pt x="21098" y="5811"/>
                    <a:pt x="21122" y="5787"/>
                  </a:cubicBezTo>
                  <a:cubicBezTo>
                    <a:pt x="21134" y="5751"/>
                    <a:pt x="21146" y="5715"/>
                    <a:pt x="21193" y="5715"/>
                  </a:cubicBezTo>
                  <a:close/>
                  <a:moveTo>
                    <a:pt x="10406" y="5727"/>
                  </a:moveTo>
                  <a:cubicBezTo>
                    <a:pt x="10537" y="5727"/>
                    <a:pt x="10668" y="5763"/>
                    <a:pt x="10763" y="5811"/>
                  </a:cubicBezTo>
                  <a:cubicBezTo>
                    <a:pt x="10799" y="5799"/>
                    <a:pt x="10847" y="5799"/>
                    <a:pt x="10906" y="5799"/>
                  </a:cubicBezTo>
                  <a:cubicBezTo>
                    <a:pt x="11013" y="5799"/>
                    <a:pt x="11097" y="5846"/>
                    <a:pt x="11180" y="5894"/>
                  </a:cubicBezTo>
                  <a:cubicBezTo>
                    <a:pt x="11204" y="5870"/>
                    <a:pt x="11252" y="5870"/>
                    <a:pt x="11311" y="5870"/>
                  </a:cubicBezTo>
                  <a:cubicBezTo>
                    <a:pt x="11454" y="5870"/>
                    <a:pt x="11597" y="5965"/>
                    <a:pt x="11633" y="6061"/>
                  </a:cubicBezTo>
                  <a:cubicBezTo>
                    <a:pt x="11692" y="6132"/>
                    <a:pt x="11680" y="6203"/>
                    <a:pt x="11621" y="6215"/>
                  </a:cubicBezTo>
                  <a:cubicBezTo>
                    <a:pt x="11614" y="6218"/>
                    <a:pt x="11606" y="6219"/>
                    <a:pt x="11598" y="6219"/>
                  </a:cubicBezTo>
                  <a:cubicBezTo>
                    <a:pt x="11525" y="6219"/>
                    <a:pt x="11418" y="6132"/>
                    <a:pt x="11311" y="6132"/>
                  </a:cubicBezTo>
                  <a:lnTo>
                    <a:pt x="11299" y="6144"/>
                  </a:lnTo>
                  <a:cubicBezTo>
                    <a:pt x="11287" y="6149"/>
                    <a:pt x="11274" y="6151"/>
                    <a:pt x="11259" y="6151"/>
                  </a:cubicBezTo>
                  <a:cubicBezTo>
                    <a:pt x="11171" y="6151"/>
                    <a:pt x="11036" y="6073"/>
                    <a:pt x="10882" y="6073"/>
                  </a:cubicBezTo>
                  <a:cubicBezTo>
                    <a:pt x="10763" y="6073"/>
                    <a:pt x="10716" y="6061"/>
                    <a:pt x="10680" y="6025"/>
                  </a:cubicBezTo>
                  <a:cubicBezTo>
                    <a:pt x="10617" y="6016"/>
                    <a:pt x="10547" y="5993"/>
                    <a:pt x="10475" y="5993"/>
                  </a:cubicBezTo>
                  <a:cubicBezTo>
                    <a:pt x="10452" y="5993"/>
                    <a:pt x="10429" y="5995"/>
                    <a:pt x="10406" y="6001"/>
                  </a:cubicBezTo>
                  <a:cubicBezTo>
                    <a:pt x="10369" y="6004"/>
                    <a:pt x="10339" y="6005"/>
                    <a:pt x="10314" y="6005"/>
                  </a:cubicBezTo>
                  <a:cubicBezTo>
                    <a:pt x="10217" y="6005"/>
                    <a:pt x="10196" y="5984"/>
                    <a:pt x="10168" y="5918"/>
                  </a:cubicBezTo>
                  <a:cubicBezTo>
                    <a:pt x="10144" y="5894"/>
                    <a:pt x="10120" y="5858"/>
                    <a:pt x="10144" y="5811"/>
                  </a:cubicBezTo>
                  <a:cubicBezTo>
                    <a:pt x="10168" y="5787"/>
                    <a:pt x="10240" y="5727"/>
                    <a:pt x="10406" y="5727"/>
                  </a:cubicBezTo>
                  <a:close/>
                  <a:moveTo>
                    <a:pt x="4361" y="5909"/>
                  </a:moveTo>
                  <a:cubicBezTo>
                    <a:pt x="4513" y="5909"/>
                    <a:pt x="4513" y="5975"/>
                    <a:pt x="4513" y="6025"/>
                  </a:cubicBezTo>
                  <a:cubicBezTo>
                    <a:pt x="4513" y="6096"/>
                    <a:pt x="4513" y="6144"/>
                    <a:pt x="4310" y="6180"/>
                  </a:cubicBezTo>
                  <a:cubicBezTo>
                    <a:pt x="4179" y="6204"/>
                    <a:pt x="4060" y="6251"/>
                    <a:pt x="3974" y="6251"/>
                  </a:cubicBezTo>
                  <a:cubicBezTo>
                    <a:pt x="3936" y="6251"/>
                    <a:pt x="3904" y="6241"/>
                    <a:pt x="3882" y="6215"/>
                  </a:cubicBezTo>
                  <a:cubicBezTo>
                    <a:pt x="3822" y="6180"/>
                    <a:pt x="4001" y="5977"/>
                    <a:pt x="4251" y="5918"/>
                  </a:cubicBezTo>
                  <a:cubicBezTo>
                    <a:pt x="4294" y="5912"/>
                    <a:pt x="4331" y="5909"/>
                    <a:pt x="4361" y="5909"/>
                  </a:cubicBezTo>
                  <a:close/>
                  <a:moveTo>
                    <a:pt x="12405" y="6002"/>
                  </a:moveTo>
                  <a:cubicBezTo>
                    <a:pt x="12421" y="6002"/>
                    <a:pt x="12441" y="6006"/>
                    <a:pt x="12466" y="6013"/>
                  </a:cubicBezTo>
                  <a:cubicBezTo>
                    <a:pt x="12585" y="6037"/>
                    <a:pt x="12692" y="6132"/>
                    <a:pt x="12621" y="6215"/>
                  </a:cubicBezTo>
                  <a:cubicBezTo>
                    <a:pt x="12588" y="6257"/>
                    <a:pt x="12521" y="6269"/>
                    <a:pt x="12459" y="6269"/>
                  </a:cubicBezTo>
                  <a:cubicBezTo>
                    <a:pt x="12431" y="6269"/>
                    <a:pt x="12405" y="6267"/>
                    <a:pt x="12383" y="6263"/>
                  </a:cubicBezTo>
                  <a:cubicBezTo>
                    <a:pt x="12311" y="6251"/>
                    <a:pt x="12311" y="6192"/>
                    <a:pt x="12323" y="6108"/>
                  </a:cubicBezTo>
                  <a:cubicBezTo>
                    <a:pt x="12333" y="6052"/>
                    <a:pt x="12342" y="6002"/>
                    <a:pt x="12405" y="6002"/>
                  </a:cubicBezTo>
                  <a:close/>
                  <a:moveTo>
                    <a:pt x="11837" y="6033"/>
                  </a:moveTo>
                  <a:cubicBezTo>
                    <a:pt x="11864" y="6033"/>
                    <a:pt x="11895" y="6040"/>
                    <a:pt x="11930" y="6061"/>
                  </a:cubicBezTo>
                  <a:cubicBezTo>
                    <a:pt x="12025" y="6096"/>
                    <a:pt x="12085" y="6180"/>
                    <a:pt x="12085" y="6251"/>
                  </a:cubicBezTo>
                  <a:cubicBezTo>
                    <a:pt x="12075" y="6300"/>
                    <a:pt x="12041" y="6341"/>
                    <a:pt x="12003" y="6341"/>
                  </a:cubicBezTo>
                  <a:cubicBezTo>
                    <a:pt x="11995" y="6341"/>
                    <a:pt x="11986" y="6339"/>
                    <a:pt x="11978" y="6334"/>
                  </a:cubicBezTo>
                  <a:cubicBezTo>
                    <a:pt x="11906" y="6323"/>
                    <a:pt x="11835" y="6275"/>
                    <a:pt x="11787" y="6275"/>
                  </a:cubicBezTo>
                  <a:cubicBezTo>
                    <a:pt x="11752" y="6263"/>
                    <a:pt x="11740" y="6215"/>
                    <a:pt x="11740" y="6144"/>
                  </a:cubicBezTo>
                  <a:cubicBezTo>
                    <a:pt x="11740" y="6120"/>
                    <a:pt x="11740" y="6073"/>
                    <a:pt x="11752" y="6061"/>
                  </a:cubicBezTo>
                  <a:cubicBezTo>
                    <a:pt x="11772" y="6047"/>
                    <a:pt x="11801" y="6033"/>
                    <a:pt x="11837" y="6033"/>
                  </a:cubicBezTo>
                  <a:close/>
                  <a:moveTo>
                    <a:pt x="5799" y="5251"/>
                  </a:moveTo>
                  <a:cubicBezTo>
                    <a:pt x="5882" y="5263"/>
                    <a:pt x="5894" y="5501"/>
                    <a:pt x="6060" y="5656"/>
                  </a:cubicBezTo>
                  <a:cubicBezTo>
                    <a:pt x="6060" y="5656"/>
                    <a:pt x="6060" y="5668"/>
                    <a:pt x="6072" y="5668"/>
                  </a:cubicBezTo>
                  <a:lnTo>
                    <a:pt x="6096" y="5656"/>
                  </a:lnTo>
                  <a:lnTo>
                    <a:pt x="6180" y="5644"/>
                  </a:lnTo>
                  <a:cubicBezTo>
                    <a:pt x="6239" y="5644"/>
                    <a:pt x="6275" y="5680"/>
                    <a:pt x="6263" y="5715"/>
                  </a:cubicBezTo>
                  <a:lnTo>
                    <a:pt x="6215" y="5739"/>
                  </a:lnTo>
                  <a:lnTo>
                    <a:pt x="6191" y="5763"/>
                  </a:lnTo>
                  <a:lnTo>
                    <a:pt x="6191" y="5787"/>
                  </a:lnTo>
                  <a:lnTo>
                    <a:pt x="6203" y="5834"/>
                  </a:lnTo>
                  <a:lnTo>
                    <a:pt x="6191" y="5846"/>
                  </a:lnTo>
                  <a:cubicBezTo>
                    <a:pt x="6180" y="5882"/>
                    <a:pt x="6144" y="5918"/>
                    <a:pt x="6096" y="5965"/>
                  </a:cubicBezTo>
                  <a:cubicBezTo>
                    <a:pt x="5882" y="6144"/>
                    <a:pt x="5846" y="6334"/>
                    <a:pt x="5727" y="6358"/>
                  </a:cubicBezTo>
                  <a:cubicBezTo>
                    <a:pt x="5679" y="6358"/>
                    <a:pt x="5644" y="6275"/>
                    <a:pt x="5668" y="6156"/>
                  </a:cubicBezTo>
                  <a:cubicBezTo>
                    <a:pt x="5679" y="6096"/>
                    <a:pt x="5703" y="6037"/>
                    <a:pt x="5739" y="5965"/>
                  </a:cubicBezTo>
                  <a:cubicBezTo>
                    <a:pt x="5775" y="5918"/>
                    <a:pt x="5822" y="5882"/>
                    <a:pt x="5846" y="5846"/>
                  </a:cubicBezTo>
                  <a:cubicBezTo>
                    <a:pt x="5846" y="5846"/>
                    <a:pt x="5846" y="5834"/>
                    <a:pt x="5834" y="5834"/>
                  </a:cubicBezTo>
                  <a:cubicBezTo>
                    <a:pt x="5727" y="5715"/>
                    <a:pt x="5668" y="5549"/>
                    <a:pt x="5679" y="5430"/>
                  </a:cubicBezTo>
                  <a:cubicBezTo>
                    <a:pt x="5703" y="5311"/>
                    <a:pt x="5763" y="5251"/>
                    <a:pt x="5799" y="5251"/>
                  </a:cubicBezTo>
                  <a:close/>
                  <a:moveTo>
                    <a:pt x="15538" y="6091"/>
                  </a:moveTo>
                  <a:cubicBezTo>
                    <a:pt x="15558" y="6091"/>
                    <a:pt x="15578" y="6093"/>
                    <a:pt x="15597" y="6096"/>
                  </a:cubicBezTo>
                  <a:cubicBezTo>
                    <a:pt x="15728" y="6132"/>
                    <a:pt x="15705" y="6192"/>
                    <a:pt x="15681" y="6263"/>
                  </a:cubicBezTo>
                  <a:cubicBezTo>
                    <a:pt x="15659" y="6327"/>
                    <a:pt x="15648" y="6372"/>
                    <a:pt x="15568" y="6372"/>
                  </a:cubicBezTo>
                  <a:cubicBezTo>
                    <a:pt x="15559" y="6372"/>
                    <a:pt x="15549" y="6371"/>
                    <a:pt x="15538" y="6370"/>
                  </a:cubicBezTo>
                  <a:cubicBezTo>
                    <a:pt x="15431" y="6358"/>
                    <a:pt x="15324" y="6323"/>
                    <a:pt x="15324" y="6215"/>
                  </a:cubicBezTo>
                  <a:cubicBezTo>
                    <a:pt x="15324" y="6145"/>
                    <a:pt x="15426" y="6091"/>
                    <a:pt x="15538" y="6091"/>
                  </a:cubicBezTo>
                  <a:close/>
                  <a:moveTo>
                    <a:pt x="15875" y="6104"/>
                  </a:moveTo>
                  <a:cubicBezTo>
                    <a:pt x="15966" y="6104"/>
                    <a:pt x="16085" y="6130"/>
                    <a:pt x="16181" y="6192"/>
                  </a:cubicBezTo>
                  <a:cubicBezTo>
                    <a:pt x="16359" y="6299"/>
                    <a:pt x="16312" y="6358"/>
                    <a:pt x="16252" y="6394"/>
                  </a:cubicBezTo>
                  <a:cubicBezTo>
                    <a:pt x="16223" y="6431"/>
                    <a:pt x="16194" y="6463"/>
                    <a:pt x="16142" y="6463"/>
                  </a:cubicBezTo>
                  <a:cubicBezTo>
                    <a:pt x="16110" y="6463"/>
                    <a:pt x="16069" y="6450"/>
                    <a:pt x="16014" y="6418"/>
                  </a:cubicBezTo>
                  <a:cubicBezTo>
                    <a:pt x="15859" y="6323"/>
                    <a:pt x="15716" y="6251"/>
                    <a:pt x="15740" y="6144"/>
                  </a:cubicBezTo>
                  <a:cubicBezTo>
                    <a:pt x="15755" y="6119"/>
                    <a:pt x="15808" y="6104"/>
                    <a:pt x="15875" y="6104"/>
                  </a:cubicBezTo>
                  <a:close/>
                  <a:moveTo>
                    <a:pt x="10401" y="6393"/>
                  </a:moveTo>
                  <a:cubicBezTo>
                    <a:pt x="10420" y="6393"/>
                    <a:pt x="10442" y="6394"/>
                    <a:pt x="10466" y="6394"/>
                  </a:cubicBezTo>
                  <a:cubicBezTo>
                    <a:pt x="10537" y="6394"/>
                    <a:pt x="10609" y="6418"/>
                    <a:pt x="10609" y="6430"/>
                  </a:cubicBezTo>
                  <a:cubicBezTo>
                    <a:pt x="10609" y="6442"/>
                    <a:pt x="10597" y="6477"/>
                    <a:pt x="10490" y="6513"/>
                  </a:cubicBezTo>
                  <a:cubicBezTo>
                    <a:pt x="10469" y="6529"/>
                    <a:pt x="10443" y="6537"/>
                    <a:pt x="10417" y="6537"/>
                  </a:cubicBezTo>
                  <a:cubicBezTo>
                    <a:pt x="10368" y="6537"/>
                    <a:pt x="10319" y="6508"/>
                    <a:pt x="10311" y="6453"/>
                  </a:cubicBezTo>
                  <a:cubicBezTo>
                    <a:pt x="10311" y="6400"/>
                    <a:pt x="10344" y="6393"/>
                    <a:pt x="10401" y="6393"/>
                  </a:cubicBezTo>
                  <a:close/>
                  <a:moveTo>
                    <a:pt x="5250" y="6105"/>
                  </a:moveTo>
                  <a:cubicBezTo>
                    <a:pt x="5279" y="6105"/>
                    <a:pt x="5304" y="6114"/>
                    <a:pt x="5322" y="6132"/>
                  </a:cubicBezTo>
                  <a:cubicBezTo>
                    <a:pt x="5382" y="6192"/>
                    <a:pt x="5287" y="6334"/>
                    <a:pt x="5239" y="6430"/>
                  </a:cubicBezTo>
                  <a:cubicBezTo>
                    <a:pt x="5203" y="6513"/>
                    <a:pt x="5167" y="6537"/>
                    <a:pt x="5084" y="6549"/>
                  </a:cubicBezTo>
                  <a:cubicBezTo>
                    <a:pt x="5066" y="6549"/>
                    <a:pt x="5048" y="6552"/>
                    <a:pt x="5032" y="6552"/>
                  </a:cubicBezTo>
                  <a:cubicBezTo>
                    <a:pt x="5016" y="6552"/>
                    <a:pt x="5001" y="6549"/>
                    <a:pt x="4989" y="6537"/>
                  </a:cubicBezTo>
                  <a:cubicBezTo>
                    <a:pt x="4953" y="6501"/>
                    <a:pt x="4929" y="6430"/>
                    <a:pt x="4965" y="6334"/>
                  </a:cubicBezTo>
                  <a:cubicBezTo>
                    <a:pt x="5045" y="6183"/>
                    <a:pt x="5165" y="6105"/>
                    <a:pt x="5250" y="6105"/>
                  </a:cubicBezTo>
                  <a:close/>
                  <a:moveTo>
                    <a:pt x="1740" y="6072"/>
                  </a:moveTo>
                  <a:cubicBezTo>
                    <a:pt x="1744" y="6072"/>
                    <a:pt x="1747" y="6072"/>
                    <a:pt x="1750" y="6073"/>
                  </a:cubicBezTo>
                  <a:cubicBezTo>
                    <a:pt x="1834" y="6084"/>
                    <a:pt x="1858" y="6263"/>
                    <a:pt x="1905" y="6394"/>
                  </a:cubicBezTo>
                  <a:cubicBezTo>
                    <a:pt x="1953" y="6549"/>
                    <a:pt x="1917" y="6561"/>
                    <a:pt x="1834" y="6608"/>
                  </a:cubicBezTo>
                  <a:cubicBezTo>
                    <a:pt x="1812" y="6617"/>
                    <a:pt x="1785" y="6628"/>
                    <a:pt x="1757" y="6628"/>
                  </a:cubicBezTo>
                  <a:cubicBezTo>
                    <a:pt x="1709" y="6628"/>
                    <a:pt x="1657" y="6597"/>
                    <a:pt x="1619" y="6477"/>
                  </a:cubicBezTo>
                  <a:cubicBezTo>
                    <a:pt x="1562" y="6269"/>
                    <a:pt x="1627" y="6072"/>
                    <a:pt x="1740" y="6072"/>
                  </a:cubicBezTo>
                  <a:close/>
                  <a:moveTo>
                    <a:pt x="2320" y="6674"/>
                  </a:moveTo>
                  <a:cubicBezTo>
                    <a:pt x="2382" y="6674"/>
                    <a:pt x="2439" y="6691"/>
                    <a:pt x="2465" y="6751"/>
                  </a:cubicBezTo>
                  <a:cubicBezTo>
                    <a:pt x="2489" y="6799"/>
                    <a:pt x="2405" y="6894"/>
                    <a:pt x="2322" y="6906"/>
                  </a:cubicBezTo>
                  <a:lnTo>
                    <a:pt x="2286" y="6846"/>
                  </a:lnTo>
                  <a:lnTo>
                    <a:pt x="2250" y="6834"/>
                  </a:lnTo>
                  <a:lnTo>
                    <a:pt x="2250" y="6846"/>
                  </a:lnTo>
                  <a:lnTo>
                    <a:pt x="2215" y="6894"/>
                  </a:lnTo>
                  <a:cubicBezTo>
                    <a:pt x="2210" y="6894"/>
                    <a:pt x="2201" y="6896"/>
                    <a:pt x="2191" y="6896"/>
                  </a:cubicBezTo>
                  <a:cubicBezTo>
                    <a:pt x="2176" y="6896"/>
                    <a:pt x="2158" y="6892"/>
                    <a:pt x="2143" y="6870"/>
                  </a:cubicBezTo>
                  <a:cubicBezTo>
                    <a:pt x="2096" y="6763"/>
                    <a:pt x="2167" y="6692"/>
                    <a:pt x="2250" y="6680"/>
                  </a:cubicBezTo>
                  <a:cubicBezTo>
                    <a:pt x="2273" y="6676"/>
                    <a:pt x="2297" y="6674"/>
                    <a:pt x="2320" y="6674"/>
                  </a:cubicBezTo>
                  <a:close/>
                  <a:moveTo>
                    <a:pt x="9104" y="6653"/>
                  </a:moveTo>
                  <a:cubicBezTo>
                    <a:pt x="9134" y="6653"/>
                    <a:pt x="9161" y="6665"/>
                    <a:pt x="9180" y="6692"/>
                  </a:cubicBezTo>
                  <a:cubicBezTo>
                    <a:pt x="9228" y="6751"/>
                    <a:pt x="9216" y="6846"/>
                    <a:pt x="9216" y="6870"/>
                  </a:cubicBezTo>
                  <a:cubicBezTo>
                    <a:pt x="9192" y="6918"/>
                    <a:pt x="9132" y="6918"/>
                    <a:pt x="9061" y="6918"/>
                  </a:cubicBezTo>
                  <a:cubicBezTo>
                    <a:pt x="9044" y="6921"/>
                    <a:pt x="9026" y="6923"/>
                    <a:pt x="9009" y="6923"/>
                  </a:cubicBezTo>
                  <a:cubicBezTo>
                    <a:pt x="8952" y="6923"/>
                    <a:pt x="8902" y="6899"/>
                    <a:pt x="8930" y="6799"/>
                  </a:cubicBezTo>
                  <a:cubicBezTo>
                    <a:pt x="8962" y="6709"/>
                    <a:pt x="9039" y="6653"/>
                    <a:pt x="9104" y="6653"/>
                  </a:cubicBezTo>
                  <a:close/>
                  <a:moveTo>
                    <a:pt x="5674" y="6628"/>
                  </a:moveTo>
                  <a:cubicBezTo>
                    <a:pt x="5802" y="6628"/>
                    <a:pt x="5894" y="6699"/>
                    <a:pt x="5894" y="6751"/>
                  </a:cubicBezTo>
                  <a:cubicBezTo>
                    <a:pt x="5894" y="6811"/>
                    <a:pt x="5858" y="6811"/>
                    <a:pt x="5822" y="6846"/>
                  </a:cubicBezTo>
                  <a:cubicBezTo>
                    <a:pt x="5787" y="6858"/>
                    <a:pt x="5751" y="6858"/>
                    <a:pt x="5727" y="6870"/>
                  </a:cubicBezTo>
                  <a:cubicBezTo>
                    <a:pt x="5703" y="6894"/>
                    <a:pt x="5715" y="6894"/>
                    <a:pt x="5644" y="6894"/>
                  </a:cubicBezTo>
                  <a:cubicBezTo>
                    <a:pt x="5507" y="6902"/>
                    <a:pt x="5392" y="6937"/>
                    <a:pt x="5306" y="6937"/>
                  </a:cubicBezTo>
                  <a:cubicBezTo>
                    <a:pt x="5265" y="6937"/>
                    <a:pt x="5230" y="6929"/>
                    <a:pt x="5203" y="6906"/>
                  </a:cubicBezTo>
                  <a:cubicBezTo>
                    <a:pt x="5144" y="6846"/>
                    <a:pt x="5346" y="6656"/>
                    <a:pt x="5620" y="6632"/>
                  </a:cubicBezTo>
                  <a:cubicBezTo>
                    <a:pt x="5638" y="6629"/>
                    <a:pt x="5657" y="6628"/>
                    <a:pt x="5674" y="6628"/>
                  </a:cubicBezTo>
                  <a:close/>
                  <a:moveTo>
                    <a:pt x="3074" y="6136"/>
                  </a:moveTo>
                  <a:cubicBezTo>
                    <a:pt x="3133" y="6136"/>
                    <a:pt x="3152" y="6178"/>
                    <a:pt x="3167" y="6215"/>
                  </a:cubicBezTo>
                  <a:cubicBezTo>
                    <a:pt x="3203" y="6299"/>
                    <a:pt x="3215" y="6334"/>
                    <a:pt x="3084" y="6418"/>
                  </a:cubicBezTo>
                  <a:cubicBezTo>
                    <a:pt x="3048" y="6430"/>
                    <a:pt x="3024" y="6442"/>
                    <a:pt x="2989" y="6477"/>
                  </a:cubicBezTo>
                  <a:cubicBezTo>
                    <a:pt x="2977" y="6477"/>
                    <a:pt x="2965" y="6489"/>
                    <a:pt x="2965" y="6489"/>
                  </a:cubicBezTo>
                  <a:cubicBezTo>
                    <a:pt x="2977" y="6501"/>
                    <a:pt x="2989" y="6537"/>
                    <a:pt x="3001" y="6561"/>
                  </a:cubicBezTo>
                  <a:cubicBezTo>
                    <a:pt x="3084" y="6668"/>
                    <a:pt x="3120" y="6727"/>
                    <a:pt x="3143" y="6775"/>
                  </a:cubicBezTo>
                  <a:cubicBezTo>
                    <a:pt x="3239" y="6918"/>
                    <a:pt x="3203" y="6954"/>
                    <a:pt x="3120" y="6977"/>
                  </a:cubicBezTo>
                  <a:cubicBezTo>
                    <a:pt x="3093" y="6991"/>
                    <a:pt x="3068" y="7002"/>
                    <a:pt x="3041" y="7002"/>
                  </a:cubicBezTo>
                  <a:cubicBezTo>
                    <a:pt x="2997" y="7002"/>
                    <a:pt x="2948" y="6970"/>
                    <a:pt x="2881" y="6858"/>
                  </a:cubicBezTo>
                  <a:cubicBezTo>
                    <a:pt x="2846" y="6787"/>
                    <a:pt x="2786" y="6668"/>
                    <a:pt x="2798" y="6573"/>
                  </a:cubicBezTo>
                  <a:lnTo>
                    <a:pt x="2798" y="6549"/>
                  </a:lnTo>
                  <a:lnTo>
                    <a:pt x="2739" y="6549"/>
                  </a:lnTo>
                  <a:cubicBezTo>
                    <a:pt x="2691" y="6537"/>
                    <a:pt x="2691" y="6430"/>
                    <a:pt x="2762" y="6323"/>
                  </a:cubicBezTo>
                  <a:cubicBezTo>
                    <a:pt x="2798" y="6263"/>
                    <a:pt x="2858" y="6215"/>
                    <a:pt x="2917" y="6192"/>
                  </a:cubicBezTo>
                  <a:cubicBezTo>
                    <a:pt x="2989" y="6151"/>
                    <a:pt x="3038" y="6136"/>
                    <a:pt x="3074" y="6136"/>
                  </a:cubicBezTo>
                  <a:close/>
                  <a:moveTo>
                    <a:pt x="14902" y="6763"/>
                  </a:moveTo>
                  <a:cubicBezTo>
                    <a:pt x="14917" y="6763"/>
                    <a:pt x="14935" y="6766"/>
                    <a:pt x="14954" y="6775"/>
                  </a:cubicBezTo>
                  <a:cubicBezTo>
                    <a:pt x="15050" y="6799"/>
                    <a:pt x="15145" y="6834"/>
                    <a:pt x="15145" y="6930"/>
                  </a:cubicBezTo>
                  <a:cubicBezTo>
                    <a:pt x="15145" y="6990"/>
                    <a:pt x="15071" y="7037"/>
                    <a:pt x="14981" y="7037"/>
                  </a:cubicBezTo>
                  <a:cubicBezTo>
                    <a:pt x="14946" y="7037"/>
                    <a:pt x="14908" y="7030"/>
                    <a:pt x="14871" y="7013"/>
                  </a:cubicBezTo>
                  <a:cubicBezTo>
                    <a:pt x="14716" y="6965"/>
                    <a:pt x="14752" y="6906"/>
                    <a:pt x="14788" y="6846"/>
                  </a:cubicBezTo>
                  <a:cubicBezTo>
                    <a:pt x="14824" y="6801"/>
                    <a:pt x="14853" y="6763"/>
                    <a:pt x="14902" y="6763"/>
                  </a:cubicBezTo>
                  <a:close/>
                  <a:moveTo>
                    <a:pt x="4536" y="6513"/>
                  </a:moveTo>
                  <a:cubicBezTo>
                    <a:pt x="4644" y="6513"/>
                    <a:pt x="4691" y="6549"/>
                    <a:pt x="4703" y="6573"/>
                  </a:cubicBezTo>
                  <a:cubicBezTo>
                    <a:pt x="4751" y="6632"/>
                    <a:pt x="4703" y="6668"/>
                    <a:pt x="4667" y="6692"/>
                  </a:cubicBezTo>
                  <a:lnTo>
                    <a:pt x="4608" y="6739"/>
                  </a:lnTo>
                  <a:lnTo>
                    <a:pt x="4596" y="6751"/>
                  </a:lnTo>
                  <a:lnTo>
                    <a:pt x="4513" y="6811"/>
                  </a:lnTo>
                  <a:cubicBezTo>
                    <a:pt x="4477" y="6834"/>
                    <a:pt x="4465" y="6846"/>
                    <a:pt x="4429" y="6858"/>
                  </a:cubicBezTo>
                  <a:cubicBezTo>
                    <a:pt x="4405" y="6894"/>
                    <a:pt x="4358" y="6906"/>
                    <a:pt x="4334" y="6930"/>
                  </a:cubicBezTo>
                  <a:cubicBezTo>
                    <a:pt x="4204" y="7020"/>
                    <a:pt x="4091" y="7093"/>
                    <a:pt x="4009" y="7093"/>
                  </a:cubicBezTo>
                  <a:cubicBezTo>
                    <a:pt x="3993" y="7093"/>
                    <a:pt x="3978" y="7090"/>
                    <a:pt x="3965" y="7085"/>
                  </a:cubicBezTo>
                  <a:cubicBezTo>
                    <a:pt x="3929" y="7049"/>
                    <a:pt x="3965" y="6930"/>
                    <a:pt x="4084" y="6799"/>
                  </a:cubicBezTo>
                  <a:cubicBezTo>
                    <a:pt x="4120" y="6763"/>
                    <a:pt x="4132" y="6739"/>
                    <a:pt x="4167" y="6727"/>
                  </a:cubicBezTo>
                  <a:cubicBezTo>
                    <a:pt x="4203" y="6680"/>
                    <a:pt x="4263" y="6632"/>
                    <a:pt x="4322" y="6608"/>
                  </a:cubicBezTo>
                  <a:cubicBezTo>
                    <a:pt x="4382" y="6561"/>
                    <a:pt x="4441" y="6537"/>
                    <a:pt x="4536" y="6513"/>
                  </a:cubicBezTo>
                  <a:close/>
                  <a:moveTo>
                    <a:pt x="1271" y="6775"/>
                  </a:moveTo>
                  <a:cubicBezTo>
                    <a:pt x="1348" y="6775"/>
                    <a:pt x="1434" y="6791"/>
                    <a:pt x="1512" y="6834"/>
                  </a:cubicBezTo>
                  <a:cubicBezTo>
                    <a:pt x="1727" y="6954"/>
                    <a:pt x="1667" y="7025"/>
                    <a:pt x="1608" y="7073"/>
                  </a:cubicBezTo>
                  <a:cubicBezTo>
                    <a:pt x="1576" y="7104"/>
                    <a:pt x="1549" y="7122"/>
                    <a:pt x="1510" y="7122"/>
                  </a:cubicBezTo>
                  <a:cubicBezTo>
                    <a:pt x="1475" y="7122"/>
                    <a:pt x="1432" y="7107"/>
                    <a:pt x="1369" y="7073"/>
                  </a:cubicBezTo>
                  <a:cubicBezTo>
                    <a:pt x="1238" y="6989"/>
                    <a:pt x="1060" y="6977"/>
                    <a:pt x="1036" y="6870"/>
                  </a:cubicBezTo>
                  <a:cubicBezTo>
                    <a:pt x="1028" y="6825"/>
                    <a:pt x="1136" y="6775"/>
                    <a:pt x="1271" y="6775"/>
                  </a:cubicBezTo>
                  <a:close/>
                  <a:moveTo>
                    <a:pt x="13097" y="6916"/>
                  </a:moveTo>
                  <a:cubicBezTo>
                    <a:pt x="13104" y="6916"/>
                    <a:pt x="13112" y="6917"/>
                    <a:pt x="13121" y="6918"/>
                  </a:cubicBezTo>
                  <a:cubicBezTo>
                    <a:pt x="13204" y="6954"/>
                    <a:pt x="13264" y="7013"/>
                    <a:pt x="13228" y="7096"/>
                  </a:cubicBezTo>
                  <a:cubicBezTo>
                    <a:pt x="13211" y="7149"/>
                    <a:pt x="13148" y="7182"/>
                    <a:pt x="13088" y="7182"/>
                  </a:cubicBezTo>
                  <a:cubicBezTo>
                    <a:pt x="13066" y="7182"/>
                    <a:pt x="13045" y="7177"/>
                    <a:pt x="13026" y="7168"/>
                  </a:cubicBezTo>
                  <a:cubicBezTo>
                    <a:pt x="12942" y="7144"/>
                    <a:pt x="12966" y="7096"/>
                    <a:pt x="12990" y="7025"/>
                  </a:cubicBezTo>
                  <a:cubicBezTo>
                    <a:pt x="13022" y="6961"/>
                    <a:pt x="13035" y="6916"/>
                    <a:pt x="13097" y="6916"/>
                  </a:cubicBezTo>
                  <a:close/>
                  <a:moveTo>
                    <a:pt x="16227" y="6750"/>
                  </a:moveTo>
                  <a:cubicBezTo>
                    <a:pt x="16364" y="6750"/>
                    <a:pt x="16558" y="6790"/>
                    <a:pt x="16752" y="6906"/>
                  </a:cubicBezTo>
                  <a:cubicBezTo>
                    <a:pt x="16955" y="7049"/>
                    <a:pt x="16907" y="7227"/>
                    <a:pt x="16859" y="7275"/>
                  </a:cubicBezTo>
                  <a:cubicBezTo>
                    <a:pt x="16837" y="7297"/>
                    <a:pt x="16818" y="7306"/>
                    <a:pt x="16800" y="7306"/>
                  </a:cubicBezTo>
                  <a:cubicBezTo>
                    <a:pt x="16779" y="7306"/>
                    <a:pt x="16759" y="7294"/>
                    <a:pt x="16740" y="7275"/>
                  </a:cubicBezTo>
                  <a:cubicBezTo>
                    <a:pt x="16717" y="7263"/>
                    <a:pt x="16681" y="7227"/>
                    <a:pt x="16669" y="7215"/>
                  </a:cubicBezTo>
                  <a:cubicBezTo>
                    <a:pt x="16633" y="7204"/>
                    <a:pt x="16657" y="7168"/>
                    <a:pt x="16574" y="7108"/>
                  </a:cubicBezTo>
                  <a:cubicBezTo>
                    <a:pt x="16490" y="7049"/>
                    <a:pt x="16324" y="6989"/>
                    <a:pt x="16216" y="6954"/>
                  </a:cubicBezTo>
                  <a:cubicBezTo>
                    <a:pt x="16121" y="6906"/>
                    <a:pt x="16026" y="6858"/>
                    <a:pt x="16038" y="6811"/>
                  </a:cubicBezTo>
                  <a:cubicBezTo>
                    <a:pt x="16038" y="6778"/>
                    <a:pt x="16112" y="6750"/>
                    <a:pt x="16227" y="6750"/>
                  </a:cubicBezTo>
                  <a:close/>
                  <a:moveTo>
                    <a:pt x="14181" y="6084"/>
                  </a:moveTo>
                  <a:cubicBezTo>
                    <a:pt x="14192" y="6084"/>
                    <a:pt x="14228" y="6120"/>
                    <a:pt x="14252" y="6144"/>
                  </a:cubicBezTo>
                  <a:cubicBezTo>
                    <a:pt x="14276" y="6192"/>
                    <a:pt x="14288" y="6203"/>
                    <a:pt x="14300" y="6251"/>
                  </a:cubicBezTo>
                  <a:cubicBezTo>
                    <a:pt x="14311" y="6358"/>
                    <a:pt x="14311" y="6442"/>
                    <a:pt x="14288" y="6513"/>
                  </a:cubicBezTo>
                  <a:cubicBezTo>
                    <a:pt x="14478" y="6561"/>
                    <a:pt x="14645" y="6596"/>
                    <a:pt x="14669" y="6680"/>
                  </a:cubicBezTo>
                  <a:cubicBezTo>
                    <a:pt x="14681" y="6727"/>
                    <a:pt x="14585" y="6775"/>
                    <a:pt x="14431" y="6787"/>
                  </a:cubicBezTo>
                  <a:cubicBezTo>
                    <a:pt x="14454" y="6811"/>
                    <a:pt x="14466" y="6846"/>
                    <a:pt x="14478" y="6894"/>
                  </a:cubicBezTo>
                  <a:cubicBezTo>
                    <a:pt x="14490" y="6918"/>
                    <a:pt x="14490" y="6930"/>
                    <a:pt x="14514" y="6954"/>
                  </a:cubicBezTo>
                  <a:lnTo>
                    <a:pt x="14526" y="6954"/>
                  </a:lnTo>
                  <a:cubicBezTo>
                    <a:pt x="14764" y="7073"/>
                    <a:pt x="14823" y="7251"/>
                    <a:pt x="14788" y="7323"/>
                  </a:cubicBezTo>
                  <a:cubicBezTo>
                    <a:pt x="14779" y="7373"/>
                    <a:pt x="14753" y="7388"/>
                    <a:pt x="14721" y="7388"/>
                  </a:cubicBezTo>
                  <a:cubicBezTo>
                    <a:pt x="14708" y="7388"/>
                    <a:pt x="14694" y="7386"/>
                    <a:pt x="14681" y="7382"/>
                  </a:cubicBezTo>
                  <a:cubicBezTo>
                    <a:pt x="14645" y="7382"/>
                    <a:pt x="14609" y="7370"/>
                    <a:pt x="14585" y="7335"/>
                  </a:cubicBezTo>
                  <a:cubicBezTo>
                    <a:pt x="14550" y="7323"/>
                    <a:pt x="14538" y="7263"/>
                    <a:pt x="14371" y="7168"/>
                  </a:cubicBezTo>
                  <a:cubicBezTo>
                    <a:pt x="14204" y="7096"/>
                    <a:pt x="14002" y="7049"/>
                    <a:pt x="13847" y="7025"/>
                  </a:cubicBezTo>
                  <a:cubicBezTo>
                    <a:pt x="13704" y="6989"/>
                    <a:pt x="13585" y="6989"/>
                    <a:pt x="13573" y="6930"/>
                  </a:cubicBezTo>
                  <a:cubicBezTo>
                    <a:pt x="13561" y="6894"/>
                    <a:pt x="13680" y="6834"/>
                    <a:pt x="13859" y="6811"/>
                  </a:cubicBezTo>
                  <a:cubicBezTo>
                    <a:pt x="13881" y="6807"/>
                    <a:pt x="13905" y="6806"/>
                    <a:pt x="13931" y="6806"/>
                  </a:cubicBezTo>
                  <a:cubicBezTo>
                    <a:pt x="14000" y="6806"/>
                    <a:pt x="14078" y="6817"/>
                    <a:pt x="14157" y="6834"/>
                  </a:cubicBezTo>
                  <a:lnTo>
                    <a:pt x="14157" y="6751"/>
                  </a:lnTo>
                  <a:cubicBezTo>
                    <a:pt x="14133" y="6751"/>
                    <a:pt x="14109" y="6739"/>
                    <a:pt x="14085" y="6739"/>
                  </a:cubicBezTo>
                  <a:cubicBezTo>
                    <a:pt x="13823" y="6656"/>
                    <a:pt x="13871" y="6573"/>
                    <a:pt x="13907" y="6513"/>
                  </a:cubicBezTo>
                  <a:cubicBezTo>
                    <a:pt x="13938" y="6482"/>
                    <a:pt x="13969" y="6451"/>
                    <a:pt x="14023" y="6451"/>
                  </a:cubicBezTo>
                  <a:cubicBezTo>
                    <a:pt x="14031" y="6451"/>
                    <a:pt x="14040" y="6452"/>
                    <a:pt x="14050" y="6453"/>
                  </a:cubicBezTo>
                  <a:cubicBezTo>
                    <a:pt x="14038" y="6418"/>
                    <a:pt x="14014" y="6358"/>
                    <a:pt x="14002" y="6299"/>
                  </a:cubicBezTo>
                  <a:cubicBezTo>
                    <a:pt x="14002" y="6263"/>
                    <a:pt x="13990" y="6215"/>
                    <a:pt x="14002" y="6215"/>
                  </a:cubicBezTo>
                  <a:lnTo>
                    <a:pt x="14014" y="6203"/>
                  </a:lnTo>
                  <a:lnTo>
                    <a:pt x="14073" y="6144"/>
                  </a:lnTo>
                  <a:cubicBezTo>
                    <a:pt x="14109" y="6108"/>
                    <a:pt x="14121" y="6084"/>
                    <a:pt x="14181" y="6084"/>
                  </a:cubicBezTo>
                  <a:close/>
                  <a:moveTo>
                    <a:pt x="17990" y="7153"/>
                  </a:moveTo>
                  <a:cubicBezTo>
                    <a:pt x="18189" y="7153"/>
                    <a:pt x="18342" y="7259"/>
                    <a:pt x="18288" y="7335"/>
                  </a:cubicBezTo>
                  <a:cubicBezTo>
                    <a:pt x="18264" y="7394"/>
                    <a:pt x="18098" y="7394"/>
                    <a:pt x="17967" y="7406"/>
                  </a:cubicBezTo>
                  <a:cubicBezTo>
                    <a:pt x="17937" y="7411"/>
                    <a:pt x="17912" y="7413"/>
                    <a:pt x="17892" y="7413"/>
                  </a:cubicBezTo>
                  <a:cubicBezTo>
                    <a:pt x="17813" y="7413"/>
                    <a:pt x="17793" y="7379"/>
                    <a:pt x="17764" y="7323"/>
                  </a:cubicBezTo>
                  <a:cubicBezTo>
                    <a:pt x="17740" y="7263"/>
                    <a:pt x="17705" y="7192"/>
                    <a:pt x="17931" y="7156"/>
                  </a:cubicBezTo>
                  <a:cubicBezTo>
                    <a:pt x="17951" y="7154"/>
                    <a:pt x="17971" y="7153"/>
                    <a:pt x="17990" y="7153"/>
                  </a:cubicBezTo>
                  <a:close/>
                  <a:moveTo>
                    <a:pt x="8093" y="6224"/>
                  </a:moveTo>
                  <a:cubicBezTo>
                    <a:pt x="8181" y="6224"/>
                    <a:pt x="8265" y="6236"/>
                    <a:pt x="8335" y="6263"/>
                  </a:cubicBezTo>
                  <a:cubicBezTo>
                    <a:pt x="8477" y="6323"/>
                    <a:pt x="8537" y="6430"/>
                    <a:pt x="8513" y="6453"/>
                  </a:cubicBezTo>
                  <a:cubicBezTo>
                    <a:pt x="8501" y="6465"/>
                    <a:pt x="8485" y="6469"/>
                    <a:pt x="8465" y="6469"/>
                  </a:cubicBezTo>
                  <a:cubicBezTo>
                    <a:pt x="8424" y="6469"/>
                    <a:pt x="8366" y="6453"/>
                    <a:pt x="8287" y="6453"/>
                  </a:cubicBezTo>
                  <a:cubicBezTo>
                    <a:pt x="8242" y="6447"/>
                    <a:pt x="8200" y="6444"/>
                    <a:pt x="8159" y="6444"/>
                  </a:cubicBezTo>
                  <a:cubicBezTo>
                    <a:pt x="8047" y="6444"/>
                    <a:pt x="7945" y="6466"/>
                    <a:pt x="7823" y="6501"/>
                  </a:cubicBezTo>
                  <a:cubicBezTo>
                    <a:pt x="7644" y="6561"/>
                    <a:pt x="7632" y="6561"/>
                    <a:pt x="7608" y="6561"/>
                  </a:cubicBezTo>
                  <a:lnTo>
                    <a:pt x="7501" y="6561"/>
                  </a:lnTo>
                  <a:cubicBezTo>
                    <a:pt x="7489" y="6561"/>
                    <a:pt x="7453" y="6549"/>
                    <a:pt x="7442" y="6537"/>
                  </a:cubicBezTo>
                  <a:lnTo>
                    <a:pt x="7346" y="6573"/>
                  </a:lnTo>
                  <a:cubicBezTo>
                    <a:pt x="7323" y="6573"/>
                    <a:pt x="7287" y="6596"/>
                    <a:pt x="7215" y="6620"/>
                  </a:cubicBezTo>
                  <a:cubicBezTo>
                    <a:pt x="7196" y="6625"/>
                    <a:pt x="7180" y="6628"/>
                    <a:pt x="7166" y="6628"/>
                  </a:cubicBezTo>
                  <a:cubicBezTo>
                    <a:pt x="7146" y="6628"/>
                    <a:pt x="7129" y="6622"/>
                    <a:pt x="7108" y="6608"/>
                  </a:cubicBezTo>
                  <a:cubicBezTo>
                    <a:pt x="7096" y="6584"/>
                    <a:pt x="7096" y="6573"/>
                    <a:pt x="7096" y="6561"/>
                  </a:cubicBezTo>
                  <a:lnTo>
                    <a:pt x="6965" y="6608"/>
                  </a:lnTo>
                  <a:cubicBezTo>
                    <a:pt x="6918" y="6632"/>
                    <a:pt x="6918" y="6632"/>
                    <a:pt x="6918" y="6644"/>
                  </a:cubicBezTo>
                  <a:cubicBezTo>
                    <a:pt x="6906" y="6680"/>
                    <a:pt x="6930" y="6751"/>
                    <a:pt x="6918" y="6787"/>
                  </a:cubicBezTo>
                  <a:lnTo>
                    <a:pt x="6918" y="6799"/>
                  </a:lnTo>
                  <a:cubicBezTo>
                    <a:pt x="6906" y="6823"/>
                    <a:pt x="6870" y="6846"/>
                    <a:pt x="6846" y="6858"/>
                  </a:cubicBezTo>
                  <a:cubicBezTo>
                    <a:pt x="6834" y="6870"/>
                    <a:pt x="6799" y="6870"/>
                    <a:pt x="6787" y="6870"/>
                  </a:cubicBezTo>
                  <a:lnTo>
                    <a:pt x="6787" y="6882"/>
                  </a:lnTo>
                  <a:cubicBezTo>
                    <a:pt x="6751" y="6965"/>
                    <a:pt x="6787" y="7061"/>
                    <a:pt x="6858" y="7180"/>
                  </a:cubicBezTo>
                  <a:cubicBezTo>
                    <a:pt x="6942" y="7287"/>
                    <a:pt x="7001" y="7346"/>
                    <a:pt x="7025" y="7394"/>
                  </a:cubicBezTo>
                  <a:cubicBezTo>
                    <a:pt x="7037" y="7442"/>
                    <a:pt x="7025" y="7466"/>
                    <a:pt x="6989" y="7501"/>
                  </a:cubicBezTo>
                  <a:cubicBezTo>
                    <a:pt x="6965" y="7525"/>
                    <a:pt x="6942" y="7537"/>
                    <a:pt x="6882" y="7537"/>
                  </a:cubicBezTo>
                  <a:cubicBezTo>
                    <a:pt x="6846" y="7525"/>
                    <a:pt x="6739" y="7501"/>
                    <a:pt x="6620" y="7346"/>
                  </a:cubicBezTo>
                  <a:cubicBezTo>
                    <a:pt x="6561" y="7275"/>
                    <a:pt x="6513" y="7168"/>
                    <a:pt x="6501" y="7061"/>
                  </a:cubicBezTo>
                  <a:cubicBezTo>
                    <a:pt x="6501" y="7025"/>
                    <a:pt x="6501" y="6989"/>
                    <a:pt x="6513" y="6954"/>
                  </a:cubicBezTo>
                  <a:cubicBezTo>
                    <a:pt x="6525" y="6894"/>
                    <a:pt x="6561" y="6834"/>
                    <a:pt x="6608" y="6799"/>
                  </a:cubicBezTo>
                  <a:cubicBezTo>
                    <a:pt x="6620" y="6787"/>
                    <a:pt x="6632" y="6763"/>
                    <a:pt x="6668" y="6751"/>
                  </a:cubicBezTo>
                  <a:cubicBezTo>
                    <a:pt x="6644" y="6727"/>
                    <a:pt x="6644" y="6680"/>
                    <a:pt x="6668" y="6608"/>
                  </a:cubicBezTo>
                  <a:cubicBezTo>
                    <a:pt x="6691" y="6489"/>
                    <a:pt x="6811" y="6418"/>
                    <a:pt x="6906" y="6394"/>
                  </a:cubicBezTo>
                  <a:cubicBezTo>
                    <a:pt x="6977" y="6382"/>
                    <a:pt x="7049" y="6382"/>
                    <a:pt x="7108" y="6382"/>
                  </a:cubicBezTo>
                  <a:cubicBezTo>
                    <a:pt x="7156" y="6382"/>
                    <a:pt x="7180" y="6394"/>
                    <a:pt x="7215" y="6418"/>
                  </a:cubicBezTo>
                  <a:lnTo>
                    <a:pt x="7239" y="6382"/>
                  </a:lnTo>
                  <a:cubicBezTo>
                    <a:pt x="7333" y="6332"/>
                    <a:pt x="7422" y="6312"/>
                    <a:pt x="7499" y="6312"/>
                  </a:cubicBezTo>
                  <a:cubicBezTo>
                    <a:pt x="7549" y="6312"/>
                    <a:pt x="7594" y="6320"/>
                    <a:pt x="7632" y="6334"/>
                  </a:cubicBezTo>
                  <a:cubicBezTo>
                    <a:pt x="7656" y="6323"/>
                    <a:pt x="7692" y="6311"/>
                    <a:pt x="7739" y="6299"/>
                  </a:cubicBezTo>
                  <a:cubicBezTo>
                    <a:pt x="7751" y="6299"/>
                    <a:pt x="7763" y="6275"/>
                    <a:pt x="7775" y="6275"/>
                  </a:cubicBezTo>
                  <a:cubicBezTo>
                    <a:pt x="7873" y="6242"/>
                    <a:pt x="7986" y="6224"/>
                    <a:pt x="8093" y="6224"/>
                  </a:cubicBezTo>
                  <a:close/>
                  <a:moveTo>
                    <a:pt x="1281" y="7214"/>
                  </a:moveTo>
                  <a:cubicBezTo>
                    <a:pt x="1382" y="7214"/>
                    <a:pt x="1504" y="7235"/>
                    <a:pt x="1619" y="7287"/>
                  </a:cubicBezTo>
                  <a:cubicBezTo>
                    <a:pt x="1858" y="7394"/>
                    <a:pt x="1810" y="7466"/>
                    <a:pt x="1774" y="7525"/>
                  </a:cubicBezTo>
                  <a:cubicBezTo>
                    <a:pt x="1748" y="7558"/>
                    <a:pt x="1721" y="7584"/>
                    <a:pt x="1670" y="7584"/>
                  </a:cubicBezTo>
                  <a:cubicBezTo>
                    <a:pt x="1630" y="7584"/>
                    <a:pt x="1573" y="7567"/>
                    <a:pt x="1488" y="7525"/>
                  </a:cubicBezTo>
                  <a:cubicBezTo>
                    <a:pt x="1274" y="7442"/>
                    <a:pt x="1060" y="7394"/>
                    <a:pt x="1060" y="7287"/>
                  </a:cubicBezTo>
                  <a:cubicBezTo>
                    <a:pt x="1060" y="7247"/>
                    <a:pt x="1153" y="7214"/>
                    <a:pt x="1281" y="7214"/>
                  </a:cubicBezTo>
                  <a:close/>
                  <a:moveTo>
                    <a:pt x="3632" y="7466"/>
                  </a:moveTo>
                  <a:cubicBezTo>
                    <a:pt x="3715" y="7466"/>
                    <a:pt x="3715" y="7525"/>
                    <a:pt x="3703" y="7608"/>
                  </a:cubicBezTo>
                  <a:cubicBezTo>
                    <a:pt x="3703" y="7668"/>
                    <a:pt x="3691" y="7727"/>
                    <a:pt x="3632" y="7727"/>
                  </a:cubicBezTo>
                  <a:cubicBezTo>
                    <a:pt x="3572" y="7727"/>
                    <a:pt x="3513" y="7704"/>
                    <a:pt x="3477" y="7608"/>
                  </a:cubicBezTo>
                  <a:cubicBezTo>
                    <a:pt x="3465" y="7525"/>
                    <a:pt x="3536" y="7466"/>
                    <a:pt x="3632" y="7466"/>
                  </a:cubicBezTo>
                  <a:close/>
                  <a:moveTo>
                    <a:pt x="9326" y="7248"/>
                  </a:moveTo>
                  <a:cubicBezTo>
                    <a:pt x="9346" y="7248"/>
                    <a:pt x="9361" y="7256"/>
                    <a:pt x="9370" y="7275"/>
                  </a:cubicBezTo>
                  <a:cubicBezTo>
                    <a:pt x="9406" y="7311"/>
                    <a:pt x="9406" y="7370"/>
                    <a:pt x="9370" y="7430"/>
                  </a:cubicBezTo>
                  <a:cubicBezTo>
                    <a:pt x="9358" y="7489"/>
                    <a:pt x="9299" y="7561"/>
                    <a:pt x="9287" y="7608"/>
                  </a:cubicBezTo>
                  <a:cubicBezTo>
                    <a:pt x="9239" y="7704"/>
                    <a:pt x="9216" y="7704"/>
                    <a:pt x="9120" y="7727"/>
                  </a:cubicBezTo>
                  <a:cubicBezTo>
                    <a:pt x="9101" y="7727"/>
                    <a:pt x="9086" y="7729"/>
                    <a:pt x="9072" y="7729"/>
                  </a:cubicBezTo>
                  <a:cubicBezTo>
                    <a:pt x="9052" y="7729"/>
                    <a:pt x="9035" y="7725"/>
                    <a:pt x="9013" y="7704"/>
                  </a:cubicBezTo>
                  <a:cubicBezTo>
                    <a:pt x="8989" y="7680"/>
                    <a:pt x="8977" y="7596"/>
                    <a:pt x="9013" y="7501"/>
                  </a:cubicBezTo>
                  <a:cubicBezTo>
                    <a:pt x="9061" y="7394"/>
                    <a:pt x="9156" y="7335"/>
                    <a:pt x="9216" y="7287"/>
                  </a:cubicBezTo>
                  <a:cubicBezTo>
                    <a:pt x="9258" y="7266"/>
                    <a:pt x="9297" y="7248"/>
                    <a:pt x="9326" y="7248"/>
                  </a:cubicBezTo>
                  <a:close/>
                  <a:moveTo>
                    <a:pt x="8698" y="7486"/>
                  </a:moveTo>
                  <a:cubicBezTo>
                    <a:pt x="8707" y="7486"/>
                    <a:pt x="8717" y="7487"/>
                    <a:pt x="8727" y="7489"/>
                  </a:cubicBezTo>
                  <a:cubicBezTo>
                    <a:pt x="8811" y="7489"/>
                    <a:pt x="8870" y="7585"/>
                    <a:pt x="8870" y="7680"/>
                  </a:cubicBezTo>
                  <a:cubicBezTo>
                    <a:pt x="8858" y="7763"/>
                    <a:pt x="8799" y="7763"/>
                    <a:pt x="8716" y="7763"/>
                  </a:cubicBezTo>
                  <a:cubicBezTo>
                    <a:pt x="8632" y="7763"/>
                    <a:pt x="8573" y="7751"/>
                    <a:pt x="8573" y="7668"/>
                  </a:cubicBezTo>
                  <a:cubicBezTo>
                    <a:pt x="8573" y="7582"/>
                    <a:pt x="8612" y="7486"/>
                    <a:pt x="8698" y="7486"/>
                  </a:cubicBezTo>
                  <a:close/>
                  <a:moveTo>
                    <a:pt x="2965" y="7525"/>
                  </a:moveTo>
                  <a:cubicBezTo>
                    <a:pt x="3155" y="7525"/>
                    <a:pt x="3143" y="7620"/>
                    <a:pt x="3120" y="7680"/>
                  </a:cubicBezTo>
                  <a:cubicBezTo>
                    <a:pt x="3108" y="7751"/>
                    <a:pt x="3084" y="7799"/>
                    <a:pt x="2977" y="7799"/>
                  </a:cubicBezTo>
                  <a:cubicBezTo>
                    <a:pt x="2920" y="7799"/>
                    <a:pt x="2862" y="7812"/>
                    <a:pt x="2811" y="7812"/>
                  </a:cubicBezTo>
                  <a:cubicBezTo>
                    <a:pt x="2765" y="7812"/>
                    <a:pt x="2724" y="7802"/>
                    <a:pt x="2691" y="7763"/>
                  </a:cubicBezTo>
                  <a:cubicBezTo>
                    <a:pt x="2631" y="7727"/>
                    <a:pt x="2751" y="7549"/>
                    <a:pt x="2965" y="7525"/>
                  </a:cubicBezTo>
                  <a:close/>
                  <a:moveTo>
                    <a:pt x="4980" y="7547"/>
                  </a:moveTo>
                  <a:cubicBezTo>
                    <a:pt x="4987" y="7547"/>
                    <a:pt x="4993" y="7547"/>
                    <a:pt x="5001" y="7549"/>
                  </a:cubicBezTo>
                  <a:cubicBezTo>
                    <a:pt x="5072" y="7549"/>
                    <a:pt x="5144" y="7585"/>
                    <a:pt x="5191" y="7596"/>
                  </a:cubicBezTo>
                  <a:cubicBezTo>
                    <a:pt x="5227" y="7620"/>
                    <a:pt x="5203" y="7668"/>
                    <a:pt x="5191" y="7739"/>
                  </a:cubicBezTo>
                  <a:cubicBezTo>
                    <a:pt x="5183" y="7781"/>
                    <a:pt x="5157" y="7829"/>
                    <a:pt x="5097" y="7829"/>
                  </a:cubicBezTo>
                  <a:cubicBezTo>
                    <a:pt x="5071" y="7829"/>
                    <a:pt x="5040" y="7820"/>
                    <a:pt x="5001" y="7799"/>
                  </a:cubicBezTo>
                  <a:cubicBezTo>
                    <a:pt x="4878" y="7710"/>
                    <a:pt x="4881" y="7547"/>
                    <a:pt x="4980" y="7547"/>
                  </a:cubicBezTo>
                  <a:close/>
                  <a:moveTo>
                    <a:pt x="16930" y="7463"/>
                  </a:moveTo>
                  <a:cubicBezTo>
                    <a:pt x="16941" y="7463"/>
                    <a:pt x="16954" y="7464"/>
                    <a:pt x="16967" y="7466"/>
                  </a:cubicBezTo>
                  <a:cubicBezTo>
                    <a:pt x="17050" y="7489"/>
                    <a:pt x="17157" y="7549"/>
                    <a:pt x="17217" y="7620"/>
                  </a:cubicBezTo>
                  <a:cubicBezTo>
                    <a:pt x="17336" y="7799"/>
                    <a:pt x="17252" y="7823"/>
                    <a:pt x="17169" y="7847"/>
                  </a:cubicBezTo>
                  <a:cubicBezTo>
                    <a:pt x="17147" y="7850"/>
                    <a:pt x="17128" y="7852"/>
                    <a:pt x="17110" y="7852"/>
                  </a:cubicBezTo>
                  <a:cubicBezTo>
                    <a:pt x="17060" y="7852"/>
                    <a:pt x="17022" y="7834"/>
                    <a:pt x="16978" y="7763"/>
                  </a:cubicBezTo>
                  <a:cubicBezTo>
                    <a:pt x="16907" y="7668"/>
                    <a:pt x="16788" y="7620"/>
                    <a:pt x="16812" y="7513"/>
                  </a:cubicBezTo>
                  <a:cubicBezTo>
                    <a:pt x="16812" y="7493"/>
                    <a:pt x="16856" y="7463"/>
                    <a:pt x="16930" y="7463"/>
                  </a:cubicBezTo>
                  <a:close/>
                  <a:moveTo>
                    <a:pt x="17679" y="7607"/>
                  </a:moveTo>
                  <a:cubicBezTo>
                    <a:pt x="17703" y="7607"/>
                    <a:pt x="17728" y="7611"/>
                    <a:pt x="17752" y="7620"/>
                  </a:cubicBezTo>
                  <a:cubicBezTo>
                    <a:pt x="17871" y="7680"/>
                    <a:pt x="17824" y="7739"/>
                    <a:pt x="17788" y="7787"/>
                  </a:cubicBezTo>
                  <a:cubicBezTo>
                    <a:pt x="17738" y="7837"/>
                    <a:pt x="17705" y="7861"/>
                    <a:pt x="17668" y="7861"/>
                  </a:cubicBezTo>
                  <a:cubicBezTo>
                    <a:pt x="17661" y="7861"/>
                    <a:pt x="17653" y="7860"/>
                    <a:pt x="17645" y="7858"/>
                  </a:cubicBezTo>
                  <a:cubicBezTo>
                    <a:pt x="17610" y="7847"/>
                    <a:pt x="17562" y="7811"/>
                    <a:pt x="17514" y="7727"/>
                  </a:cubicBezTo>
                  <a:cubicBezTo>
                    <a:pt x="17495" y="7679"/>
                    <a:pt x="17577" y="7607"/>
                    <a:pt x="17679" y="7607"/>
                  </a:cubicBezTo>
                  <a:close/>
                  <a:moveTo>
                    <a:pt x="18392" y="7617"/>
                  </a:moveTo>
                  <a:cubicBezTo>
                    <a:pt x="18457" y="7617"/>
                    <a:pt x="18526" y="7641"/>
                    <a:pt x="18526" y="7727"/>
                  </a:cubicBezTo>
                  <a:cubicBezTo>
                    <a:pt x="18526" y="7799"/>
                    <a:pt x="18479" y="7858"/>
                    <a:pt x="18443" y="7870"/>
                  </a:cubicBezTo>
                  <a:cubicBezTo>
                    <a:pt x="18436" y="7872"/>
                    <a:pt x="18428" y="7873"/>
                    <a:pt x="18422" y="7873"/>
                  </a:cubicBezTo>
                  <a:cubicBezTo>
                    <a:pt x="18375" y="7873"/>
                    <a:pt x="18345" y="7836"/>
                    <a:pt x="18324" y="7763"/>
                  </a:cubicBezTo>
                  <a:cubicBezTo>
                    <a:pt x="18288" y="7704"/>
                    <a:pt x="18264" y="7644"/>
                    <a:pt x="18348" y="7620"/>
                  </a:cubicBezTo>
                  <a:cubicBezTo>
                    <a:pt x="18362" y="7618"/>
                    <a:pt x="18377" y="7617"/>
                    <a:pt x="18392" y="7617"/>
                  </a:cubicBezTo>
                  <a:close/>
                  <a:moveTo>
                    <a:pt x="4358" y="7389"/>
                  </a:moveTo>
                  <a:cubicBezTo>
                    <a:pt x="4403" y="7389"/>
                    <a:pt x="4440" y="7398"/>
                    <a:pt x="4465" y="7406"/>
                  </a:cubicBezTo>
                  <a:cubicBezTo>
                    <a:pt x="4525" y="7466"/>
                    <a:pt x="4477" y="7513"/>
                    <a:pt x="4465" y="7549"/>
                  </a:cubicBezTo>
                  <a:lnTo>
                    <a:pt x="4417" y="7608"/>
                  </a:lnTo>
                  <a:lnTo>
                    <a:pt x="4405" y="7632"/>
                  </a:lnTo>
                  <a:cubicBezTo>
                    <a:pt x="4370" y="7644"/>
                    <a:pt x="4334" y="7680"/>
                    <a:pt x="4251" y="7704"/>
                  </a:cubicBezTo>
                  <a:cubicBezTo>
                    <a:pt x="4040" y="7804"/>
                    <a:pt x="3847" y="7946"/>
                    <a:pt x="3748" y="7946"/>
                  </a:cubicBezTo>
                  <a:cubicBezTo>
                    <a:pt x="3730" y="7946"/>
                    <a:pt x="3714" y="7941"/>
                    <a:pt x="3703" y="7930"/>
                  </a:cubicBezTo>
                  <a:cubicBezTo>
                    <a:pt x="3632" y="7882"/>
                    <a:pt x="3822" y="7620"/>
                    <a:pt x="4120" y="7466"/>
                  </a:cubicBezTo>
                  <a:cubicBezTo>
                    <a:pt x="4191" y="7430"/>
                    <a:pt x="4251" y="7406"/>
                    <a:pt x="4298" y="7394"/>
                  </a:cubicBezTo>
                  <a:cubicBezTo>
                    <a:pt x="4319" y="7391"/>
                    <a:pt x="4339" y="7389"/>
                    <a:pt x="4358" y="7389"/>
                  </a:cubicBezTo>
                  <a:close/>
                  <a:moveTo>
                    <a:pt x="15760" y="7809"/>
                  </a:moveTo>
                  <a:cubicBezTo>
                    <a:pt x="15824" y="7809"/>
                    <a:pt x="15825" y="7865"/>
                    <a:pt x="15835" y="7930"/>
                  </a:cubicBezTo>
                  <a:cubicBezTo>
                    <a:pt x="15835" y="8001"/>
                    <a:pt x="15847" y="8061"/>
                    <a:pt x="15740" y="8061"/>
                  </a:cubicBezTo>
                  <a:cubicBezTo>
                    <a:pt x="15645" y="8061"/>
                    <a:pt x="15550" y="8025"/>
                    <a:pt x="15562" y="7930"/>
                  </a:cubicBezTo>
                  <a:cubicBezTo>
                    <a:pt x="15585" y="7858"/>
                    <a:pt x="15669" y="7811"/>
                    <a:pt x="15740" y="7811"/>
                  </a:cubicBezTo>
                  <a:cubicBezTo>
                    <a:pt x="15747" y="7810"/>
                    <a:pt x="15754" y="7809"/>
                    <a:pt x="15760" y="7809"/>
                  </a:cubicBezTo>
                  <a:close/>
                  <a:moveTo>
                    <a:pt x="8563" y="7814"/>
                  </a:moveTo>
                  <a:cubicBezTo>
                    <a:pt x="8593" y="7814"/>
                    <a:pt x="8621" y="7823"/>
                    <a:pt x="8644" y="7847"/>
                  </a:cubicBezTo>
                  <a:cubicBezTo>
                    <a:pt x="8692" y="7882"/>
                    <a:pt x="8596" y="8061"/>
                    <a:pt x="8442" y="8156"/>
                  </a:cubicBezTo>
                  <a:cubicBezTo>
                    <a:pt x="8383" y="8186"/>
                    <a:pt x="8338" y="8197"/>
                    <a:pt x="8305" y="8197"/>
                  </a:cubicBezTo>
                  <a:cubicBezTo>
                    <a:pt x="8244" y="8197"/>
                    <a:pt x="8219" y="8159"/>
                    <a:pt x="8204" y="8120"/>
                  </a:cubicBezTo>
                  <a:cubicBezTo>
                    <a:pt x="8168" y="8049"/>
                    <a:pt x="8156" y="8001"/>
                    <a:pt x="8287" y="7930"/>
                  </a:cubicBezTo>
                  <a:cubicBezTo>
                    <a:pt x="8382" y="7878"/>
                    <a:pt x="8483" y="7814"/>
                    <a:pt x="8563" y="7814"/>
                  </a:cubicBezTo>
                  <a:close/>
                  <a:moveTo>
                    <a:pt x="16557" y="8020"/>
                  </a:moveTo>
                  <a:cubicBezTo>
                    <a:pt x="16610" y="8020"/>
                    <a:pt x="16630" y="8067"/>
                    <a:pt x="16657" y="8120"/>
                  </a:cubicBezTo>
                  <a:cubicBezTo>
                    <a:pt x="16681" y="8180"/>
                    <a:pt x="16693" y="8239"/>
                    <a:pt x="16597" y="8275"/>
                  </a:cubicBezTo>
                  <a:cubicBezTo>
                    <a:pt x="16550" y="8296"/>
                    <a:pt x="16498" y="8310"/>
                    <a:pt x="16452" y="8310"/>
                  </a:cubicBezTo>
                  <a:cubicBezTo>
                    <a:pt x="16393" y="8310"/>
                    <a:pt x="16344" y="8287"/>
                    <a:pt x="16324" y="8228"/>
                  </a:cubicBezTo>
                  <a:cubicBezTo>
                    <a:pt x="16300" y="8156"/>
                    <a:pt x="16383" y="8061"/>
                    <a:pt x="16490" y="8037"/>
                  </a:cubicBezTo>
                  <a:cubicBezTo>
                    <a:pt x="16517" y="8025"/>
                    <a:pt x="16539" y="8020"/>
                    <a:pt x="16557" y="8020"/>
                  </a:cubicBezTo>
                  <a:close/>
                  <a:moveTo>
                    <a:pt x="20019" y="8011"/>
                  </a:moveTo>
                  <a:cubicBezTo>
                    <a:pt x="20192" y="8011"/>
                    <a:pt x="20321" y="8060"/>
                    <a:pt x="20312" y="8144"/>
                  </a:cubicBezTo>
                  <a:cubicBezTo>
                    <a:pt x="20300" y="8216"/>
                    <a:pt x="20074" y="8239"/>
                    <a:pt x="19872" y="8299"/>
                  </a:cubicBezTo>
                  <a:cubicBezTo>
                    <a:pt x="19799" y="8320"/>
                    <a:pt x="19749" y="8330"/>
                    <a:pt x="19713" y="8330"/>
                  </a:cubicBezTo>
                  <a:cubicBezTo>
                    <a:pt x="19649" y="8330"/>
                    <a:pt x="19628" y="8301"/>
                    <a:pt x="19598" y="8263"/>
                  </a:cubicBezTo>
                  <a:cubicBezTo>
                    <a:pt x="19574" y="8180"/>
                    <a:pt x="19538" y="8108"/>
                    <a:pt x="19788" y="8037"/>
                  </a:cubicBezTo>
                  <a:cubicBezTo>
                    <a:pt x="19868" y="8020"/>
                    <a:pt x="19947" y="8011"/>
                    <a:pt x="20019" y="8011"/>
                  </a:cubicBezTo>
                  <a:close/>
                  <a:moveTo>
                    <a:pt x="5343" y="8047"/>
                  </a:moveTo>
                  <a:cubicBezTo>
                    <a:pt x="5348" y="8047"/>
                    <a:pt x="5353" y="8048"/>
                    <a:pt x="5358" y="8049"/>
                  </a:cubicBezTo>
                  <a:cubicBezTo>
                    <a:pt x="5429" y="8061"/>
                    <a:pt x="5465" y="8239"/>
                    <a:pt x="5537" y="8394"/>
                  </a:cubicBezTo>
                  <a:cubicBezTo>
                    <a:pt x="5596" y="8478"/>
                    <a:pt x="5596" y="8525"/>
                    <a:pt x="5548" y="8561"/>
                  </a:cubicBezTo>
                  <a:lnTo>
                    <a:pt x="5501" y="8597"/>
                  </a:lnTo>
                  <a:cubicBezTo>
                    <a:pt x="5475" y="8617"/>
                    <a:pt x="5448" y="8637"/>
                    <a:pt x="5416" y="8637"/>
                  </a:cubicBezTo>
                  <a:cubicBezTo>
                    <a:pt x="5374" y="8637"/>
                    <a:pt x="5324" y="8600"/>
                    <a:pt x="5263" y="8478"/>
                  </a:cubicBezTo>
                  <a:cubicBezTo>
                    <a:pt x="5227" y="8358"/>
                    <a:pt x="5227" y="8239"/>
                    <a:pt x="5239" y="8156"/>
                  </a:cubicBezTo>
                  <a:cubicBezTo>
                    <a:pt x="5260" y="8092"/>
                    <a:pt x="5301" y="8047"/>
                    <a:pt x="5343" y="8047"/>
                  </a:cubicBezTo>
                  <a:close/>
                  <a:moveTo>
                    <a:pt x="20463" y="8381"/>
                  </a:moveTo>
                  <a:cubicBezTo>
                    <a:pt x="20575" y="8381"/>
                    <a:pt x="20666" y="8421"/>
                    <a:pt x="20658" y="8501"/>
                  </a:cubicBezTo>
                  <a:cubicBezTo>
                    <a:pt x="20658" y="8573"/>
                    <a:pt x="20503" y="8632"/>
                    <a:pt x="20372" y="8644"/>
                  </a:cubicBezTo>
                  <a:cubicBezTo>
                    <a:pt x="20355" y="8646"/>
                    <a:pt x="20341" y="8646"/>
                    <a:pt x="20328" y="8646"/>
                  </a:cubicBezTo>
                  <a:cubicBezTo>
                    <a:pt x="20238" y="8646"/>
                    <a:pt x="20226" y="8610"/>
                    <a:pt x="20205" y="8537"/>
                  </a:cubicBezTo>
                  <a:cubicBezTo>
                    <a:pt x="20193" y="8466"/>
                    <a:pt x="20181" y="8406"/>
                    <a:pt x="20348" y="8394"/>
                  </a:cubicBezTo>
                  <a:cubicBezTo>
                    <a:pt x="20387" y="8385"/>
                    <a:pt x="20426" y="8381"/>
                    <a:pt x="20463" y="8381"/>
                  </a:cubicBezTo>
                  <a:close/>
                  <a:moveTo>
                    <a:pt x="5893" y="8413"/>
                  </a:moveTo>
                  <a:cubicBezTo>
                    <a:pt x="5901" y="8413"/>
                    <a:pt x="5909" y="8415"/>
                    <a:pt x="5918" y="8418"/>
                  </a:cubicBezTo>
                  <a:cubicBezTo>
                    <a:pt x="6001" y="8454"/>
                    <a:pt x="5977" y="8632"/>
                    <a:pt x="5977" y="8799"/>
                  </a:cubicBezTo>
                  <a:cubicBezTo>
                    <a:pt x="5977" y="8942"/>
                    <a:pt x="5941" y="8978"/>
                    <a:pt x="5882" y="8990"/>
                  </a:cubicBezTo>
                  <a:lnTo>
                    <a:pt x="5846" y="8990"/>
                  </a:lnTo>
                  <a:cubicBezTo>
                    <a:pt x="5832" y="8992"/>
                    <a:pt x="5818" y="8994"/>
                    <a:pt x="5805" y="8994"/>
                  </a:cubicBezTo>
                  <a:cubicBezTo>
                    <a:pt x="5750" y="8994"/>
                    <a:pt x="5703" y="8962"/>
                    <a:pt x="5703" y="8799"/>
                  </a:cubicBezTo>
                  <a:lnTo>
                    <a:pt x="5703" y="8751"/>
                  </a:lnTo>
                  <a:cubicBezTo>
                    <a:pt x="5714" y="8577"/>
                    <a:pt x="5804" y="8413"/>
                    <a:pt x="5893" y="8413"/>
                  </a:cubicBezTo>
                  <a:close/>
                  <a:moveTo>
                    <a:pt x="18683" y="9092"/>
                  </a:moveTo>
                  <a:cubicBezTo>
                    <a:pt x="18738" y="9092"/>
                    <a:pt x="18786" y="9119"/>
                    <a:pt x="18800" y="9180"/>
                  </a:cubicBezTo>
                  <a:cubicBezTo>
                    <a:pt x="18800" y="9275"/>
                    <a:pt x="18764" y="9335"/>
                    <a:pt x="18741" y="9359"/>
                  </a:cubicBezTo>
                  <a:cubicBezTo>
                    <a:pt x="18731" y="9368"/>
                    <a:pt x="18719" y="9373"/>
                    <a:pt x="18706" y="9373"/>
                  </a:cubicBezTo>
                  <a:cubicBezTo>
                    <a:pt x="18672" y="9373"/>
                    <a:pt x="18629" y="9342"/>
                    <a:pt x="18586" y="9299"/>
                  </a:cubicBezTo>
                  <a:cubicBezTo>
                    <a:pt x="18526" y="9251"/>
                    <a:pt x="18467" y="9216"/>
                    <a:pt x="18562" y="9132"/>
                  </a:cubicBezTo>
                  <a:cubicBezTo>
                    <a:pt x="18598" y="9107"/>
                    <a:pt x="18642" y="9092"/>
                    <a:pt x="18683" y="9092"/>
                  </a:cubicBezTo>
                  <a:close/>
                  <a:moveTo>
                    <a:pt x="17701" y="9356"/>
                  </a:moveTo>
                  <a:cubicBezTo>
                    <a:pt x="17811" y="9356"/>
                    <a:pt x="17919" y="9379"/>
                    <a:pt x="17979" y="9418"/>
                  </a:cubicBezTo>
                  <a:cubicBezTo>
                    <a:pt x="18062" y="9466"/>
                    <a:pt x="18098" y="9537"/>
                    <a:pt x="18050" y="9573"/>
                  </a:cubicBezTo>
                  <a:cubicBezTo>
                    <a:pt x="17991" y="9609"/>
                    <a:pt x="17824" y="9585"/>
                    <a:pt x="17693" y="9609"/>
                  </a:cubicBezTo>
                  <a:cubicBezTo>
                    <a:pt x="17633" y="9632"/>
                    <a:pt x="17610" y="9632"/>
                    <a:pt x="17574" y="9632"/>
                  </a:cubicBezTo>
                  <a:lnTo>
                    <a:pt x="17586" y="9525"/>
                  </a:lnTo>
                  <a:lnTo>
                    <a:pt x="17550" y="9561"/>
                  </a:lnTo>
                  <a:cubicBezTo>
                    <a:pt x="17521" y="9590"/>
                    <a:pt x="17491" y="9612"/>
                    <a:pt x="17455" y="9612"/>
                  </a:cubicBezTo>
                  <a:cubicBezTo>
                    <a:pt x="17447" y="9612"/>
                    <a:pt x="17439" y="9611"/>
                    <a:pt x="17431" y="9609"/>
                  </a:cubicBezTo>
                  <a:lnTo>
                    <a:pt x="17336" y="9597"/>
                  </a:lnTo>
                  <a:lnTo>
                    <a:pt x="17455" y="9442"/>
                  </a:lnTo>
                  <a:cubicBezTo>
                    <a:pt x="17490" y="9418"/>
                    <a:pt x="17526" y="9371"/>
                    <a:pt x="17633" y="9359"/>
                  </a:cubicBezTo>
                  <a:cubicBezTo>
                    <a:pt x="17656" y="9357"/>
                    <a:pt x="17679" y="9356"/>
                    <a:pt x="17701" y="9356"/>
                  </a:cubicBezTo>
                  <a:close/>
                  <a:moveTo>
                    <a:pt x="17502" y="10025"/>
                  </a:moveTo>
                  <a:cubicBezTo>
                    <a:pt x="17610" y="10049"/>
                    <a:pt x="17681" y="10073"/>
                    <a:pt x="17633" y="10180"/>
                  </a:cubicBezTo>
                  <a:cubicBezTo>
                    <a:pt x="17621" y="10252"/>
                    <a:pt x="17550" y="10299"/>
                    <a:pt x="17502" y="10299"/>
                  </a:cubicBezTo>
                  <a:cubicBezTo>
                    <a:pt x="17455" y="10299"/>
                    <a:pt x="17455" y="10240"/>
                    <a:pt x="17443" y="10168"/>
                  </a:cubicBezTo>
                  <a:cubicBezTo>
                    <a:pt x="17443" y="10085"/>
                    <a:pt x="17431" y="10025"/>
                    <a:pt x="17502" y="10025"/>
                  </a:cubicBezTo>
                  <a:close/>
                  <a:moveTo>
                    <a:pt x="16859" y="10192"/>
                  </a:moveTo>
                  <a:lnTo>
                    <a:pt x="16859" y="10311"/>
                  </a:lnTo>
                  <a:cubicBezTo>
                    <a:pt x="16859" y="10368"/>
                    <a:pt x="16807" y="10417"/>
                    <a:pt x="16744" y="10417"/>
                  </a:cubicBezTo>
                  <a:cubicBezTo>
                    <a:pt x="16727" y="10417"/>
                    <a:pt x="16710" y="10414"/>
                    <a:pt x="16693" y="10406"/>
                  </a:cubicBezTo>
                  <a:cubicBezTo>
                    <a:pt x="16621" y="10359"/>
                    <a:pt x="16681" y="10311"/>
                    <a:pt x="16740" y="10263"/>
                  </a:cubicBezTo>
                  <a:cubicBezTo>
                    <a:pt x="16800" y="10228"/>
                    <a:pt x="16859" y="10192"/>
                    <a:pt x="16859" y="10192"/>
                  </a:cubicBezTo>
                  <a:close/>
                  <a:moveTo>
                    <a:pt x="17419" y="0"/>
                  </a:moveTo>
                  <a:cubicBezTo>
                    <a:pt x="17336" y="24"/>
                    <a:pt x="17205" y="84"/>
                    <a:pt x="17098" y="155"/>
                  </a:cubicBezTo>
                  <a:cubicBezTo>
                    <a:pt x="16978" y="238"/>
                    <a:pt x="16990" y="250"/>
                    <a:pt x="16943" y="250"/>
                  </a:cubicBezTo>
                  <a:cubicBezTo>
                    <a:pt x="16919" y="262"/>
                    <a:pt x="16871" y="274"/>
                    <a:pt x="16824" y="298"/>
                  </a:cubicBezTo>
                  <a:lnTo>
                    <a:pt x="16812" y="298"/>
                  </a:lnTo>
                  <a:lnTo>
                    <a:pt x="16812" y="334"/>
                  </a:lnTo>
                  <a:cubicBezTo>
                    <a:pt x="16800" y="417"/>
                    <a:pt x="16728" y="453"/>
                    <a:pt x="16669" y="500"/>
                  </a:cubicBezTo>
                  <a:cubicBezTo>
                    <a:pt x="16669" y="536"/>
                    <a:pt x="16681" y="548"/>
                    <a:pt x="16681" y="560"/>
                  </a:cubicBezTo>
                  <a:cubicBezTo>
                    <a:pt x="16705" y="548"/>
                    <a:pt x="16740" y="536"/>
                    <a:pt x="16788" y="536"/>
                  </a:cubicBezTo>
                  <a:cubicBezTo>
                    <a:pt x="16837" y="527"/>
                    <a:pt x="16889" y="523"/>
                    <a:pt x="16944" y="523"/>
                  </a:cubicBezTo>
                  <a:cubicBezTo>
                    <a:pt x="17105" y="523"/>
                    <a:pt x="17286" y="560"/>
                    <a:pt x="17455" y="631"/>
                  </a:cubicBezTo>
                  <a:cubicBezTo>
                    <a:pt x="17598" y="715"/>
                    <a:pt x="17693" y="786"/>
                    <a:pt x="17740" y="858"/>
                  </a:cubicBezTo>
                  <a:cubicBezTo>
                    <a:pt x="17776" y="858"/>
                    <a:pt x="17860" y="869"/>
                    <a:pt x="17919" y="917"/>
                  </a:cubicBezTo>
                  <a:cubicBezTo>
                    <a:pt x="18026" y="989"/>
                    <a:pt x="18121" y="1143"/>
                    <a:pt x="18157" y="1322"/>
                  </a:cubicBezTo>
                  <a:lnTo>
                    <a:pt x="18157" y="1393"/>
                  </a:lnTo>
                  <a:cubicBezTo>
                    <a:pt x="18193" y="1393"/>
                    <a:pt x="18241" y="1405"/>
                    <a:pt x="18288" y="1429"/>
                  </a:cubicBezTo>
                  <a:cubicBezTo>
                    <a:pt x="18336" y="1441"/>
                    <a:pt x="18372" y="1465"/>
                    <a:pt x="18395" y="1489"/>
                  </a:cubicBezTo>
                  <a:lnTo>
                    <a:pt x="18407" y="1489"/>
                  </a:lnTo>
                  <a:cubicBezTo>
                    <a:pt x="18466" y="1474"/>
                    <a:pt x="18534" y="1465"/>
                    <a:pt x="18606" y="1465"/>
                  </a:cubicBezTo>
                  <a:cubicBezTo>
                    <a:pt x="18708" y="1465"/>
                    <a:pt x="18820" y="1482"/>
                    <a:pt x="18931" y="1524"/>
                  </a:cubicBezTo>
                  <a:lnTo>
                    <a:pt x="19014" y="1572"/>
                  </a:lnTo>
                  <a:cubicBezTo>
                    <a:pt x="19229" y="1691"/>
                    <a:pt x="19264" y="1822"/>
                    <a:pt x="19288" y="1870"/>
                  </a:cubicBezTo>
                  <a:cubicBezTo>
                    <a:pt x="19288" y="1929"/>
                    <a:pt x="19241" y="1941"/>
                    <a:pt x="19205" y="1965"/>
                  </a:cubicBezTo>
                  <a:cubicBezTo>
                    <a:pt x="19192" y="1969"/>
                    <a:pt x="19179" y="1972"/>
                    <a:pt x="19166" y="1972"/>
                  </a:cubicBezTo>
                  <a:cubicBezTo>
                    <a:pt x="19145" y="1972"/>
                    <a:pt x="19125" y="1964"/>
                    <a:pt x="19110" y="1941"/>
                  </a:cubicBezTo>
                  <a:cubicBezTo>
                    <a:pt x="19062" y="1929"/>
                    <a:pt x="19014" y="1870"/>
                    <a:pt x="18883" y="1798"/>
                  </a:cubicBezTo>
                  <a:cubicBezTo>
                    <a:pt x="18764" y="1739"/>
                    <a:pt x="18586" y="1703"/>
                    <a:pt x="18455" y="1691"/>
                  </a:cubicBezTo>
                  <a:cubicBezTo>
                    <a:pt x="18430" y="1722"/>
                    <a:pt x="18405" y="1740"/>
                    <a:pt x="18360" y="1740"/>
                  </a:cubicBezTo>
                  <a:cubicBezTo>
                    <a:pt x="18318" y="1740"/>
                    <a:pt x="18260" y="1725"/>
                    <a:pt x="18169" y="1691"/>
                  </a:cubicBezTo>
                  <a:cubicBezTo>
                    <a:pt x="18110" y="1667"/>
                    <a:pt x="18038" y="1643"/>
                    <a:pt x="17979" y="1643"/>
                  </a:cubicBezTo>
                  <a:cubicBezTo>
                    <a:pt x="17824" y="1620"/>
                    <a:pt x="17717" y="1620"/>
                    <a:pt x="17693" y="1548"/>
                  </a:cubicBezTo>
                  <a:cubicBezTo>
                    <a:pt x="17681" y="1512"/>
                    <a:pt x="17740" y="1453"/>
                    <a:pt x="17860" y="1429"/>
                  </a:cubicBezTo>
                  <a:lnTo>
                    <a:pt x="17860" y="1370"/>
                  </a:lnTo>
                  <a:cubicBezTo>
                    <a:pt x="17836" y="1262"/>
                    <a:pt x="17800" y="1143"/>
                    <a:pt x="17752" y="1072"/>
                  </a:cubicBezTo>
                  <a:lnTo>
                    <a:pt x="17740" y="1048"/>
                  </a:lnTo>
                  <a:cubicBezTo>
                    <a:pt x="17717" y="1048"/>
                    <a:pt x="17717" y="1072"/>
                    <a:pt x="17705" y="1072"/>
                  </a:cubicBezTo>
                  <a:cubicBezTo>
                    <a:pt x="17681" y="1078"/>
                    <a:pt x="17663" y="1081"/>
                    <a:pt x="17645" y="1081"/>
                  </a:cubicBezTo>
                  <a:cubicBezTo>
                    <a:pt x="17627" y="1081"/>
                    <a:pt x="17610" y="1078"/>
                    <a:pt x="17586" y="1072"/>
                  </a:cubicBezTo>
                  <a:cubicBezTo>
                    <a:pt x="17538" y="1048"/>
                    <a:pt x="17479" y="989"/>
                    <a:pt x="17300" y="905"/>
                  </a:cubicBezTo>
                  <a:cubicBezTo>
                    <a:pt x="17121" y="810"/>
                    <a:pt x="16919" y="786"/>
                    <a:pt x="16788" y="750"/>
                  </a:cubicBezTo>
                  <a:lnTo>
                    <a:pt x="16681" y="750"/>
                  </a:lnTo>
                  <a:cubicBezTo>
                    <a:pt x="16681" y="786"/>
                    <a:pt x="16669" y="810"/>
                    <a:pt x="16633" y="834"/>
                  </a:cubicBezTo>
                  <a:cubicBezTo>
                    <a:pt x="16629" y="838"/>
                    <a:pt x="16623" y="840"/>
                    <a:pt x="16614" y="840"/>
                  </a:cubicBezTo>
                  <a:cubicBezTo>
                    <a:pt x="16574" y="840"/>
                    <a:pt x="16492" y="794"/>
                    <a:pt x="16443" y="715"/>
                  </a:cubicBezTo>
                  <a:cubicBezTo>
                    <a:pt x="16407" y="667"/>
                    <a:pt x="16383" y="608"/>
                    <a:pt x="16347" y="572"/>
                  </a:cubicBezTo>
                  <a:cubicBezTo>
                    <a:pt x="16336" y="619"/>
                    <a:pt x="16312" y="655"/>
                    <a:pt x="16264" y="655"/>
                  </a:cubicBezTo>
                  <a:cubicBezTo>
                    <a:pt x="16228" y="655"/>
                    <a:pt x="16216" y="619"/>
                    <a:pt x="16193" y="560"/>
                  </a:cubicBezTo>
                  <a:cubicBezTo>
                    <a:pt x="16169" y="560"/>
                    <a:pt x="16150" y="565"/>
                    <a:pt x="16134" y="565"/>
                  </a:cubicBezTo>
                  <a:cubicBezTo>
                    <a:pt x="16125" y="565"/>
                    <a:pt x="16117" y="564"/>
                    <a:pt x="16109" y="560"/>
                  </a:cubicBezTo>
                  <a:cubicBezTo>
                    <a:pt x="16074" y="560"/>
                    <a:pt x="16038" y="536"/>
                    <a:pt x="16014" y="500"/>
                  </a:cubicBezTo>
                  <a:cubicBezTo>
                    <a:pt x="15978" y="477"/>
                    <a:pt x="15955" y="441"/>
                    <a:pt x="15966" y="381"/>
                  </a:cubicBezTo>
                  <a:cubicBezTo>
                    <a:pt x="15978" y="358"/>
                    <a:pt x="15990" y="322"/>
                    <a:pt x="16038" y="298"/>
                  </a:cubicBezTo>
                  <a:cubicBezTo>
                    <a:pt x="16050" y="274"/>
                    <a:pt x="16074" y="274"/>
                    <a:pt x="16097" y="262"/>
                  </a:cubicBezTo>
                  <a:lnTo>
                    <a:pt x="16086" y="238"/>
                  </a:lnTo>
                  <a:lnTo>
                    <a:pt x="16074" y="238"/>
                  </a:lnTo>
                  <a:cubicBezTo>
                    <a:pt x="16062" y="238"/>
                    <a:pt x="15978" y="250"/>
                    <a:pt x="15907" y="250"/>
                  </a:cubicBezTo>
                  <a:cubicBezTo>
                    <a:pt x="15716" y="274"/>
                    <a:pt x="15621" y="310"/>
                    <a:pt x="15562" y="310"/>
                  </a:cubicBezTo>
                  <a:cubicBezTo>
                    <a:pt x="15502" y="310"/>
                    <a:pt x="15478" y="274"/>
                    <a:pt x="15466" y="238"/>
                  </a:cubicBezTo>
                  <a:lnTo>
                    <a:pt x="15466" y="215"/>
                  </a:lnTo>
                  <a:cubicBezTo>
                    <a:pt x="15435" y="215"/>
                    <a:pt x="15403" y="209"/>
                    <a:pt x="15364" y="209"/>
                  </a:cubicBezTo>
                  <a:cubicBezTo>
                    <a:pt x="15345" y="209"/>
                    <a:pt x="15324" y="211"/>
                    <a:pt x="15300" y="215"/>
                  </a:cubicBezTo>
                  <a:cubicBezTo>
                    <a:pt x="15109" y="215"/>
                    <a:pt x="14823" y="274"/>
                    <a:pt x="14704" y="417"/>
                  </a:cubicBezTo>
                  <a:cubicBezTo>
                    <a:pt x="14597" y="548"/>
                    <a:pt x="14609" y="655"/>
                    <a:pt x="14609" y="715"/>
                  </a:cubicBezTo>
                  <a:cubicBezTo>
                    <a:pt x="14692" y="739"/>
                    <a:pt x="14812" y="869"/>
                    <a:pt x="14752" y="1072"/>
                  </a:cubicBezTo>
                  <a:cubicBezTo>
                    <a:pt x="14704" y="1167"/>
                    <a:pt x="14657" y="1250"/>
                    <a:pt x="14585" y="1310"/>
                  </a:cubicBezTo>
                  <a:lnTo>
                    <a:pt x="14609" y="1310"/>
                  </a:lnTo>
                  <a:cubicBezTo>
                    <a:pt x="14883" y="1310"/>
                    <a:pt x="14895" y="1370"/>
                    <a:pt x="14895" y="1441"/>
                  </a:cubicBezTo>
                  <a:cubicBezTo>
                    <a:pt x="14895" y="1512"/>
                    <a:pt x="14895" y="1572"/>
                    <a:pt x="14597" y="1572"/>
                  </a:cubicBezTo>
                  <a:cubicBezTo>
                    <a:pt x="14359" y="1560"/>
                    <a:pt x="14121" y="1501"/>
                    <a:pt x="14050" y="1429"/>
                  </a:cubicBezTo>
                  <a:cubicBezTo>
                    <a:pt x="14014" y="1441"/>
                    <a:pt x="13954" y="1453"/>
                    <a:pt x="13895" y="1489"/>
                  </a:cubicBezTo>
                  <a:cubicBezTo>
                    <a:pt x="13800" y="1524"/>
                    <a:pt x="13704" y="1584"/>
                    <a:pt x="13621" y="1643"/>
                  </a:cubicBezTo>
                  <a:lnTo>
                    <a:pt x="13645" y="1643"/>
                  </a:lnTo>
                  <a:cubicBezTo>
                    <a:pt x="13740" y="1691"/>
                    <a:pt x="13704" y="1727"/>
                    <a:pt x="13692" y="1751"/>
                  </a:cubicBezTo>
                  <a:cubicBezTo>
                    <a:pt x="13680" y="1786"/>
                    <a:pt x="13645" y="1810"/>
                    <a:pt x="13633" y="1822"/>
                  </a:cubicBezTo>
                  <a:cubicBezTo>
                    <a:pt x="13633" y="1846"/>
                    <a:pt x="13621" y="1846"/>
                    <a:pt x="13573" y="1870"/>
                  </a:cubicBezTo>
                  <a:cubicBezTo>
                    <a:pt x="13502" y="1917"/>
                    <a:pt x="13454" y="1929"/>
                    <a:pt x="13383" y="1977"/>
                  </a:cubicBezTo>
                  <a:cubicBezTo>
                    <a:pt x="13216" y="2060"/>
                    <a:pt x="13049" y="2167"/>
                    <a:pt x="12942" y="2263"/>
                  </a:cubicBezTo>
                  <a:cubicBezTo>
                    <a:pt x="12847" y="2334"/>
                    <a:pt x="12787" y="2393"/>
                    <a:pt x="12728" y="2393"/>
                  </a:cubicBezTo>
                  <a:cubicBezTo>
                    <a:pt x="12680" y="2393"/>
                    <a:pt x="12680" y="2286"/>
                    <a:pt x="12752" y="2167"/>
                  </a:cubicBezTo>
                  <a:lnTo>
                    <a:pt x="12752" y="2167"/>
                  </a:lnTo>
                  <a:cubicBezTo>
                    <a:pt x="12742" y="2172"/>
                    <a:pt x="12726" y="2175"/>
                    <a:pt x="12703" y="2175"/>
                  </a:cubicBezTo>
                  <a:cubicBezTo>
                    <a:pt x="12670" y="2175"/>
                    <a:pt x="12624" y="2169"/>
                    <a:pt x="12561" y="2155"/>
                  </a:cubicBezTo>
                  <a:cubicBezTo>
                    <a:pt x="12371" y="2108"/>
                    <a:pt x="12156" y="2167"/>
                    <a:pt x="12097" y="2084"/>
                  </a:cubicBezTo>
                  <a:cubicBezTo>
                    <a:pt x="12085" y="2060"/>
                    <a:pt x="12097" y="2036"/>
                    <a:pt x="12109" y="2024"/>
                  </a:cubicBezTo>
                  <a:cubicBezTo>
                    <a:pt x="12085" y="2024"/>
                    <a:pt x="12049" y="2001"/>
                    <a:pt x="11990" y="1977"/>
                  </a:cubicBezTo>
                  <a:cubicBezTo>
                    <a:pt x="11847" y="1905"/>
                    <a:pt x="11692" y="1941"/>
                    <a:pt x="11621" y="1870"/>
                  </a:cubicBezTo>
                  <a:cubicBezTo>
                    <a:pt x="11609" y="1846"/>
                    <a:pt x="11633" y="1786"/>
                    <a:pt x="11728" y="1739"/>
                  </a:cubicBezTo>
                  <a:cubicBezTo>
                    <a:pt x="11740" y="1739"/>
                    <a:pt x="11752" y="1727"/>
                    <a:pt x="11775" y="1727"/>
                  </a:cubicBezTo>
                  <a:cubicBezTo>
                    <a:pt x="11728" y="1703"/>
                    <a:pt x="11692" y="1667"/>
                    <a:pt x="11633" y="1512"/>
                  </a:cubicBezTo>
                  <a:cubicBezTo>
                    <a:pt x="11597" y="1429"/>
                    <a:pt x="11502" y="1334"/>
                    <a:pt x="11442" y="1286"/>
                  </a:cubicBezTo>
                  <a:cubicBezTo>
                    <a:pt x="11394" y="1262"/>
                    <a:pt x="11371" y="1250"/>
                    <a:pt x="11335" y="1227"/>
                  </a:cubicBezTo>
                  <a:cubicBezTo>
                    <a:pt x="11311" y="1227"/>
                    <a:pt x="11275" y="1215"/>
                    <a:pt x="11252" y="1167"/>
                  </a:cubicBezTo>
                  <a:cubicBezTo>
                    <a:pt x="11144" y="1084"/>
                    <a:pt x="11025" y="1012"/>
                    <a:pt x="11073" y="917"/>
                  </a:cubicBezTo>
                  <a:cubicBezTo>
                    <a:pt x="11083" y="888"/>
                    <a:pt x="11124" y="873"/>
                    <a:pt x="11178" y="873"/>
                  </a:cubicBezTo>
                  <a:cubicBezTo>
                    <a:pt x="11259" y="873"/>
                    <a:pt x="11369" y="906"/>
                    <a:pt x="11454" y="977"/>
                  </a:cubicBezTo>
                  <a:cubicBezTo>
                    <a:pt x="11514" y="1036"/>
                    <a:pt x="11549" y="1072"/>
                    <a:pt x="11537" y="1096"/>
                  </a:cubicBezTo>
                  <a:cubicBezTo>
                    <a:pt x="11680" y="1131"/>
                    <a:pt x="11835" y="1250"/>
                    <a:pt x="11918" y="1393"/>
                  </a:cubicBezTo>
                  <a:cubicBezTo>
                    <a:pt x="11990" y="1548"/>
                    <a:pt x="11978" y="1643"/>
                    <a:pt x="11954" y="1679"/>
                  </a:cubicBezTo>
                  <a:cubicBezTo>
                    <a:pt x="11954" y="1679"/>
                    <a:pt x="11930" y="1679"/>
                    <a:pt x="11930" y="1691"/>
                  </a:cubicBezTo>
                  <a:cubicBezTo>
                    <a:pt x="11990" y="1691"/>
                    <a:pt x="12073" y="1703"/>
                    <a:pt x="12133" y="1739"/>
                  </a:cubicBezTo>
                  <a:cubicBezTo>
                    <a:pt x="12264" y="1798"/>
                    <a:pt x="12287" y="1870"/>
                    <a:pt x="12287" y="1917"/>
                  </a:cubicBezTo>
                  <a:lnTo>
                    <a:pt x="12287" y="1929"/>
                  </a:lnTo>
                  <a:cubicBezTo>
                    <a:pt x="12348" y="1914"/>
                    <a:pt x="12422" y="1899"/>
                    <a:pt x="12496" y="1899"/>
                  </a:cubicBezTo>
                  <a:cubicBezTo>
                    <a:pt x="12539" y="1899"/>
                    <a:pt x="12581" y="1904"/>
                    <a:pt x="12621" y="1917"/>
                  </a:cubicBezTo>
                  <a:cubicBezTo>
                    <a:pt x="12764" y="1941"/>
                    <a:pt x="12823" y="2001"/>
                    <a:pt x="12847" y="2036"/>
                  </a:cubicBezTo>
                  <a:lnTo>
                    <a:pt x="12847" y="2060"/>
                  </a:lnTo>
                  <a:cubicBezTo>
                    <a:pt x="12942" y="1965"/>
                    <a:pt x="13061" y="1858"/>
                    <a:pt x="13228" y="1762"/>
                  </a:cubicBezTo>
                  <a:cubicBezTo>
                    <a:pt x="13276" y="1739"/>
                    <a:pt x="13311" y="1727"/>
                    <a:pt x="13347" y="1703"/>
                  </a:cubicBezTo>
                  <a:cubicBezTo>
                    <a:pt x="13347" y="1667"/>
                    <a:pt x="13359" y="1620"/>
                    <a:pt x="13407" y="1560"/>
                  </a:cubicBezTo>
                  <a:cubicBezTo>
                    <a:pt x="13466" y="1453"/>
                    <a:pt x="13585" y="1322"/>
                    <a:pt x="13764" y="1250"/>
                  </a:cubicBezTo>
                  <a:cubicBezTo>
                    <a:pt x="13853" y="1209"/>
                    <a:pt x="13925" y="1197"/>
                    <a:pt x="13980" y="1197"/>
                  </a:cubicBezTo>
                  <a:cubicBezTo>
                    <a:pt x="14035" y="1197"/>
                    <a:pt x="14073" y="1209"/>
                    <a:pt x="14097" y="1215"/>
                  </a:cubicBezTo>
                  <a:cubicBezTo>
                    <a:pt x="14133" y="1250"/>
                    <a:pt x="14133" y="1274"/>
                    <a:pt x="14133" y="1322"/>
                  </a:cubicBezTo>
                  <a:lnTo>
                    <a:pt x="14216" y="1322"/>
                  </a:lnTo>
                  <a:lnTo>
                    <a:pt x="14240" y="1286"/>
                  </a:lnTo>
                  <a:cubicBezTo>
                    <a:pt x="14311" y="1215"/>
                    <a:pt x="14431" y="1096"/>
                    <a:pt x="14454" y="1012"/>
                  </a:cubicBezTo>
                  <a:cubicBezTo>
                    <a:pt x="14466" y="917"/>
                    <a:pt x="14454" y="905"/>
                    <a:pt x="14454" y="869"/>
                  </a:cubicBezTo>
                  <a:cubicBezTo>
                    <a:pt x="14419" y="869"/>
                    <a:pt x="14407" y="858"/>
                    <a:pt x="14359" y="834"/>
                  </a:cubicBezTo>
                  <a:cubicBezTo>
                    <a:pt x="14335" y="798"/>
                    <a:pt x="14288" y="727"/>
                    <a:pt x="14288" y="631"/>
                  </a:cubicBezTo>
                  <a:lnTo>
                    <a:pt x="14288" y="619"/>
                  </a:lnTo>
                  <a:cubicBezTo>
                    <a:pt x="14228" y="596"/>
                    <a:pt x="14169" y="560"/>
                    <a:pt x="14073" y="560"/>
                  </a:cubicBezTo>
                  <a:cubicBezTo>
                    <a:pt x="14050" y="560"/>
                    <a:pt x="14038" y="560"/>
                    <a:pt x="14014" y="548"/>
                  </a:cubicBezTo>
                  <a:cubicBezTo>
                    <a:pt x="14002" y="572"/>
                    <a:pt x="13990" y="596"/>
                    <a:pt x="13978" y="596"/>
                  </a:cubicBezTo>
                  <a:cubicBezTo>
                    <a:pt x="13930" y="596"/>
                    <a:pt x="13883" y="488"/>
                    <a:pt x="13776" y="393"/>
                  </a:cubicBezTo>
                  <a:cubicBezTo>
                    <a:pt x="13680" y="298"/>
                    <a:pt x="13502" y="215"/>
                    <a:pt x="13288" y="203"/>
                  </a:cubicBezTo>
                  <a:cubicBezTo>
                    <a:pt x="13097" y="191"/>
                    <a:pt x="12978" y="203"/>
                    <a:pt x="12907" y="179"/>
                  </a:cubicBezTo>
                  <a:cubicBezTo>
                    <a:pt x="12798" y="179"/>
                    <a:pt x="12602" y="130"/>
                    <a:pt x="12441" y="130"/>
                  </a:cubicBezTo>
                  <a:cubicBezTo>
                    <a:pt x="12425" y="130"/>
                    <a:pt x="12410" y="130"/>
                    <a:pt x="12395" y="131"/>
                  </a:cubicBezTo>
                  <a:cubicBezTo>
                    <a:pt x="12335" y="131"/>
                    <a:pt x="12311" y="143"/>
                    <a:pt x="12276" y="143"/>
                  </a:cubicBezTo>
                  <a:lnTo>
                    <a:pt x="12264" y="143"/>
                  </a:lnTo>
                  <a:cubicBezTo>
                    <a:pt x="12311" y="179"/>
                    <a:pt x="12335" y="203"/>
                    <a:pt x="12347" y="238"/>
                  </a:cubicBezTo>
                  <a:cubicBezTo>
                    <a:pt x="12395" y="310"/>
                    <a:pt x="12383" y="381"/>
                    <a:pt x="12311" y="393"/>
                  </a:cubicBezTo>
                  <a:cubicBezTo>
                    <a:pt x="12287" y="399"/>
                    <a:pt x="12262" y="401"/>
                    <a:pt x="12236" y="401"/>
                  </a:cubicBezTo>
                  <a:cubicBezTo>
                    <a:pt x="12159" y="401"/>
                    <a:pt x="12079" y="381"/>
                    <a:pt x="12025" y="381"/>
                  </a:cubicBezTo>
                  <a:cubicBezTo>
                    <a:pt x="11954" y="381"/>
                    <a:pt x="11918" y="334"/>
                    <a:pt x="11859" y="262"/>
                  </a:cubicBezTo>
                  <a:cubicBezTo>
                    <a:pt x="11835" y="215"/>
                    <a:pt x="11811" y="191"/>
                    <a:pt x="11835" y="155"/>
                  </a:cubicBezTo>
                  <a:cubicBezTo>
                    <a:pt x="11835" y="143"/>
                    <a:pt x="11847" y="131"/>
                    <a:pt x="11871" y="119"/>
                  </a:cubicBezTo>
                  <a:cubicBezTo>
                    <a:pt x="11859" y="96"/>
                    <a:pt x="11835" y="84"/>
                    <a:pt x="11799" y="72"/>
                  </a:cubicBezTo>
                  <a:cubicBezTo>
                    <a:pt x="11758" y="54"/>
                    <a:pt x="11707" y="45"/>
                    <a:pt x="11646" y="45"/>
                  </a:cubicBezTo>
                  <a:cubicBezTo>
                    <a:pt x="11585" y="45"/>
                    <a:pt x="11514" y="54"/>
                    <a:pt x="11430" y="72"/>
                  </a:cubicBezTo>
                  <a:cubicBezTo>
                    <a:pt x="11299" y="84"/>
                    <a:pt x="11240" y="96"/>
                    <a:pt x="11204" y="96"/>
                  </a:cubicBezTo>
                  <a:cubicBezTo>
                    <a:pt x="11097" y="143"/>
                    <a:pt x="10823" y="131"/>
                    <a:pt x="10585" y="238"/>
                  </a:cubicBezTo>
                  <a:cubicBezTo>
                    <a:pt x="10442" y="298"/>
                    <a:pt x="10371" y="334"/>
                    <a:pt x="10323" y="334"/>
                  </a:cubicBezTo>
                  <a:lnTo>
                    <a:pt x="10299" y="334"/>
                  </a:lnTo>
                  <a:cubicBezTo>
                    <a:pt x="10263" y="381"/>
                    <a:pt x="10180" y="417"/>
                    <a:pt x="10085" y="429"/>
                  </a:cubicBezTo>
                  <a:cubicBezTo>
                    <a:pt x="10073" y="429"/>
                    <a:pt x="10061" y="441"/>
                    <a:pt x="10049" y="441"/>
                  </a:cubicBezTo>
                  <a:cubicBezTo>
                    <a:pt x="9847" y="453"/>
                    <a:pt x="9656" y="477"/>
                    <a:pt x="9478" y="500"/>
                  </a:cubicBezTo>
                  <a:cubicBezTo>
                    <a:pt x="9466" y="500"/>
                    <a:pt x="9430" y="512"/>
                    <a:pt x="9418" y="512"/>
                  </a:cubicBezTo>
                  <a:cubicBezTo>
                    <a:pt x="9275" y="560"/>
                    <a:pt x="9097" y="655"/>
                    <a:pt x="8954" y="750"/>
                  </a:cubicBezTo>
                  <a:cubicBezTo>
                    <a:pt x="8894" y="798"/>
                    <a:pt x="8858" y="846"/>
                    <a:pt x="8823" y="869"/>
                  </a:cubicBezTo>
                  <a:cubicBezTo>
                    <a:pt x="8882" y="869"/>
                    <a:pt x="8942" y="893"/>
                    <a:pt x="8989" y="905"/>
                  </a:cubicBezTo>
                  <a:cubicBezTo>
                    <a:pt x="9025" y="917"/>
                    <a:pt x="9061" y="953"/>
                    <a:pt x="9097" y="965"/>
                  </a:cubicBezTo>
                  <a:cubicBezTo>
                    <a:pt x="9156" y="929"/>
                    <a:pt x="9251" y="905"/>
                    <a:pt x="9370" y="869"/>
                  </a:cubicBezTo>
                  <a:cubicBezTo>
                    <a:pt x="9415" y="866"/>
                    <a:pt x="9459" y="863"/>
                    <a:pt x="9503" y="863"/>
                  </a:cubicBezTo>
                  <a:cubicBezTo>
                    <a:pt x="9603" y="863"/>
                    <a:pt x="9704" y="876"/>
                    <a:pt x="9811" y="917"/>
                  </a:cubicBezTo>
                  <a:cubicBezTo>
                    <a:pt x="9942" y="977"/>
                    <a:pt x="10013" y="1084"/>
                    <a:pt x="10073" y="1155"/>
                  </a:cubicBezTo>
                  <a:cubicBezTo>
                    <a:pt x="10120" y="1215"/>
                    <a:pt x="10132" y="1274"/>
                    <a:pt x="10144" y="1322"/>
                  </a:cubicBezTo>
                  <a:cubicBezTo>
                    <a:pt x="10228" y="1310"/>
                    <a:pt x="10299" y="1310"/>
                    <a:pt x="10371" y="1310"/>
                  </a:cubicBezTo>
                  <a:cubicBezTo>
                    <a:pt x="10490" y="1310"/>
                    <a:pt x="10609" y="1334"/>
                    <a:pt x="10680" y="1381"/>
                  </a:cubicBezTo>
                  <a:cubicBezTo>
                    <a:pt x="10775" y="1429"/>
                    <a:pt x="10799" y="1501"/>
                    <a:pt x="10799" y="1524"/>
                  </a:cubicBezTo>
                  <a:cubicBezTo>
                    <a:pt x="10799" y="1620"/>
                    <a:pt x="10763" y="1620"/>
                    <a:pt x="10728" y="1620"/>
                  </a:cubicBezTo>
                  <a:cubicBezTo>
                    <a:pt x="10680" y="1620"/>
                    <a:pt x="10656" y="1620"/>
                    <a:pt x="10621" y="1608"/>
                  </a:cubicBezTo>
                  <a:cubicBezTo>
                    <a:pt x="10585" y="1584"/>
                    <a:pt x="10585" y="1572"/>
                    <a:pt x="10371" y="1560"/>
                  </a:cubicBezTo>
                  <a:cubicBezTo>
                    <a:pt x="10337" y="1557"/>
                    <a:pt x="10304" y="1556"/>
                    <a:pt x="10271" y="1556"/>
                  </a:cubicBezTo>
                  <a:cubicBezTo>
                    <a:pt x="9976" y="1556"/>
                    <a:pt x="9712" y="1664"/>
                    <a:pt x="9588" y="1664"/>
                  </a:cubicBezTo>
                  <a:cubicBezTo>
                    <a:pt x="9559" y="1664"/>
                    <a:pt x="9538" y="1658"/>
                    <a:pt x="9525" y="1643"/>
                  </a:cubicBezTo>
                  <a:cubicBezTo>
                    <a:pt x="9489" y="1620"/>
                    <a:pt x="9561" y="1536"/>
                    <a:pt x="9728" y="1441"/>
                  </a:cubicBezTo>
                  <a:cubicBezTo>
                    <a:pt x="9811" y="1393"/>
                    <a:pt x="9894" y="1370"/>
                    <a:pt x="9990" y="1334"/>
                  </a:cubicBezTo>
                  <a:cubicBezTo>
                    <a:pt x="9893" y="1237"/>
                    <a:pt x="9757" y="1109"/>
                    <a:pt x="9569" y="1109"/>
                  </a:cubicBezTo>
                  <a:cubicBezTo>
                    <a:pt x="9525" y="1109"/>
                    <a:pt x="9479" y="1116"/>
                    <a:pt x="9430" y="1131"/>
                  </a:cubicBezTo>
                  <a:cubicBezTo>
                    <a:pt x="9347" y="1143"/>
                    <a:pt x="9275" y="1155"/>
                    <a:pt x="9216" y="1167"/>
                  </a:cubicBezTo>
                  <a:cubicBezTo>
                    <a:pt x="9216" y="1191"/>
                    <a:pt x="9192" y="1203"/>
                    <a:pt x="9192" y="1203"/>
                  </a:cubicBezTo>
                  <a:cubicBezTo>
                    <a:pt x="9180" y="1203"/>
                    <a:pt x="9180" y="1203"/>
                    <a:pt x="9168" y="1191"/>
                  </a:cubicBezTo>
                  <a:cubicBezTo>
                    <a:pt x="9132" y="1203"/>
                    <a:pt x="9108" y="1203"/>
                    <a:pt x="9073" y="1203"/>
                  </a:cubicBezTo>
                  <a:cubicBezTo>
                    <a:pt x="9062" y="1205"/>
                    <a:pt x="9053" y="1206"/>
                    <a:pt x="9044" y="1206"/>
                  </a:cubicBezTo>
                  <a:cubicBezTo>
                    <a:pt x="9005" y="1206"/>
                    <a:pt x="8987" y="1185"/>
                    <a:pt x="8977" y="1155"/>
                  </a:cubicBezTo>
                  <a:cubicBezTo>
                    <a:pt x="8954" y="1143"/>
                    <a:pt x="8942" y="1120"/>
                    <a:pt x="8954" y="1084"/>
                  </a:cubicBezTo>
                  <a:lnTo>
                    <a:pt x="8942" y="1084"/>
                  </a:lnTo>
                  <a:cubicBezTo>
                    <a:pt x="8924" y="1081"/>
                    <a:pt x="8904" y="1079"/>
                    <a:pt x="8882" y="1079"/>
                  </a:cubicBezTo>
                  <a:cubicBezTo>
                    <a:pt x="8817" y="1079"/>
                    <a:pt x="8736" y="1093"/>
                    <a:pt x="8656" y="1120"/>
                  </a:cubicBezTo>
                  <a:cubicBezTo>
                    <a:pt x="8537" y="1143"/>
                    <a:pt x="8418" y="1179"/>
                    <a:pt x="8335" y="1215"/>
                  </a:cubicBezTo>
                  <a:cubicBezTo>
                    <a:pt x="8239" y="1274"/>
                    <a:pt x="8204" y="1322"/>
                    <a:pt x="8168" y="1370"/>
                  </a:cubicBezTo>
                  <a:cubicBezTo>
                    <a:pt x="8287" y="1381"/>
                    <a:pt x="8358" y="1429"/>
                    <a:pt x="8358" y="1477"/>
                  </a:cubicBezTo>
                  <a:cubicBezTo>
                    <a:pt x="8346" y="1536"/>
                    <a:pt x="8025" y="1548"/>
                    <a:pt x="7727" y="1679"/>
                  </a:cubicBezTo>
                  <a:lnTo>
                    <a:pt x="7727" y="1715"/>
                  </a:lnTo>
                  <a:cubicBezTo>
                    <a:pt x="7692" y="1739"/>
                    <a:pt x="7632" y="1739"/>
                    <a:pt x="7525" y="1786"/>
                  </a:cubicBezTo>
                  <a:cubicBezTo>
                    <a:pt x="7489" y="1810"/>
                    <a:pt x="7442" y="1834"/>
                    <a:pt x="7442" y="1846"/>
                  </a:cubicBezTo>
                  <a:lnTo>
                    <a:pt x="7406" y="1858"/>
                  </a:lnTo>
                  <a:lnTo>
                    <a:pt x="7334" y="1917"/>
                  </a:lnTo>
                  <a:cubicBezTo>
                    <a:pt x="7326" y="1925"/>
                    <a:pt x="7307" y="1945"/>
                    <a:pt x="7288" y="1945"/>
                  </a:cubicBezTo>
                  <a:cubicBezTo>
                    <a:pt x="7279" y="1945"/>
                    <a:pt x="7271" y="1940"/>
                    <a:pt x="7263" y="1929"/>
                  </a:cubicBezTo>
                  <a:cubicBezTo>
                    <a:pt x="7203" y="1965"/>
                    <a:pt x="7144" y="1989"/>
                    <a:pt x="7096" y="2036"/>
                  </a:cubicBezTo>
                  <a:cubicBezTo>
                    <a:pt x="7072" y="2048"/>
                    <a:pt x="7049" y="2084"/>
                    <a:pt x="7025" y="2096"/>
                  </a:cubicBezTo>
                  <a:cubicBezTo>
                    <a:pt x="7041" y="2096"/>
                    <a:pt x="7062" y="2091"/>
                    <a:pt x="7081" y="2091"/>
                  </a:cubicBezTo>
                  <a:cubicBezTo>
                    <a:pt x="7091" y="2091"/>
                    <a:pt x="7100" y="2092"/>
                    <a:pt x="7108" y="2096"/>
                  </a:cubicBezTo>
                  <a:cubicBezTo>
                    <a:pt x="7227" y="2096"/>
                    <a:pt x="7346" y="2155"/>
                    <a:pt x="7406" y="2215"/>
                  </a:cubicBezTo>
                  <a:cubicBezTo>
                    <a:pt x="7549" y="2322"/>
                    <a:pt x="7561" y="2429"/>
                    <a:pt x="7525" y="2453"/>
                  </a:cubicBezTo>
                  <a:cubicBezTo>
                    <a:pt x="7520" y="2461"/>
                    <a:pt x="7512" y="2464"/>
                    <a:pt x="7500" y="2464"/>
                  </a:cubicBezTo>
                  <a:cubicBezTo>
                    <a:pt x="7459" y="2464"/>
                    <a:pt x="7380" y="2419"/>
                    <a:pt x="7287" y="2382"/>
                  </a:cubicBezTo>
                  <a:cubicBezTo>
                    <a:pt x="7233" y="2360"/>
                    <a:pt x="7180" y="2348"/>
                    <a:pt x="7123" y="2348"/>
                  </a:cubicBezTo>
                  <a:cubicBezTo>
                    <a:pt x="7053" y="2348"/>
                    <a:pt x="6979" y="2366"/>
                    <a:pt x="6894" y="2405"/>
                  </a:cubicBezTo>
                  <a:cubicBezTo>
                    <a:pt x="6834" y="2429"/>
                    <a:pt x="6787" y="2453"/>
                    <a:pt x="6715" y="2489"/>
                  </a:cubicBezTo>
                  <a:lnTo>
                    <a:pt x="6668" y="2501"/>
                  </a:lnTo>
                  <a:cubicBezTo>
                    <a:pt x="6632" y="2513"/>
                    <a:pt x="6608" y="2524"/>
                    <a:pt x="6572" y="2524"/>
                  </a:cubicBezTo>
                  <a:cubicBezTo>
                    <a:pt x="6559" y="2524"/>
                    <a:pt x="6545" y="2528"/>
                    <a:pt x="6531" y="2528"/>
                  </a:cubicBezTo>
                  <a:cubicBezTo>
                    <a:pt x="6507" y="2528"/>
                    <a:pt x="6485" y="2518"/>
                    <a:pt x="6477" y="2465"/>
                  </a:cubicBezTo>
                  <a:cubicBezTo>
                    <a:pt x="6477" y="2429"/>
                    <a:pt x="6489" y="2346"/>
                    <a:pt x="6561" y="2310"/>
                  </a:cubicBezTo>
                  <a:cubicBezTo>
                    <a:pt x="6596" y="2286"/>
                    <a:pt x="6608" y="2263"/>
                    <a:pt x="6632" y="2263"/>
                  </a:cubicBezTo>
                  <a:cubicBezTo>
                    <a:pt x="6549" y="2191"/>
                    <a:pt x="6477" y="2143"/>
                    <a:pt x="6370" y="2143"/>
                  </a:cubicBezTo>
                  <a:lnTo>
                    <a:pt x="6334" y="2143"/>
                  </a:lnTo>
                  <a:cubicBezTo>
                    <a:pt x="6310" y="2155"/>
                    <a:pt x="6263" y="2155"/>
                    <a:pt x="6203" y="2167"/>
                  </a:cubicBezTo>
                  <a:cubicBezTo>
                    <a:pt x="6132" y="2191"/>
                    <a:pt x="6060" y="2215"/>
                    <a:pt x="5977" y="2274"/>
                  </a:cubicBezTo>
                  <a:cubicBezTo>
                    <a:pt x="5953" y="2310"/>
                    <a:pt x="5906" y="2334"/>
                    <a:pt x="5894" y="2334"/>
                  </a:cubicBezTo>
                  <a:lnTo>
                    <a:pt x="5787" y="2334"/>
                  </a:lnTo>
                  <a:cubicBezTo>
                    <a:pt x="5763" y="2334"/>
                    <a:pt x="5727" y="2334"/>
                    <a:pt x="5703" y="2322"/>
                  </a:cubicBezTo>
                  <a:cubicBezTo>
                    <a:pt x="5644" y="2370"/>
                    <a:pt x="5560" y="2429"/>
                    <a:pt x="5489" y="2489"/>
                  </a:cubicBezTo>
                  <a:cubicBezTo>
                    <a:pt x="5489" y="2560"/>
                    <a:pt x="5310" y="2644"/>
                    <a:pt x="5203" y="2751"/>
                  </a:cubicBezTo>
                  <a:cubicBezTo>
                    <a:pt x="5203" y="2786"/>
                    <a:pt x="5191" y="2810"/>
                    <a:pt x="5167" y="2810"/>
                  </a:cubicBezTo>
                  <a:lnTo>
                    <a:pt x="5144" y="2810"/>
                  </a:lnTo>
                  <a:cubicBezTo>
                    <a:pt x="5103" y="2851"/>
                    <a:pt x="5078" y="2864"/>
                    <a:pt x="5044" y="2864"/>
                  </a:cubicBezTo>
                  <a:cubicBezTo>
                    <a:pt x="5028" y="2864"/>
                    <a:pt x="5011" y="2861"/>
                    <a:pt x="4989" y="2858"/>
                  </a:cubicBezTo>
                  <a:cubicBezTo>
                    <a:pt x="4941" y="2858"/>
                    <a:pt x="4906" y="2846"/>
                    <a:pt x="4894" y="2798"/>
                  </a:cubicBezTo>
                  <a:lnTo>
                    <a:pt x="4894" y="2727"/>
                  </a:lnTo>
                  <a:cubicBezTo>
                    <a:pt x="4786" y="2727"/>
                    <a:pt x="4644" y="2786"/>
                    <a:pt x="4513" y="2846"/>
                  </a:cubicBezTo>
                  <a:cubicBezTo>
                    <a:pt x="4429" y="2882"/>
                    <a:pt x="4370" y="2917"/>
                    <a:pt x="4334" y="2941"/>
                  </a:cubicBezTo>
                  <a:cubicBezTo>
                    <a:pt x="4305" y="2963"/>
                    <a:pt x="4294" y="2967"/>
                    <a:pt x="4287" y="2967"/>
                  </a:cubicBezTo>
                  <a:cubicBezTo>
                    <a:pt x="4282" y="2967"/>
                    <a:pt x="4279" y="2965"/>
                    <a:pt x="4275" y="2965"/>
                  </a:cubicBezTo>
                  <a:cubicBezTo>
                    <a:pt x="4286" y="2977"/>
                    <a:pt x="4286" y="2977"/>
                    <a:pt x="4286" y="2989"/>
                  </a:cubicBezTo>
                  <a:cubicBezTo>
                    <a:pt x="4286" y="3036"/>
                    <a:pt x="4179" y="3048"/>
                    <a:pt x="4072" y="3096"/>
                  </a:cubicBezTo>
                  <a:cubicBezTo>
                    <a:pt x="3977" y="3144"/>
                    <a:pt x="3870" y="3227"/>
                    <a:pt x="3870" y="3334"/>
                  </a:cubicBezTo>
                  <a:cubicBezTo>
                    <a:pt x="3870" y="3441"/>
                    <a:pt x="3894" y="3525"/>
                    <a:pt x="3882" y="3572"/>
                  </a:cubicBezTo>
                  <a:cubicBezTo>
                    <a:pt x="3882" y="3572"/>
                    <a:pt x="3894" y="3572"/>
                    <a:pt x="3894" y="3560"/>
                  </a:cubicBezTo>
                  <a:cubicBezTo>
                    <a:pt x="4030" y="3518"/>
                    <a:pt x="4184" y="3481"/>
                    <a:pt x="4326" y="3481"/>
                  </a:cubicBezTo>
                  <a:cubicBezTo>
                    <a:pt x="4383" y="3481"/>
                    <a:pt x="4438" y="3487"/>
                    <a:pt x="4489" y="3501"/>
                  </a:cubicBezTo>
                  <a:cubicBezTo>
                    <a:pt x="4679" y="3536"/>
                    <a:pt x="4751" y="3679"/>
                    <a:pt x="4703" y="3691"/>
                  </a:cubicBezTo>
                  <a:cubicBezTo>
                    <a:pt x="4694" y="3697"/>
                    <a:pt x="4682" y="3700"/>
                    <a:pt x="4667" y="3700"/>
                  </a:cubicBezTo>
                  <a:cubicBezTo>
                    <a:pt x="4634" y="3700"/>
                    <a:pt x="4587" y="3689"/>
                    <a:pt x="4520" y="3689"/>
                  </a:cubicBezTo>
                  <a:cubicBezTo>
                    <a:pt x="4503" y="3689"/>
                    <a:pt x="4485" y="3689"/>
                    <a:pt x="4465" y="3691"/>
                  </a:cubicBezTo>
                  <a:cubicBezTo>
                    <a:pt x="4346" y="3691"/>
                    <a:pt x="4167" y="3751"/>
                    <a:pt x="3989" y="3798"/>
                  </a:cubicBezTo>
                  <a:cubicBezTo>
                    <a:pt x="3917" y="3822"/>
                    <a:pt x="3870" y="3834"/>
                    <a:pt x="3798" y="3858"/>
                  </a:cubicBezTo>
                  <a:cubicBezTo>
                    <a:pt x="3751" y="3870"/>
                    <a:pt x="3739" y="3870"/>
                    <a:pt x="3715" y="3870"/>
                  </a:cubicBezTo>
                  <a:cubicBezTo>
                    <a:pt x="3691" y="3870"/>
                    <a:pt x="3655" y="3870"/>
                    <a:pt x="3620" y="3858"/>
                  </a:cubicBezTo>
                  <a:cubicBezTo>
                    <a:pt x="3584" y="3858"/>
                    <a:pt x="3524" y="3834"/>
                    <a:pt x="3536" y="3751"/>
                  </a:cubicBezTo>
                  <a:cubicBezTo>
                    <a:pt x="3560" y="3703"/>
                    <a:pt x="3596" y="3656"/>
                    <a:pt x="3655" y="3632"/>
                  </a:cubicBezTo>
                  <a:cubicBezTo>
                    <a:pt x="3655" y="3632"/>
                    <a:pt x="3667" y="3632"/>
                    <a:pt x="3667" y="3620"/>
                  </a:cubicBezTo>
                  <a:lnTo>
                    <a:pt x="3655" y="3620"/>
                  </a:lnTo>
                  <a:cubicBezTo>
                    <a:pt x="3643" y="3596"/>
                    <a:pt x="3632" y="3584"/>
                    <a:pt x="3620" y="3560"/>
                  </a:cubicBezTo>
                  <a:cubicBezTo>
                    <a:pt x="3572" y="3525"/>
                    <a:pt x="3536" y="3477"/>
                    <a:pt x="3513" y="3465"/>
                  </a:cubicBezTo>
                  <a:cubicBezTo>
                    <a:pt x="3465" y="3453"/>
                    <a:pt x="3465" y="3453"/>
                    <a:pt x="3405" y="3453"/>
                  </a:cubicBezTo>
                  <a:cubicBezTo>
                    <a:pt x="3302" y="3486"/>
                    <a:pt x="3238" y="3501"/>
                    <a:pt x="3195" y="3501"/>
                  </a:cubicBezTo>
                  <a:cubicBezTo>
                    <a:pt x="3144" y="3501"/>
                    <a:pt x="3122" y="3480"/>
                    <a:pt x="3096" y="3441"/>
                  </a:cubicBezTo>
                  <a:cubicBezTo>
                    <a:pt x="3060" y="3406"/>
                    <a:pt x="3048" y="3382"/>
                    <a:pt x="3084" y="3334"/>
                  </a:cubicBezTo>
                  <a:cubicBezTo>
                    <a:pt x="3084" y="3334"/>
                    <a:pt x="3084" y="3322"/>
                    <a:pt x="3096" y="3322"/>
                  </a:cubicBezTo>
                  <a:cubicBezTo>
                    <a:pt x="3084" y="3298"/>
                    <a:pt x="3060" y="3275"/>
                    <a:pt x="3036" y="3263"/>
                  </a:cubicBezTo>
                  <a:cubicBezTo>
                    <a:pt x="2989" y="3215"/>
                    <a:pt x="2917" y="3203"/>
                    <a:pt x="2822" y="3203"/>
                  </a:cubicBezTo>
                  <a:cubicBezTo>
                    <a:pt x="2774" y="3203"/>
                    <a:pt x="2751" y="3215"/>
                    <a:pt x="2715" y="3239"/>
                  </a:cubicBezTo>
                  <a:cubicBezTo>
                    <a:pt x="2703" y="3239"/>
                    <a:pt x="2703" y="3263"/>
                    <a:pt x="2691" y="3263"/>
                  </a:cubicBezTo>
                  <a:cubicBezTo>
                    <a:pt x="2691" y="3286"/>
                    <a:pt x="2679" y="3322"/>
                    <a:pt x="2655" y="3346"/>
                  </a:cubicBezTo>
                  <a:lnTo>
                    <a:pt x="2441" y="3275"/>
                  </a:lnTo>
                  <a:cubicBezTo>
                    <a:pt x="2417" y="3275"/>
                    <a:pt x="2405" y="3275"/>
                    <a:pt x="2381" y="3286"/>
                  </a:cubicBezTo>
                  <a:cubicBezTo>
                    <a:pt x="2179" y="3358"/>
                    <a:pt x="2167" y="3453"/>
                    <a:pt x="2155" y="3513"/>
                  </a:cubicBezTo>
                  <a:cubicBezTo>
                    <a:pt x="2227" y="3536"/>
                    <a:pt x="2262" y="3584"/>
                    <a:pt x="2239" y="3632"/>
                  </a:cubicBezTo>
                  <a:cubicBezTo>
                    <a:pt x="2215" y="3679"/>
                    <a:pt x="2060" y="3703"/>
                    <a:pt x="1989" y="3775"/>
                  </a:cubicBezTo>
                  <a:cubicBezTo>
                    <a:pt x="1989" y="3775"/>
                    <a:pt x="1977" y="3798"/>
                    <a:pt x="1965" y="3798"/>
                  </a:cubicBezTo>
                  <a:cubicBezTo>
                    <a:pt x="1965" y="3834"/>
                    <a:pt x="1941" y="3858"/>
                    <a:pt x="1929" y="3870"/>
                  </a:cubicBezTo>
                  <a:lnTo>
                    <a:pt x="1917" y="3858"/>
                  </a:lnTo>
                  <a:cubicBezTo>
                    <a:pt x="1869" y="3894"/>
                    <a:pt x="1822" y="3894"/>
                    <a:pt x="1750" y="3894"/>
                  </a:cubicBezTo>
                  <a:cubicBezTo>
                    <a:pt x="1703" y="3894"/>
                    <a:pt x="1679" y="3882"/>
                    <a:pt x="1667" y="3858"/>
                  </a:cubicBezTo>
                  <a:cubicBezTo>
                    <a:pt x="1643" y="3822"/>
                    <a:pt x="1643" y="3751"/>
                    <a:pt x="1738" y="3644"/>
                  </a:cubicBezTo>
                  <a:cubicBezTo>
                    <a:pt x="1727" y="3632"/>
                    <a:pt x="1691" y="3620"/>
                    <a:pt x="1667" y="3620"/>
                  </a:cubicBezTo>
                  <a:cubicBezTo>
                    <a:pt x="1661" y="3617"/>
                    <a:pt x="1653" y="3616"/>
                    <a:pt x="1645" y="3616"/>
                  </a:cubicBezTo>
                  <a:cubicBezTo>
                    <a:pt x="1573" y="3616"/>
                    <a:pt x="1434" y="3699"/>
                    <a:pt x="1381" y="3763"/>
                  </a:cubicBezTo>
                  <a:lnTo>
                    <a:pt x="1369" y="3822"/>
                  </a:lnTo>
                  <a:cubicBezTo>
                    <a:pt x="1381" y="3870"/>
                    <a:pt x="1369" y="3977"/>
                    <a:pt x="1286" y="4013"/>
                  </a:cubicBezTo>
                  <a:lnTo>
                    <a:pt x="1191" y="4060"/>
                  </a:lnTo>
                  <a:lnTo>
                    <a:pt x="1143" y="4072"/>
                  </a:lnTo>
                  <a:lnTo>
                    <a:pt x="1084" y="4120"/>
                  </a:lnTo>
                  <a:cubicBezTo>
                    <a:pt x="1036" y="4179"/>
                    <a:pt x="1072" y="4298"/>
                    <a:pt x="1096" y="4370"/>
                  </a:cubicBezTo>
                  <a:cubicBezTo>
                    <a:pt x="1131" y="4453"/>
                    <a:pt x="1155" y="4489"/>
                    <a:pt x="1191" y="4537"/>
                  </a:cubicBezTo>
                  <a:lnTo>
                    <a:pt x="1191" y="4549"/>
                  </a:lnTo>
                  <a:cubicBezTo>
                    <a:pt x="1227" y="4549"/>
                    <a:pt x="1250" y="4549"/>
                    <a:pt x="1274" y="4584"/>
                  </a:cubicBezTo>
                  <a:cubicBezTo>
                    <a:pt x="1310" y="4644"/>
                    <a:pt x="1262" y="4763"/>
                    <a:pt x="1274" y="4870"/>
                  </a:cubicBezTo>
                  <a:lnTo>
                    <a:pt x="1274" y="4882"/>
                  </a:lnTo>
                  <a:cubicBezTo>
                    <a:pt x="1334" y="4870"/>
                    <a:pt x="1381" y="4870"/>
                    <a:pt x="1441" y="4870"/>
                  </a:cubicBezTo>
                  <a:lnTo>
                    <a:pt x="1465" y="4870"/>
                  </a:lnTo>
                  <a:cubicBezTo>
                    <a:pt x="1548" y="4691"/>
                    <a:pt x="1738" y="4584"/>
                    <a:pt x="1858" y="4572"/>
                  </a:cubicBezTo>
                  <a:cubicBezTo>
                    <a:pt x="1897" y="4562"/>
                    <a:pt x="1933" y="4558"/>
                    <a:pt x="1964" y="4558"/>
                  </a:cubicBezTo>
                  <a:cubicBezTo>
                    <a:pt x="2046" y="4558"/>
                    <a:pt x="2096" y="4589"/>
                    <a:pt x="2096" y="4632"/>
                  </a:cubicBezTo>
                  <a:cubicBezTo>
                    <a:pt x="2108" y="4691"/>
                    <a:pt x="1762" y="4787"/>
                    <a:pt x="1727" y="4989"/>
                  </a:cubicBezTo>
                  <a:cubicBezTo>
                    <a:pt x="1691" y="5072"/>
                    <a:pt x="1703" y="5120"/>
                    <a:pt x="1691" y="5144"/>
                  </a:cubicBezTo>
                  <a:cubicBezTo>
                    <a:pt x="1679" y="5180"/>
                    <a:pt x="1667" y="5203"/>
                    <a:pt x="1619" y="5227"/>
                  </a:cubicBezTo>
                  <a:cubicBezTo>
                    <a:pt x="1598" y="5234"/>
                    <a:pt x="1580" y="5246"/>
                    <a:pt x="1557" y="5246"/>
                  </a:cubicBezTo>
                  <a:cubicBezTo>
                    <a:pt x="1542" y="5246"/>
                    <a:pt x="1524" y="5241"/>
                    <a:pt x="1500" y="5227"/>
                  </a:cubicBezTo>
                  <a:cubicBezTo>
                    <a:pt x="1465" y="5203"/>
                    <a:pt x="1429" y="5144"/>
                    <a:pt x="1429" y="5060"/>
                  </a:cubicBezTo>
                  <a:cubicBezTo>
                    <a:pt x="1381" y="5072"/>
                    <a:pt x="1334" y="5084"/>
                    <a:pt x="1286" y="5120"/>
                  </a:cubicBezTo>
                  <a:cubicBezTo>
                    <a:pt x="1227" y="5168"/>
                    <a:pt x="1167" y="5227"/>
                    <a:pt x="1131" y="5263"/>
                  </a:cubicBezTo>
                  <a:cubicBezTo>
                    <a:pt x="1131" y="5311"/>
                    <a:pt x="1143" y="5346"/>
                    <a:pt x="1143" y="5382"/>
                  </a:cubicBezTo>
                  <a:cubicBezTo>
                    <a:pt x="1215" y="5382"/>
                    <a:pt x="1274" y="5418"/>
                    <a:pt x="1274" y="5465"/>
                  </a:cubicBezTo>
                  <a:cubicBezTo>
                    <a:pt x="1274" y="5501"/>
                    <a:pt x="1203" y="5561"/>
                    <a:pt x="1131" y="5608"/>
                  </a:cubicBezTo>
                  <a:cubicBezTo>
                    <a:pt x="1155" y="5680"/>
                    <a:pt x="1215" y="5858"/>
                    <a:pt x="1024" y="6132"/>
                  </a:cubicBezTo>
                  <a:cubicBezTo>
                    <a:pt x="834" y="6382"/>
                    <a:pt x="548" y="6477"/>
                    <a:pt x="322" y="6513"/>
                  </a:cubicBezTo>
                  <a:lnTo>
                    <a:pt x="369" y="6608"/>
                  </a:lnTo>
                  <a:cubicBezTo>
                    <a:pt x="417" y="6668"/>
                    <a:pt x="441" y="6715"/>
                    <a:pt x="453" y="6751"/>
                  </a:cubicBezTo>
                  <a:cubicBezTo>
                    <a:pt x="476" y="6751"/>
                    <a:pt x="476" y="6751"/>
                    <a:pt x="488" y="6739"/>
                  </a:cubicBezTo>
                  <a:cubicBezTo>
                    <a:pt x="503" y="6736"/>
                    <a:pt x="519" y="6735"/>
                    <a:pt x="534" y="6735"/>
                  </a:cubicBezTo>
                  <a:cubicBezTo>
                    <a:pt x="581" y="6735"/>
                    <a:pt x="628" y="6748"/>
                    <a:pt x="655" y="6775"/>
                  </a:cubicBezTo>
                  <a:cubicBezTo>
                    <a:pt x="691" y="6799"/>
                    <a:pt x="691" y="6834"/>
                    <a:pt x="667" y="6846"/>
                  </a:cubicBezTo>
                  <a:cubicBezTo>
                    <a:pt x="619" y="6870"/>
                    <a:pt x="607" y="6894"/>
                    <a:pt x="548" y="6918"/>
                  </a:cubicBezTo>
                  <a:cubicBezTo>
                    <a:pt x="500" y="6954"/>
                    <a:pt x="429" y="7013"/>
                    <a:pt x="381" y="7049"/>
                  </a:cubicBezTo>
                  <a:cubicBezTo>
                    <a:pt x="393" y="7049"/>
                    <a:pt x="417" y="7073"/>
                    <a:pt x="417" y="7085"/>
                  </a:cubicBezTo>
                  <a:cubicBezTo>
                    <a:pt x="417" y="7108"/>
                    <a:pt x="334" y="7156"/>
                    <a:pt x="262" y="7263"/>
                  </a:cubicBezTo>
                  <a:cubicBezTo>
                    <a:pt x="214" y="7311"/>
                    <a:pt x="179" y="7382"/>
                    <a:pt x="131" y="7442"/>
                  </a:cubicBezTo>
                  <a:cubicBezTo>
                    <a:pt x="143" y="7489"/>
                    <a:pt x="155" y="7513"/>
                    <a:pt x="179" y="7561"/>
                  </a:cubicBezTo>
                  <a:cubicBezTo>
                    <a:pt x="191" y="7608"/>
                    <a:pt x="191" y="7644"/>
                    <a:pt x="179" y="7692"/>
                  </a:cubicBezTo>
                  <a:cubicBezTo>
                    <a:pt x="238" y="7692"/>
                    <a:pt x="274" y="7704"/>
                    <a:pt x="274" y="7727"/>
                  </a:cubicBezTo>
                  <a:cubicBezTo>
                    <a:pt x="274" y="7751"/>
                    <a:pt x="143" y="7799"/>
                    <a:pt x="72" y="7966"/>
                  </a:cubicBezTo>
                  <a:cubicBezTo>
                    <a:pt x="0" y="8108"/>
                    <a:pt x="36" y="8347"/>
                    <a:pt x="119" y="8597"/>
                  </a:cubicBezTo>
                  <a:cubicBezTo>
                    <a:pt x="155" y="8751"/>
                    <a:pt x="203" y="8859"/>
                    <a:pt x="214" y="8930"/>
                  </a:cubicBezTo>
                  <a:lnTo>
                    <a:pt x="357" y="8835"/>
                  </a:lnTo>
                  <a:cubicBezTo>
                    <a:pt x="357" y="8692"/>
                    <a:pt x="393" y="8525"/>
                    <a:pt x="488" y="8394"/>
                  </a:cubicBezTo>
                  <a:cubicBezTo>
                    <a:pt x="572" y="8239"/>
                    <a:pt x="726" y="8108"/>
                    <a:pt x="917" y="8001"/>
                  </a:cubicBezTo>
                  <a:cubicBezTo>
                    <a:pt x="1203" y="7847"/>
                    <a:pt x="1512" y="7763"/>
                    <a:pt x="1822" y="7763"/>
                  </a:cubicBezTo>
                  <a:cubicBezTo>
                    <a:pt x="2203" y="7763"/>
                    <a:pt x="2560" y="7882"/>
                    <a:pt x="2881" y="8108"/>
                  </a:cubicBezTo>
                  <a:cubicBezTo>
                    <a:pt x="3215" y="8335"/>
                    <a:pt x="3513" y="8656"/>
                    <a:pt x="3751" y="9097"/>
                  </a:cubicBezTo>
                  <a:cubicBezTo>
                    <a:pt x="3810" y="9192"/>
                    <a:pt x="3846" y="9287"/>
                    <a:pt x="3894" y="9371"/>
                  </a:cubicBezTo>
                  <a:lnTo>
                    <a:pt x="3894" y="9359"/>
                  </a:lnTo>
                  <a:cubicBezTo>
                    <a:pt x="4132" y="9120"/>
                    <a:pt x="4477" y="8942"/>
                    <a:pt x="4917" y="8942"/>
                  </a:cubicBezTo>
                  <a:lnTo>
                    <a:pt x="5025" y="8942"/>
                  </a:lnTo>
                  <a:cubicBezTo>
                    <a:pt x="5429" y="8954"/>
                    <a:pt x="5727" y="9120"/>
                    <a:pt x="5906" y="9359"/>
                  </a:cubicBezTo>
                  <a:cubicBezTo>
                    <a:pt x="5965" y="9430"/>
                    <a:pt x="5989" y="9525"/>
                    <a:pt x="6037" y="9609"/>
                  </a:cubicBezTo>
                  <a:cubicBezTo>
                    <a:pt x="6049" y="9609"/>
                    <a:pt x="6084" y="9609"/>
                    <a:pt x="6108" y="9597"/>
                  </a:cubicBezTo>
                  <a:cubicBezTo>
                    <a:pt x="6310" y="9573"/>
                    <a:pt x="6525" y="9537"/>
                    <a:pt x="6787" y="9478"/>
                  </a:cubicBezTo>
                  <a:cubicBezTo>
                    <a:pt x="6906" y="9454"/>
                    <a:pt x="7025" y="9430"/>
                    <a:pt x="7156" y="9406"/>
                  </a:cubicBezTo>
                  <a:cubicBezTo>
                    <a:pt x="7203" y="9359"/>
                    <a:pt x="7215" y="9335"/>
                    <a:pt x="7239" y="9299"/>
                  </a:cubicBezTo>
                  <a:cubicBezTo>
                    <a:pt x="7203" y="9275"/>
                    <a:pt x="7180" y="9240"/>
                    <a:pt x="7203" y="9228"/>
                  </a:cubicBezTo>
                  <a:cubicBezTo>
                    <a:pt x="7227" y="9192"/>
                    <a:pt x="7287" y="9192"/>
                    <a:pt x="7406" y="9156"/>
                  </a:cubicBezTo>
                  <a:cubicBezTo>
                    <a:pt x="7525" y="9097"/>
                    <a:pt x="7656" y="9013"/>
                    <a:pt x="7775" y="8894"/>
                  </a:cubicBezTo>
                  <a:cubicBezTo>
                    <a:pt x="7823" y="8835"/>
                    <a:pt x="7870" y="8799"/>
                    <a:pt x="7894" y="8763"/>
                  </a:cubicBezTo>
                  <a:cubicBezTo>
                    <a:pt x="7870" y="8704"/>
                    <a:pt x="7882" y="8644"/>
                    <a:pt x="7918" y="8597"/>
                  </a:cubicBezTo>
                  <a:cubicBezTo>
                    <a:pt x="7933" y="8574"/>
                    <a:pt x="7958" y="8566"/>
                    <a:pt x="7977" y="8566"/>
                  </a:cubicBezTo>
                  <a:cubicBezTo>
                    <a:pt x="7988" y="8566"/>
                    <a:pt x="7997" y="8568"/>
                    <a:pt x="8001" y="8573"/>
                  </a:cubicBezTo>
                  <a:cubicBezTo>
                    <a:pt x="8013" y="8597"/>
                    <a:pt x="8037" y="8644"/>
                    <a:pt x="8073" y="8680"/>
                  </a:cubicBezTo>
                  <a:lnTo>
                    <a:pt x="8073" y="8692"/>
                  </a:lnTo>
                  <a:cubicBezTo>
                    <a:pt x="8120" y="8704"/>
                    <a:pt x="8287" y="8716"/>
                    <a:pt x="8430" y="8751"/>
                  </a:cubicBezTo>
                  <a:cubicBezTo>
                    <a:pt x="8549" y="8775"/>
                    <a:pt x="8596" y="8775"/>
                    <a:pt x="8632" y="8799"/>
                  </a:cubicBezTo>
                  <a:cubicBezTo>
                    <a:pt x="8668" y="8775"/>
                    <a:pt x="8716" y="8763"/>
                    <a:pt x="8787" y="8716"/>
                  </a:cubicBezTo>
                  <a:cubicBezTo>
                    <a:pt x="8930" y="8644"/>
                    <a:pt x="9073" y="8525"/>
                    <a:pt x="9168" y="8394"/>
                  </a:cubicBezTo>
                  <a:cubicBezTo>
                    <a:pt x="9192" y="8347"/>
                    <a:pt x="9204" y="8323"/>
                    <a:pt x="9228" y="8287"/>
                  </a:cubicBezTo>
                  <a:cubicBezTo>
                    <a:pt x="9204" y="8287"/>
                    <a:pt x="9192" y="8275"/>
                    <a:pt x="9192" y="8263"/>
                  </a:cubicBezTo>
                  <a:cubicBezTo>
                    <a:pt x="9180" y="8239"/>
                    <a:pt x="9228" y="8204"/>
                    <a:pt x="9287" y="8168"/>
                  </a:cubicBezTo>
                  <a:cubicBezTo>
                    <a:pt x="9287" y="8156"/>
                    <a:pt x="9299" y="8156"/>
                    <a:pt x="9299" y="8144"/>
                  </a:cubicBezTo>
                  <a:lnTo>
                    <a:pt x="9311" y="8120"/>
                  </a:lnTo>
                  <a:lnTo>
                    <a:pt x="9418" y="7989"/>
                  </a:lnTo>
                  <a:cubicBezTo>
                    <a:pt x="9418" y="7942"/>
                    <a:pt x="9442" y="7918"/>
                    <a:pt x="9478" y="7894"/>
                  </a:cubicBezTo>
                  <a:lnTo>
                    <a:pt x="9716" y="7561"/>
                  </a:lnTo>
                  <a:cubicBezTo>
                    <a:pt x="9656" y="7525"/>
                    <a:pt x="9620" y="7501"/>
                    <a:pt x="9644" y="7466"/>
                  </a:cubicBezTo>
                  <a:cubicBezTo>
                    <a:pt x="9644" y="7430"/>
                    <a:pt x="9728" y="7430"/>
                    <a:pt x="9835" y="7394"/>
                  </a:cubicBezTo>
                  <a:lnTo>
                    <a:pt x="9847" y="7394"/>
                  </a:lnTo>
                  <a:lnTo>
                    <a:pt x="9942" y="7263"/>
                  </a:lnTo>
                  <a:cubicBezTo>
                    <a:pt x="9954" y="7251"/>
                    <a:pt x="9978" y="7227"/>
                    <a:pt x="10001" y="7215"/>
                  </a:cubicBezTo>
                  <a:cubicBezTo>
                    <a:pt x="9954" y="7204"/>
                    <a:pt x="9918" y="7168"/>
                    <a:pt x="9835" y="7073"/>
                  </a:cubicBezTo>
                  <a:cubicBezTo>
                    <a:pt x="9704" y="6918"/>
                    <a:pt x="9430" y="6858"/>
                    <a:pt x="9442" y="6751"/>
                  </a:cubicBezTo>
                  <a:cubicBezTo>
                    <a:pt x="9442" y="6725"/>
                    <a:pt x="9491" y="6706"/>
                    <a:pt x="9564" y="6706"/>
                  </a:cubicBezTo>
                  <a:cubicBezTo>
                    <a:pt x="9591" y="6706"/>
                    <a:pt x="9623" y="6709"/>
                    <a:pt x="9656" y="6715"/>
                  </a:cubicBezTo>
                  <a:cubicBezTo>
                    <a:pt x="9728" y="6715"/>
                    <a:pt x="9835" y="6751"/>
                    <a:pt x="9918" y="6799"/>
                  </a:cubicBezTo>
                  <a:cubicBezTo>
                    <a:pt x="9906" y="6739"/>
                    <a:pt x="9882" y="6680"/>
                    <a:pt x="9847" y="6632"/>
                  </a:cubicBezTo>
                  <a:cubicBezTo>
                    <a:pt x="9763" y="6513"/>
                    <a:pt x="9787" y="6477"/>
                    <a:pt x="9847" y="6418"/>
                  </a:cubicBezTo>
                  <a:cubicBezTo>
                    <a:pt x="9876" y="6388"/>
                    <a:pt x="9889" y="6367"/>
                    <a:pt x="9920" y="6367"/>
                  </a:cubicBezTo>
                  <a:cubicBezTo>
                    <a:pt x="9926" y="6367"/>
                    <a:pt x="9933" y="6368"/>
                    <a:pt x="9942" y="6370"/>
                  </a:cubicBezTo>
                  <a:cubicBezTo>
                    <a:pt x="9978" y="6370"/>
                    <a:pt x="10037" y="6418"/>
                    <a:pt x="10120" y="6513"/>
                  </a:cubicBezTo>
                  <a:cubicBezTo>
                    <a:pt x="10180" y="6620"/>
                    <a:pt x="10192" y="6751"/>
                    <a:pt x="10156" y="6846"/>
                  </a:cubicBezTo>
                  <a:cubicBezTo>
                    <a:pt x="10144" y="6894"/>
                    <a:pt x="10120" y="6930"/>
                    <a:pt x="10085" y="6954"/>
                  </a:cubicBezTo>
                  <a:cubicBezTo>
                    <a:pt x="10156" y="7049"/>
                    <a:pt x="10156" y="7132"/>
                    <a:pt x="10144" y="7156"/>
                  </a:cubicBezTo>
                  <a:cubicBezTo>
                    <a:pt x="10144" y="7168"/>
                    <a:pt x="10132" y="7192"/>
                    <a:pt x="10120" y="7192"/>
                  </a:cubicBezTo>
                  <a:lnTo>
                    <a:pt x="10132" y="7192"/>
                  </a:lnTo>
                  <a:cubicBezTo>
                    <a:pt x="10192" y="7132"/>
                    <a:pt x="10216" y="7085"/>
                    <a:pt x="10251" y="7049"/>
                  </a:cubicBezTo>
                  <a:cubicBezTo>
                    <a:pt x="10263" y="7049"/>
                    <a:pt x="10263" y="7049"/>
                    <a:pt x="10275" y="7037"/>
                  </a:cubicBezTo>
                  <a:cubicBezTo>
                    <a:pt x="10275" y="7013"/>
                    <a:pt x="10275" y="6989"/>
                    <a:pt x="10311" y="6977"/>
                  </a:cubicBezTo>
                  <a:cubicBezTo>
                    <a:pt x="10343" y="6977"/>
                    <a:pt x="10369" y="6983"/>
                    <a:pt x="10408" y="6983"/>
                  </a:cubicBezTo>
                  <a:cubicBezTo>
                    <a:pt x="10427" y="6983"/>
                    <a:pt x="10450" y="6981"/>
                    <a:pt x="10478" y="6977"/>
                  </a:cubicBezTo>
                  <a:cubicBezTo>
                    <a:pt x="10561" y="6977"/>
                    <a:pt x="10692" y="6965"/>
                    <a:pt x="10799" y="6930"/>
                  </a:cubicBezTo>
                  <a:cubicBezTo>
                    <a:pt x="10891" y="6910"/>
                    <a:pt x="10950" y="6901"/>
                    <a:pt x="10989" y="6901"/>
                  </a:cubicBezTo>
                  <a:cubicBezTo>
                    <a:pt x="11021" y="6901"/>
                    <a:pt x="11038" y="6907"/>
                    <a:pt x="11049" y="6918"/>
                  </a:cubicBezTo>
                  <a:cubicBezTo>
                    <a:pt x="11049" y="6870"/>
                    <a:pt x="11073" y="6858"/>
                    <a:pt x="11097" y="6846"/>
                  </a:cubicBezTo>
                  <a:cubicBezTo>
                    <a:pt x="11099" y="6846"/>
                    <a:pt x="11101" y="6846"/>
                    <a:pt x="11104" y="6846"/>
                  </a:cubicBezTo>
                  <a:cubicBezTo>
                    <a:pt x="11170" y="6846"/>
                    <a:pt x="11355" y="6989"/>
                    <a:pt x="11561" y="6989"/>
                  </a:cubicBezTo>
                  <a:lnTo>
                    <a:pt x="11609" y="6989"/>
                  </a:lnTo>
                  <a:cubicBezTo>
                    <a:pt x="11585" y="6954"/>
                    <a:pt x="11561" y="6918"/>
                    <a:pt x="11549" y="6870"/>
                  </a:cubicBezTo>
                  <a:cubicBezTo>
                    <a:pt x="11502" y="6799"/>
                    <a:pt x="11549" y="6775"/>
                    <a:pt x="11609" y="6715"/>
                  </a:cubicBezTo>
                  <a:cubicBezTo>
                    <a:pt x="11628" y="6690"/>
                    <a:pt x="11654" y="6667"/>
                    <a:pt x="11688" y="6667"/>
                  </a:cubicBezTo>
                  <a:cubicBezTo>
                    <a:pt x="11716" y="6667"/>
                    <a:pt x="11749" y="6684"/>
                    <a:pt x="11787" y="6727"/>
                  </a:cubicBezTo>
                  <a:cubicBezTo>
                    <a:pt x="11740" y="6620"/>
                    <a:pt x="11787" y="6549"/>
                    <a:pt x="11811" y="6513"/>
                  </a:cubicBezTo>
                  <a:cubicBezTo>
                    <a:pt x="11831" y="6503"/>
                    <a:pt x="11847" y="6499"/>
                    <a:pt x="11861" y="6499"/>
                  </a:cubicBezTo>
                  <a:cubicBezTo>
                    <a:pt x="11881" y="6499"/>
                    <a:pt x="11898" y="6506"/>
                    <a:pt x="11918" y="6513"/>
                  </a:cubicBezTo>
                  <a:lnTo>
                    <a:pt x="12002" y="6561"/>
                  </a:lnTo>
                  <a:cubicBezTo>
                    <a:pt x="12037" y="6573"/>
                    <a:pt x="12037" y="6596"/>
                    <a:pt x="12049" y="6632"/>
                  </a:cubicBezTo>
                  <a:cubicBezTo>
                    <a:pt x="12085" y="6715"/>
                    <a:pt x="12287" y="6775"/>
                    <a:pt x="12264" y="6870"/>
                  </a:cubicBezTo>
                  <a:cubicBezTo>
                    <a:pt x="12264" y="6906"/>
                    <a:pt x="12204" y="6930"/>
                    <a:pt x="12109" y="6930"/>
                  </a:cubicBezTo>
                  <a:cubicBezTo>
                    <a:pt x="12025" y="6930"/>
                    <a:pt x="11883" y="6894"/>
                    <a:pt x="11811" y="6787"/>
                  </a:cubicBezTo>
                  <a:lnTo>
                    <a:pt x="11811" y="6787"/>
                  </a:lnTo>
                  <a:cubicBezTo>
                    <a:pt x="11859" y="6870"/>
                    <a:pt x="11847" y="6977"/>
                    <a:pt x="11799" y="7025"/>
                  </a:cubicBezTo>
                  <a:lnTo>
                    <a:pt x="11811" y="7037"/>
                  </a:lnTo>
                  <a:cubicBezTo>
                    <a:pt x="11823" y="7049"/>
                    <a:pt x="11859" y="7049"/>
                    <a:pt x="11871" y="7073"/>
                  </a:cubicBezTo>
                  <a:cubicBezTo>
                    <a:pt x="11942" y="7096"/>
                    <a:pt x="12085" y="7132"/>
                    <a:pt x="12204" y="7144"/>
                  </a:cubicBezTo>
                  <a:cubicBezTo>
                    <a:pt x="12287" y="7144"/>
                    <a:pt x="12347" y="7156"/>
                    <a:pt x="12395" y="7168"/>
                  </a:cubicBezTo>
                  <a:cubicBezTo>
                    <a:pt x="12405" y="7092"/>
                    <a:pt x="12456" y="7035"/>
                    <a:pt x="12501" y="7035"/>
                  </a:cubicBezTo>
                  <a:cubicBezTo>
                    <a:pt x="12505" y="7035"/>
                    <a:pt x="12510" y="7036"/>
                    <a:pt x="12514" y="7037"/>
                  </a:cubicBezTo>
                  <a:cubicBezTo>
                    <a:pt x="12561" y="7049"/>
                    <a:pt x="12537" y="7144"/>
                    <a:pt x="12597" y="7227"/>
                  </a:cubicBezTo>
                  <a:cubicBezTo>
                    <a:pt x="12657" y="7335"/>
                    <a:pt x="12776" y="7430"/>
                    <a:pt x="12930" y="7513"/>
                  </a:cubicBezTo>
                  <a:cubicBezTo>
                    <a:pt x="13014" y="7573"/>
                    <a:pt x="13097" y="7620"/>
                    <a:pt x="13133" y="7644"/>
                  </a:cubicBezTo>
                  <a:cubicBezTo>
                    <a:pt x="13184" y="7613"/>
                    <a:pt x="13227" y="7582"/>
                    <a:pt x="13245" y="7582"/>
                  </a:cubicBezTo>
                  <a:cubicBezTo>
                    <a:pt x="13248" y="7582"/>
                    <a:pt x="13250" y="7583"/>
                    <a:pt x="13252" y="7585"/>
                  </a:cubicBezTo>
                  <a:lnTo>
                    <a:pt x="13252" y="7608"/>
                  </a:lnTo>
                  <a:cubicBezTo>
                    <a:pt x="13252" y="7620"/>
                    <a:pt x="13240" y="7680"/>
                    <a:pt x="13216" y="7739"/>
                  </a:cubicBezTo>
                  <a:cubicBezTo>
                    <a:pt x="13216" y="7751"/>
                    <a:pt x="13216" y="7787"/>
                    <a:pt x="13192" y="7799"/>
                  </a:cubicBezTo>
                  <a:cubicBezTo>
                    <a:pt x="13192" y="7811"/>
                    <a:pt x="13180" y="7823"/>
                    <a:pt x="13168" y="7847"/>
                  </a:cubicBezTo>
                  <a:cubicBezTo>
                    <a:pt x="13157" y="7906"/>
                    <a:pt x="13121" y="7977"/>
                    <a:pt x="13121" y="8049"/>
                  </a:cubicBezTo>
                  <a:cubicBezTo>
                    <a:pt x="13109" y="8120"/>
                    <a:pt x="13121" y="8156"/>
                    <a:pt x="13168" y="8180"/>
                  </a:cubicBezTo>
                  <a:cubicBezTo>
                    <a:pt x="13216" y="8216"/>
                    <a:pt x="13276" y="8239"/>
                    <a:pt x="13359" y="8239"/>
                  </a:cubicBezTo>
                  <a:cubicBezTo>
                    <a:pt x="13376" y="8242"/>
                    <a:pt x="13394" y="8243"/>
                    <a:pt x="13410" y="8243"/>
                  </a:cubicBezTo>
                  <a:cubicBezTo>
                    <a:pt x="13556" y="8243"/>
                    <a:pt x="13685" y="8156"/>
                    <a:pt x="13823" y="8049"/>
                  </a:cubicBezTo>
                  <a:cubicBezTo>
                    <a:pt x="13966" y="7918"/>
                    <a:pt x="14133" y="7823"/>
                    <a:pt x="14252" y="7787"/>
                  </a:cubicBezTo>
                  <a:lnTo>
                    <a:pt x="14252" y="7727"/>
                  </a:lnTo>
                  <a:cubicBezTo>
                    <a:pt x="14264" y="7680"/>
                    <a:pt x="14300" y="7620"/>
                    <a:pt x="14371" y="7549"/>
                  </a:cubicBezTo>
                  <a:cubicBezTo>
                    <a:pt x="14490" y="7442"/>
                    <a:pt x="14645" y="7430"/>
                    <a:pt x="14740" y="7430"/>
                  </a:cubicBezTo>
                  <a:cubicBezTo>
                    <a:pt x="14740" y="7394"/>
                    <a:pt x="14788" y="7370"/>
                    <a:pt x="14835" y="7346"/>
                  </a:cubicBezTo>
                  <a:cubicBezTo>
                    <a:pt x="14895" y="7335"/>
                    <a:pt x="14919" y="7335"/>
                    <a:pt x="14978" y="7323"/>
                  </a:cubicBezTo>
                  <a:cubicBezTo>
                    <a:pt x="15006" y="7320"/>
                    <a:pt x="15036" y="7318"/>
                    <a:pt x="15067" y="7318"/>
                  </a:cubicBezTo>
                  <a:cubicBezTo>
                    <a:pt x="15166" y="7318"/>
                    <a:pt x="15272" y="7334"/>
                    <a:pt x="15335" y="7370"/>
                  </a:cubicBezTo>
                  <a:cubicBezTo>
                    <a:pt x="15443" y="7430"/>
                    <a:pt x="15478" y="7501"/>
                    <a:pt x="15431" y="7525"/>
                  </a:cubicBezTo>
                  <a:cubicBezTo>
                    <a:pt x="15409" y="7546"/>
                    <a:pt x="15379" y="7551"/>
                    <a:pt x="15343" y="7551"/>
                  </a:cubicBezTo>
                  <a:cubicBezTo>
                    <a:pt x="15319" y="7551"/>
                    <a:pt x="15293" y="7549"/>
                    <a:pt x="15264" y="7549"/>
                  </a:cubicBezTo>
                  <a:cubicBezTo>
                    <a:pt x="15193" y="7549"/>
                    <a:pt x="15097" y="7561"/>
                    <a:pt x="15002" y="7573"/>
                  </a:cubicBezTo>
                  <a:lnTo>
                    <a:pt x="14919" y="7573"/>
                  </a:lnTo>
                  <a:cubicBezTo>
                    <a:pt x="14847" y="7620"/>
                    <a:pt x="14681" y="7644"/>
                    <a:pt x="14585" y="7704"/>
                  </a:cubicBezTo>
                  <a:cubicBezTo>
                    <a:pt x="14657" y="7704"/>
                    <a:pt x="14669" y="7739"/>
                    <a:pt x="14669" y="7763"/>
                  </a:cubicBezTo>
                  <a:cubicBezTo>
                    <a:pt x="14681" y="7799"/>
                    <a:pt x="14669" y="7823"/>
                    <a:pt x="14609" y="7870"/>
                  </a:cubicBezTo>
                  <a:cubicBezTo>
                    <a:pt x="14657" y="7870"/>
                    <a:pt x="14681" y="7942"/>
                    <a:pt x="14764" y="8037"/>
                  </a:cubicBezTo>
                  <a:cubicBezTo>
                    <a:pt x="14835" y="8120"/>
                    <a:pt x="14954" y="8216"/>
                    <a:pt x="15073" y="8263"/>
                  </a:cubicBezTo>
                  <a:cubicBezTo>
                    <a:pt x="15145" y="8275"/>
                    <a:pt x="15193" y="8287"/>
                    <a:pt x="15240" y="8287"/>
                  </a:cubicBezTo>
                  <a:cubicBezTo>
                    <a:pt x="15240" y="8239"/>
                    <a:pt x="15240" y="8216"/>
                    <a:pt x="15252" y="8180"/>
                  </a:cubicBezTo>
                  <a:cubicBezTo>
                    <a:pt x="15261" y="8136"/>
                    <a:pt x="15302" y="8111"/>
                    <a:pt x="15323" y="8111"/>
                  </a:cubicBezTo>
                  <a:cubicBezTo>
                    <a:pt x="15331" y="8111"/>
                    <a:pt x="15335" y="8114"/>
                    <a:pt x="15335" y="8120"/>
                  </a:cubicBezTo>
                  <a:lnTo>
                    <a:pt x="15371" y="8180"/>
                  </a:lnTo>
                  <a:cubicBezTo>
                    <a:pt x="15383" y="8216"/>
                    <a:pt x="15419" y="8263"/>
                    <a:pt x="15443" y="8299"/>
                  </a:cubicBezTo>
                  <a:cubicBezTo>
                    <a:pt x="15478" y="8347"/>
                    <a:pt x="15514" y="8406"/>
                    <a:pt x="15574" y="8454"/>
                  </a:cubicBezTo>
                  <a:cubicBezTo>
                    <a:pt x="15633" y="8513"/>
                    <a:pt x="15693" y="8561"/>
                    <a:pt x="15740" y="8573"/>
                  </a:cubicBezTo>
                  <a:cubicBezTo>
                    <a:pt x="15759" y="8580"/>
                    <a:pt x="15777" y="8583"/>
                    <a:pt x="15795" y="8583"/>
                  </a:cubicBezTo>
                  <a:cubicBezTo>
                    <a:pt x="15836" y="8583"/>
                    <a:pt x="15874" y="8569"/>
                    <a:pt x="15907" y="8561"/>
                  </a:cubicBezTo>
                  <a:cubicBezTo>
                    <a:pt x="15919" y="8513"/>
                    <a:pt x="15955" y="8478"/>
                    <a:pt x="15978" y="8478"/>
                  </a:cubicBezTo>
                  <a:cubicBezTo>
                    <a:pt x="16026" y="8478"/>
                    <a:pt x="16038" y="8573"/>
                    <a:pt x="16109" y="8632"/>
                  </a:cubicBezTo>
                  <a:cubicBezTo>
                    <a:pt x="16169" y="8684"/>
                    <a:pt x="16248" y="8723"/>
                    <a:pt x="16332" y="8723"/>
                  </a:cubicBezTo>
                  <a:cubicBezTo>
                    <a:pt x="16364" y="8723"/>
                    <a:pt x="16398" y="8717"/>
                    <a:pt x="16431" y="8704"/>
                  </a:cubicBezTo>
                  <a:cubicBezTo>
                    <a:pt x="16550" y="8680"/>
                    <a:pt x="16609" y="8620"/>
                    <a:pt x="16645" y="8620"/>
                  </a:cubicBezTo>
                  <a:cubicBezTo>
                    <a:pt x="16663" y="8609"/>
                    <a:pt x="16675" y="8603"/>
                    <a:pt x="16684" y="8603"/>
                  </a:cubicBezTo>
                  <a:cubicBezTo>
                    <a:pt x="16693" y="8603"/>
                    <a:pt x="16699" y="8609"/>
                    <a:pt x="16705" y="8620"/>
                  </a:cubicBezTo>
                  <a:cubicBezTo>
                    <a:pt x="16705" y="8597"/>
                    <a:pt x="16728" y="8585"/>
                    <a:pt x="16728" y="8573"/>
                  </a:cubicBezTo>
                  <a:cubicBezTo>
                    <a:pt x="16764" y="8478"/>
                    <a:pt x="16883" y="8394"/>
                    <a:pt x="17026" y="8335"/>
                  </a:cubicBezTo>
                  <a:cubicBezTo>
                    <a:pt x="17098" y="8323"/>
                    <a:pt x="17157" y="8299"/>
                    <a:pt x="17205" y="8299"/>
                  </a:cubicBezTo>
                  <a:cubicBezTo>
                    <a:pt x="17217" y="8287"/>
                    <a:pt x="17229" y="8287"/>
                    <a:pt x="17240" y="8275"/>
                  </a:cubicBezTo>
                  <a:cubicBezTo>
                    <a:pt x="17240" y="8275"/>
                    <a:pt x="17264" y="8275"/>
                    <a:pt x="17276" y="8263"/>
                  </a:cubicBezTo>
                  <a:cubicBezTo>
                    <a:pt x="17229" y="8216"/>
                    <a:pt x="17217" y="8180"/>
                    <a:pt x="17288" y="8085"/>
                  </a:cubicBezTo>
                  <a:cubicBezTo>
                    <a:pt x="17380" y="7970"/>
                    <a:pt x="17438" y="7822"/>
                    <a:pt x="17549" y="7822"/>
                  </a:cubicBezTo>
                  <a:cubicBezTo>
                    <a:pt x="17553" y="7822"/>
                    <a:pt x="17558" y="7822"/>
                    <a:pt x="17562" y="7823"/>
                  </a:cubicBezTo>
                  <a:cubicBezTo>
                    <a:pt x="17633" y="7847"/>
                    <a:pt x="17645" y="8025"/>
                    <a:pt x="17562" y="8180"/>
                  </a:cubicBezTo>
                  <a:lnTo>
                    <a:pt x="17740" y="8180"/>
                  </a:lnTo>
                  <a:cubicBezTo>
                    <a:pt x="17860" y="8204"/>
                    <a:pt x="17931" y="8239"/>
                    <a:pt x="17955" y="8275"/>
                  </a:cubicBezTo>
                  <a:cubicBezTo>
                    <a:pt x="17991" y="8263"/>
                    <a:pt x="18038" y="8239"/>
                    <a:pt x="18074" y="8228"/>
                  </a:cubicBezTo>
                  <a:cubicBezTo>
                    <a:pt x="18162" y="8187"/>
                    <a:pt x="18277" y="8158"/>
                    <a:pt x="18384" y="8158"/>
                  </a:cubicBezTo>
                  <a:cubicBezTo>
                    <a:pt x="18465" y="8158"/>
                    <a:pt x="18541" y="8175"/>
                    <a:pt x="18598" y="8216"/>
                  </a:cubicBezTo>
                  <a:cubicBezTo>
                    <a:pt x="18657" y="8263"/>
                    <a:pt x="18693" y="8287"/>
                    <a:pt x="18717" y="8335"/>
                  </a:cubicBezTo>
                  <a:lnTo>
                    <a:pt x="18812" y="8335"/>
                  </a:lnTo>
                  <a:cubicBezTo>
                    <a:pt x="19026" y="8358"/>
                    <a:pt x="19145" y="8501"/>
                    <a:pt x="19229" y="8597"/>
                  </a:cubicBezTo>
                  <a:cubicBezTo>
                    <a:pt x="19288" y="8573"/>
                    <a:pt x="19360" y="8561"/>
                    <a:pt x="19431" y="8537"/>
                  </a:cubicBezTo>
                  <a:cubicBezTo>
                    <a:pt x="19447" y="8536"/>
                    <a:pt x="19462" y="8536"/>
                    <a:pt x="19476" y="8536"/>
                  </a:cubicBezTo>
                  <a:cubicBezTo>
                    <a:pt x="19705" y="8536"/>
                    <a:pt x="19704" y="8624"/>
                    <a:pt x="19681" y="8680"/>
                  </a:cubicBezTo>
                  <a:cubicBezTo>
                    <a:pt x="19669" y="8751"/>
                    <a:pt x="19657" y="8787"/>
                    <a:pt x="19467" y="8811"/>
                  </a:cubicBezTo>
                  <a:cubicBezTo>
                    <a:pt x="19384" y="8811"/>
                    <a:pt x="19324" y="8823"/>
                    <a:pt x="19264" y="8835"/>
                  </a:cubicBezTo>
                  <a:cubicBezTo>
                    <a:pt x="19264" y="8859"/>
                    <a:pt x="19253" y="8870"/>
                    <a:pt x="19241" y="8870"/>
                  </a:cubicBezTo>
                  <a:cubicBezTo>
                    <a:pt x="19237" y="8874"/>
                    <a:pt x="19232" y="8875"/>
                    <a:pt x="19225" y="8875"/>
                  </a:cubicBezTo>
                  <a:cubicBezTo>
                    <a:pt x="19210" y="8875"/>
                    <a:pt x="19190" y="8867"/>
                    <a:pt x="19181" y="8859"/>
                  </a:cubicBezTo>
                  <a:cubicBezTo>
                    <a:pt x="19110" y="8859"/>
                    <a:pt x="19050" y="8859"/>
                    <a:pt x="19014" y="8823"/>
                  </a:cubicBezTo>
                  <a:cubicBezTo>
                    <a:pt x="19003" y="8811"/>
                    <a:pt x="19014" y="8763"/>
                    <a:pt x="19050" y="8739"/>
                  </a:cubicBezTo>
                  <a:cubicBezTo>
                    <a:pt x="18967" y="8680"/>
                    <a:pt x="18883" y="8597"/>
                    <a:pt x="18788" y="8597"/>
                  </a:cubicBezTo>
                  <a:cubicBezTo>
                    <a:pt x="18722" y="8603"/>
                    <a:pt x="18677" y="8606"/>
                    <a:pt x="18645" y="8606"/>
                  </a:cubicBezTo>
                  <a:cubicBezTo>
                    <a:pt x="18562" y="8606"/>
                    <a:pt x="18566" y="8587"/>
                    <a:pt x="18514" y="8561"/>
                  </a:cubicBezTo>
                  <a:cubicBezTo>
                    <a:pt x="18479" y="8537"/>
                    <a:pt x="18431" y="8513"/>
                    <a:pt x="18467" y="8454"/>
                  </a:cubicBezTo>
                  <a:lnTo>
                    <a:pt x="18514" y="8406"/>
                  </a:lnTo>
                  <a:cubicBezTo>
                    <a:pt x="18419" y="8406"/>
                    <a:pt x="18336" y="8418"/>
                    <a:pt x="18217" y="8466"/>
                  </a:cubicBezTo>
                  <a:cubicBezTo>
                    <a:pt x="18157" y="8501"/>
                    <a:pt x="18074" y="8513"/>
                    <a:pt x="18074" y="8513"/>
                  </a:cubicBezTo>
                  <a:lnTo>
                    <a:pt x="18050" y="8513"/>
                  </a:lnTo>
                  <a:cubicBezTo>
                    <a:pt x="18038" y="8513"/>
                    <a:pt x="18002" y="8525"/>
                    <a:pt x="17979" y="8525"/>
                  </a:cubicBezTo>
                  <a:cubicBezTo>
                    <a:pt x="17967" y="8525"/>
                    <a:pt x="17955" y="8526"/>
                    <a:pt x="17943" y="8526"/>
                  </a:cubicBezTo>
                  <a:cubicBezTo>
                    <a:pt x="17909" y="8526"/>
                    <a:pt x="17877" y="8519"/>
                    <a:pt x="17860" y="8466"/>
                  </a:cubicBezTo>
                  <a:cubicBezTo>
                    <a:pt x="17812" y="8466"/>
                    <a:pt x="17764" y="8454"/>
                    <a:pt x="17705" y="8442"/>
                  </a:cubicBezTo>
                  <a:cubicBezTo>
                    <a:pt x="17646" y="8426"/>
                    <a:pt x="17589" y="8419"/>
                    <a:pt x="17536" y="8419"/>
                  </a:cubicBezTo>
                  <a:cubicBezTo>
                    <a:pt x="17471" y="8419"/>
                    <a:pt x="17412" y="8429"/>
                    <a:pt x="17359" y="8442"/>
                  </a:cubicBezTo>
                  <a:cubicBezTo>
                    <a:pt x="17348" y="8478"/>
                    <a:pt x="17324" y="8513"/>
                    <a:pt x="17169" y="8549"/>
                  </a:cubicBezTo>
                  <a:cubicBezTo>
                    <a:pt x="17038" y="8597"/>
                    <a:pt x="16931" y="8692"/>
                    <a:pt x="16848" y="8716"/>
                  </a:cubicBezTo>
                  <a:cubicBezTo>
                    <a:pt x="16824" y="8751"/>
                    <a:pt x="16800" y="8787"/>
                    <a:pt x="16752" y="8835"/>
                  </a:cubicBezTo>
                  <a:cubicBezTo>
                    <a:pt x="16812" y="8847"/>
                    <a:pt x="16848" y="8882"/>
                    <a:pt x="16848" y="8906"/>
                  </a:cubicBezTo>
                  <a:cubicBezTo>
                    <a:pt x="16848" y="8942"/>
                    <a:pt x="16800" y="8966"/>
                    <a:pt x="16752" y="9001"/>
                  </a:cubicBezTo>
                  <a:cubicBezTo>
                    <a:pt x="16784" y="9001"/>
                    <a:pt x="16816" y="8996"/>
                    <a:pt x="16855" y="8996"/>
                  </a:cubicBezTo>
                  <a:cubicBezTo>
                    <a:pt x="16874" y="8996"/>
                    <a:pt x="16895" y="8997"/>
                    <a:pt x="16919" y="9001"/>
                  </a:cubicBezTo>
                  <a:cubicBezTo>
                    <a:pt x="17217" y="9037"/>
                    <a:pt x="17467" y="9204"/>
                    <a:pt x="17395" y="9311"/>
                  </a:cubicBezTo>
                  <a:cubicBezTo>
                    <a:pt x="17372" y="9339"/>
                    <a:pt x="17321" y="9349"/>
                    <a:pt x="17255" y="9349"/>
                  </a:cubicBezTo>
                  <a:cubicBezTo>
                    <a:pt x="17152" y="9349"/>
                    <a:pt x="17013" y="9325"/>
                    <a:pt x="16883" y="9311"/>
                  </a:cubicBezTo>
                  <a:cubicBezTo>
                    <a:pt x="16681" y="9299"/>
                    <a:pt x="16669" y="9251"/>
                    <a:pt x="16645" y="9168"/>
                  </a:cubicBezTo>
                  <a:cubicBezTo>
                    <a:pt x="16633" y="9204"/>
                    <a:pt x="16621" y="9275"/>
                    <a:pt x="16609" y="9335"/>
                  </a:cubicBezTo>
                  <a:lnTo>
                    <a:pt x="16609" y="9418"/>
                  </a:lnTo>
                  <a:lnTo>
                    <a:pt x="16645" y="9418"/>
                  </a:lnTo>
                  <a:cubicBezTo>
                    <a:pt x="16728" y="9430"/>
                    <a:pt x="16740" y="9466"/>
                    <a:pt x="16740" y="9513"/>
                  </a:cubicBezTo>
                  <a:cubicBezTo>
                    <a:pt x="16752" y="9549"/>
                    <a:pt x="16752" y="9585"/>
                    <a:pt x="16728" y="9632"/>
                  </a:cubicBezTo>
                  <a:cubicBezTo>
                    <a:pt x="16693" y="9668"/>
                    <a:pt x="16609" y="9704"/>
                    <a:pt x="16455" y="9811"/>
                  </a:cubicBezTo>
                  <a:lnTo>
                    <a:pt x="16228" y="9990"/>
                  </a:lnTo>
                  <a:cubicBezTo>
                    <a:pt x="16169" y="10049"/>
                    <a:pt x="16133" y="10085"/>
                    <a:pt x="16109" y="10121"/>
                  </a:cubicBezTo>
                  <a:cubicBezTo>
                    <a:pt x="16086" y="10192"/>
                    <a:pt x="16109" y="10240"/>
                    <a:pt x="16109" y="10311"/>
                  </a:cubicBezTo>
                  <a:cubicBezTo>
                    <a:pt x="16109" y="10323"/>
                    <a:pt x="16086" y="10347"/>
                    <a:pt x="16038" y="10347"/>
                  </a:cubicBezTo>
                  <a:cubicBezTo>
                    <a:pt x="16038" y="10359"/>
                    <a:pt x="16038" y="10383"/>
                    <a:pt x="16014" y="10418"/>
                  </a:cubicBezTo>
                  <a:cubicBezTo>
                    <a:pt x="15990" y="10442"/>
                    <a:pt x="15966" y="10490"/>
                    <a:pt x="15966" y="10549"/>
                  </a:cubicBezTo>
                  <a:lnTo>
                    <a:pt x="16467" y="10359"/>
                  </a:lnTo>
                  <a:cubicBezTo>
                    <a:pt x="16492" y="10348"/>
                    <a:pt x="16518" y="10342"/>
                    <a:pt x="16543" y="10342"/>
                  </a:cubicBezTo>
                  <a:cubicBezTo>
                    <a:pt x="16598" y="10342"/>
                    <a:pt x="16648" y="10369"/>
                    <a:pt x="16681" y="10418"/>
                  </a:cubicBezTo>
                  <a:lnTo>
                    <a:pt x="16812" y="10597"/>
                  </a:lnTo>
                  <a:cubicBezTo>
                    <a:pt x="16848" y="10597"/>
                    <a:pt x="16871" y="10585"/>
                    <a:pt x="16907" y="10585"/>
                  </a:cubicBezTo>
                  <a:cubicBezTo>
                    <a:pt x="17002" y="10585"/>
                    <a:pt x="17109" y="10609"/>
                    <a:pt x="17205" y="10656"/>
                  </a:cubicBezTo>
                  <a:lnTo>
                    <a:pt x="17336" y="10740"/>
                  </a:lnTo>
                  <a:cubicBezTo>
                    <a:pt x="17439" y="10693"/>
                    <a:pt x="17505" y="10661"/>
                    <a:pt x="17552" y="10661"/>
                  </a:cubicBezTo>
                  <a:cubicBezTo>
                    <a:pt x="17564" y="10661"/>
                    <a:pt x="17576" y="10663"/>
                    <a:pt x="17586" y="10668"/>
                  </a:cubicBezTo>
                  <a:cubicBezTo>
                    <a:pt x="17621" y="10680"/>
                    <a:pt x="17586" y="10775"/>
                    <a:pt x="17467" y="10883"/>
                  </a:cubicBezTo>
                  <a:cubicBezTo>
                    <a:pt x="17479" y="10895"/>
                    <a:pt x="17479" y="10906"/>
                    <a:pt x="17502" y="10918"/>
                  </a:cubicBezTo>
                  <a:cubicBezTo>
                    <a:pt x="17514" y="10918"/>
                    <a:pt x="17526" y="10942"/>
                    <a:pt x="17538" y="10942"/>
                  </a:cubicBezTo>
                  <a:cubicBezTo>
                    <a:pt x="17598" y="10978"/>
                    <a:pt x="17681" y="11002"/>
                    <a:pt x="17740" y="11025"/>
                  </a:cubicBezTo>
                  <a:cubicBezTo>
                    <a:pt x="17740" y="10978"/>
                    <a:pt x="17740" y="10918"/>
                    <a:pt x="17752" y="10859"/>
                  </a:cubicBezTo>
                  <a:cubicBezTo>
                    <a:pt x="17800" y="10668"/>
                    <a:pt x="17931" y="10430"/>
                    <a:pt x="18181" y="10204"/>
                  </a:cubicBezTo>
                  <a:cubicBezTo>
                    <a:pt x="18431" y="9990"/>
                    <a:pt x="18764" y="9835"/>
                    <a:pt x="19062" y="9716"/>
                  </a:cubicBezTo>
                  <a:cubicBezTo>
                    <a:pt x="19360" y="9609"/>
                    <a:pt x="19645" y="9537"/>
                    <a:pt x="19896" y="9478"/>
                  </a:cubicBezTo>
                  <a:cubicBezTo>
                    <a:pt x="19967" y="9459"/>
                    <a:pt x="20036" y="9451"/>
                    <a:pt x="20103" y="9451"/>
                  </a:cubicBezTo>
                  <a:cubicBezTo>
                    <a:pt x="20202" y="9451"/>
                    <a:pt x="20293" y="9468"/>
                    <a:pt x="20372" y="9490"/>
                  </a:cubicBezTo>
                  <a:cubicBezTo>
                    <a:pt x="20384" y="9478"/>
                    <a:pt x="20396" y="9466"/>
                    <a:pt x="20396" y="9454"/>
                  </a:cubicBezTo>
                  <a:cubicBezTo>
                    <a:pt x="20312" y="9406"/>
                    <a:pt x="20253" y="9347"/>
                    <a:pt x="20241" y="9299"/>
                  </a:cubicBezTo>
                  <a:cubicBezTo>
                    <a:pt x="20205" y="9192"/>
                    <a:pt x="20265" y="9192"/>
                    <a:pt x="20277" y="9192"/>
                  </a:cubicBezTo>
                  <a:cubicBezTo>
                    <a:pt x="20312" y="9192"/>
                    <a:pt x="20336" y="9192"/>
                    <a:pt x="20384" y="9216"/>
                  </a:cubicBezTo>
                  <a:cubicBezTo>
                    <a:pt x="20396" y="9216"/>
                    <a:pt x="20431" y="9228"/>
                    <a:pt x="20479" y="9228"/>
                  </a:cubicBezTo>
                  <a:cubicBezTo>
                    <a:pt x="20491" y="9228"/>
                    <a:pt x="20515" y="9228"/>
                    <a:pt x="20550" y="9216"/>
                  </a:cubicBezTo>
                  <a:cubicBezTo>
                    <a:pt x="20598" y="9192"/>
                    <a:pt x="20598" y="9192"/>
                    <a:pt x="20729" y="9132"/>
                  </a:cubicBezTo>
                  <a:cubicBezTo>
                    <a:pt x="20777" y="9156"/>
                    <a:pt x="20812" y="9168"/>
                    <a:pt x="20848" y="9180"/>
                  </a:cubicBezTo>
                  <a:cubicBezTo>
                    <a:pt x="20896" y="9192"/>
                    <a:pt x="20919" y="9216"/>
                    <a:pt x="20967" y="9240"/>
                  </a:cubicBezTo>
                  <a:lnTo>
                    <a:pt x="20991" y="9240"/>
                  </a:lnTo>
                  <a:cubicBezTo>
                    <a:pt x="21015" y="9228"/>
                    <a:pt x="21027" y="9192"/>
                    <a:pt x="21039" y="9168"/>
                  </a:cubicBezTo>
                  <a:cubicBezTo>
                    <a:pt x="21312" y="8799"/>
                    <a:pt x="21646" y="8358"/>
                    <a:pt x="22062" y="8001"/>
                  </a:cubicBezTo>
                  <a:cubicBezTo>
                    <a:pt x="22039" y="7918"/>
                    <a:pt x="21931" y="7823"/>
                    <a:pt x="21872" y="7799"/>
                  </a:cubicBezTo>
                  <a:cubicBezTo>
                    <a:pt x="21854" y="7835"/>
                    <a:pt x="21815" y="7851"/>
                    <a:pt x="21734" y="7851"/>
                  </a:cubicBezTo>
                  <a:cubicBezTo>
                    <a:pt x="21709" y="7851"/>
                    <a:pt x="21679" y="7849"/>
                    <a:pt x="21646" y="7847"/>
                  </a:cubicBezTo>
                  <a:lnTo>
                    <a:pt x="21467" y="7847"/>
                  </a:lnTo>
                  <a:cubicBezTo>
                    <a:pt x="21455" y="7852"/>
                    <a:pt x="21440" y="7855"/>
                    <a:pt x="21425" y="7855"/>
                  </a:cubicBezTo>
                  <a:cubicBezTo>
                    <a:pt x="21411" y="7855"/>
                    <a:pt x="21396" y="7852"/>
                    <a:pt x="21384" y="7847"/>
                  </a:cubicBezTo>
                  <a:cubicBezTo>
                    <a:pt x="21336" y="7847"/>
                    <a:pt x="21289" y="7823"/>
                    <a:pt x="21265" y="7811"/>
                  </a:cubicBezTo>
                  <a:cubicBezTo>
                    <a:pt x="21253" y="7811"/>
                    <a:pt x="21253" y="7799"/>
                    <a:pt x="21229" y="7799"/>
                  </a:cubicBezTo>
                  <a:cubicBezTo>
                    <a:pt x="21217" y="7787"/>
                    <a:pt x="21193" y="7763"/>
                    <a:pt x="21146" y="7739"/>
                  </a:cubicBezTo>
                  <a:cubicBezTo>
                    <a:pt x="21027" y="7632"/>
                    <a:pt x="20693" y="7680"/>
                    <a:pt x="20681" y="7549"/>
                  </a:cubicBezTo>
                  <a:lnTo>
                    <a:pt x="20681" y="7525"/>
                  </a:lnTo>
                  <a:cubicBezTo>
                    <a:pt x="20669" y="7525"/>
                    <a:pt x="20658" y="7513"/>
                    <a:pt x="20634" y="7501"/>
                  </a:cubicBezTo>
                  <a:cubicBezTo>
                    <a:pt x="20610" y="7454"/>
                    <a:pt x="20610" y="7370"/>
                    <a:pt x="20574" y="7263"/>
                  </a:cubicBezTo>
                  <a:cubicBezTo>
                    <a:pt x="20538" y="7144"/>
                    <a:pt x="20491" y="7132"/>
                    <a:pt x="20336" y="7085"/>
                  </a:cubicBezTo>
                  <a:cubicBezTo>
                    <a:pt x="20312" y="7061"/>
                    <a:pt x="20277" y="7061"/>
                    <a:pt x="20253" y="7049"/>
                  </a:cubicBezTo>
                  <a:cubicBezTo>
                    <a:pt x="20247" y="7055"/>
                    <a:pt x="20238" y="7058"/>
                    <a:pt x="20227" y="7058"/>
                  </a:cubicBezTo>
                  <a:cubicBezTo>
                    <a:pt x="20217" y="7058"/>
                    <a:pt x="20205" y="7055"/>
                    <a:pt x="20193" y="7049"/>
                  </a:cubicBezTo>
                  <a:cubicBezTo>
                    <a:pt x="20038" y="7049"/>
                    <a:pt x="19896" y="7037"/>
                    <a:pt x="19836" y="6942"/>
                  </a:cubicBezTo>
                  <a:cubicBezTo>
                    <a:pt x="19800" y="6930"/>
                    <a:pt x="19776" y="6906"/>
                    <a:pt x="19741" y="6870"/>
                  </a:cubicBezTo>
                  <a:cubicBezTo>
                    <a:pt x="19681" y="6823"/>
                    <a:pt x="19645" y="6811"/>
                    <a:pt x="19586" y="6799"/>
                  </a:cubicBezTo>
                  <a:cubicBezTo>
                    <a:pt x="19586" y="6858"/>
                    <a:pt x="19562" y="6906"/>
                    <a:pt x="19550" y="6918"/>
                  </a:cubicBezTo>
                  <a:cubicBezTo>
                    <a:pt x="19526" y="6948"/>
                    <a:pt x="19506" y="6960"/>
                    <a:pt x="19485" y="6960"/>
                  </a:cubicBezTo>
                  <a:cubicBezTo>
                    <a:pt x="19464" y="6960"/>
                    <a:pt x="19443" y="6948"/>
                    <a:pt x="19419" y="6930"/>
                  </a:cubicBezTo>
                  <a:cubicBezTo>
                    <a:pt x="19372" y="6918"/>
                    <a:pt x="19324" y="6906"/>
                    <a:pt x="19312" y="6870"/>
                  </a:cubicBezTo>
                  <a:cubicBezTo>
                    <a:pt x="19288" y="6846"/>
                    <a:pt x="19264" y="6811"/>
                    <a:pt x="19205" y="6751"/>
                  </a:cubicBezTo>
                  <a:cubicBezTo>
                    <a:pt x="19145" y="6692"/>
                    <a:pt x="19003" y="6668"/>
                    <a:pt x="18872" y="6644"/>
                  </a:cubicBezTo>
                  <a:cubicBezTo>
                    <a:pt x="18812" y="6632"/>
                    <a:pt x="18729" y="6620"/>
                    <a:pt x="18717" y="6608"/>
                  </a:cubicBezTo>
                  <a:cubicBezTo>
                    <a:pt x="18705" y="6584"/>
                    <a:pt x="18693" y="6561"/>
                    <a:pt x="18645" y="6561"/>
                  </a:cubicBezTo>
                  <a:cubicBezTo>
                    <a:pt x="18610" y="6561"/>
                    <a:pt x="18610" y="6513"/>
                    <a:pt x="18645" y="6489"/>
                  </a:cubicBezTo>
                  <a:cubicBezTo>
                    <a:pt x="18633" y="6465"/>
                    <a:pt x="18610" y="6442"/>
                    <a:pt x="18598" y="6406"/>
                  </a:cubicBezTo>
                  <a:cubicBezTo>
                    <a:pt x="18550" y="6358"/>
                    <a:pt x="18514" y="6323"/>
                    <a:pt x="18455" y="6311"/>
                  </a:cubicBezTo>
                  <a:cubicBezTo>
                    <a:pt x="18395" y="6311"/>
                    <a:pt x="18312" y="6311"/>
                    <a:pt x="18276" y="6263"/>
                  </a:cubicBezTo>
                  <a:cubicBezTo>
                    <a:pt x="18252" y="6263"/>
                    <a:pt x="18229" y="6251"/>
                    <a:pt x="18229" y="6251"/>
                  </a:cubicBezTo>
                  <a:cubicBezTo>
                    <a:pt x="18193" y="6251"/>
                    <a:pt x="18181" y="6251"/>
                    <a:pt x="18121" y="6227"/>
                  </a:cubicBezTo>
                  <a:cubicBezTo>
                    <a:pt x="18074" y="6227"/>
                    <a:pt x="18002" y="6227"/>
                    <a:pt x="17931" y="6251"/>
                  </a:cubicBezTo>
                  <a:cubicBezTo>
                    <a:pt x="17895" y="6251"/>
                    <a:pt x="17860" y="6251"/>
                    <a:pt x="17812" y="6263"/>
                  </a:cubicBezTo>
                  <a:cubicBezTo>
                    <a:pt x="17812" y="6323"/>
                    <a:pt x="17776" y="6370"/>
                    <a:pt x="17764" y="6382"/>
                  </a:cubicBezTo>
                  <a:cubicBezTo>
                    <a:pt x="17743" y="6404"/>
                    <a:pt x="17724" y="6411"/>
                    <a:pt x="17705" y="6411"/>
                  </a:cubicBezTo>
                  <a:cubicBezTo>
                    <a:pt x="17682" y="6411"/>
                    <a:pt x="17659" y="6400"/>
                    <a:pt x="17633" y="6394"/>
                  </a:cubicBezTo>
                  <a:cubicBezTo>
                    <a:pt x="17586" y="6382"/>
                    <a:pt x="17562" y="6370"/>
                    <a:pt x="17526" y="6323"/>
                  </a:cubicBezTo>
                  <a:cubicBezTo>
                    <a:pt x="17502" y="6275"/>
                    <a:pt x="17502" y="6227"/>
                    <a:pt x="17455" y="6108"/>
                  </a:cubicBezTo>
                  <a:cubicBezTo>
                    <a:pt x="17407" y="6025"/>
                    <a:pt x="17336" y="5930"/>
                    <a:pt x="17264" y="5858"/>
                  </a:cubicBezTo>
                  <a:lnTo>
                    <a:pt x="17217" y="5858"/>
                  </a:lnTo>
                  <a:cubicBezTo>
                    <a:pt x="17109" y="5858"/>
                    <a:pt x="17062" y="5858"/>
                    <a:pt x="16978" y="5727"/>
                  </a:cubicBezTo>
                  <a:cubicBezTo>
                    <a:pt x="16919" y="5656"/>
                    <a:pt x="16848" y="5596"/>
                    <a:pt x="16788" y="5537"/>
                  </a:cubicBezTo>
                  <a:lnTo>
                    <a:pt x="16740" y="5489"/>
                  </a:lnTo>
                  <a:lnTo>
                    <a:pt x="16740" y="5477"/>
                  </a:lnTo>
                  <a:cubicBezTo>
                    <a:pt x="16728" y="5465"/>
                    <a:pt x="16705" y="5441"/>
                    <a:pt x="16693" y="5418"/>
                  </a:cubicBezTo>
                  <a:cubicBezTo>
                    <a:pt x="16669" y="5358"/>
                    <a:pt x="16669" y="5239"/>
                    <a:pt x="16574" y="5168"/>
                  </a:cubicBezTo>
                  <a:cubicBezTo>
                    <a:pt x="16562" y="5144"/>
                    <a:pt x="16550" y="5144"/>
                    <a:pt x="16514" y="5132"/>
                  </a:cubicBezTo>
                  <a:lnTo>
                    <a:pt x="16383" y="5132"/>
                  </a:lnTo>
                  <a:cubicBezTo>
                    <a:pt x="16288" y="5144"/>
                    <a:pt x="16205" y="5168"/>
                    <a:pt x="16133" y="5191"/>
                  </a:cubicBezTo>
                  <a:cubicBezTo>
                    <a:pt x="16011" y="5239"/>
                    <a:pt x="15933" y="5286"/>
                    <a:pt x="15865" y="5286"/>
                  </a:cubicBezTo>
                  <a:cubicBezTo>
                    <a:pt x="15847" y="5286"/>
                    <a:pt x="15829" y="5282"/>
                    <a:pt x="15812" y="5275"/>
                  </a:cubicBezTo>
                  <a:cubicBezTo>
                    <a:pt x="15800" y="5275"/>
                    <a:pt x="15800" y="5263"/>
                    <a:pt x="15800" y="5239"/>
                  </a:cubicBezTo>
                  <a:cubicBezTo>
                    <a:pt x="15776" y="5239"/>
                    <a:pt x="15740" y="5239"/>
                    <a:pt x="15681" y="5215"/>
                  </a:cubicBezTo>
                  <a:cubicBezTo>
                    <a:pt x="15609" y="5215"/>
                    <a:pt x="15490" y="5263"/>
                    <a:pt x="15395" y="5299"/>
                  </a:cubicBezTo>
                  <a:cubicBezTo>
                    <a:pt x="15371" y="5311"/>
                    <a:pt x="15324" y="5311"/>
                    <a:pt x="15312" y="5322"/>
                  </a:cubicBezTo>
                  <a:cubicBezTo>
                    <a:pt x="15300" y="5346"/>
                    <a:pt x="15300" y="5358"/>
                    <a:pt x="15300" y="5358"/>
                  </a:cubicBezTo>
                  <a:cubicBezTo>
                    <a:pt x="15264" y="5382"/>
                    <a:pt x="15216" y="5406"/>
                    <a:pt x="15097" y="5477"/>
                  </a:cubicBezTo>
                  <a:cubicBezTo>
                    <a:pt x="14823" y="5644"/>
                    <a:pt x="14907" y="5763"/>
                    <a:pt x="14883" y="5882"/>
                  </a:cubicBezTo>
                  <a:cubicBezTo>
                    <a:pt x="14883" y="5890"/>
                    <a:pt x="14859" y="5899"/>
                    <a:pt x="14828" y="5899"/>
                  </a:cubicBezTo>
                  <a:cubicBezTo>
                    <a:pt x="14816" y="5899"/>
                    <a:pt x="14802" y="5897"/>
                    <a:pt x="14788" y="5894"/>
                  </a:cubicBezTo>
                  <a:cubicBezTo>
                    <a:pt x="14728" y="5882"/>
                    <a:pt x="14669" y="5822"/>
                    <a:pt x="14645" y="5727"/>
                  </a:cubicBezTo>
                  <a:cubicBezTo>
                    <a:pt x="14609" y="5656"/>
                    <a:pt x="14621" y="5525"/>
                    <a:pt x="14681" y="5430"/>
                  </a:cubicBezTo>
                  <a:cubicBezTo>
                    <a:pt x="14740" y="5322"/>
                    <a:pt x="14835" y="5263"/>
                    <a:pt x="14919" y="5203"/>
                  </a:cubicBezTo>
                  <a:cubicBezTo>
                    <a:pt x="14907" y="5180"/>
                    <a:pt x="14895" y="5168"/>
                    <a:pt x="14883" y="5120"/>
                  </a:cubicBezTo>
                  <a:cubicBezTo>
                    <a:pt x="14859" y="5049"/>
                    <a:pt x="14776" y="4965"/>
                    <a:pt x="14740" y="4894"/>
                  </a:cubicBezTo>
                  <a:cubicBezTo>
                    <a:pt x="14729" y="4897"/>
                    <a:pt x="14717" y="4900"/>
                    <a:pt x="14702" y="4900"/>
                  </a:cubicBezTo>
                  <a:cubicBezTo>
                    <a:pt x="14669" y="4900"/>
                    <a:pt x="14624" y="4887"/>
                    <a:pt x="14550" y="4846"/>
                  </a:cubicBezTo>
                  <a:cubicBezTo>
                    <a:pt x="14478" y="4810"/>
                    <a:pt x="14407" y="4751"/>
                    <a:pt x="14359" y="4703"/>
                  </a:cubicBezTo>
                  <a:cubicBezTo>
                    <a:pt x="14300" y="4656"/>
                    <a:pt x="14323" y="4632"/>
                    <a:pt x="14311" y="4584"/>
                  </a:cubicBezTo>
                  <a:cubicBezTo>
                    <a:pt x="14264" y="4572"/>
                    <a:pt x="14240" y="4525"/>
                    <a:pt x="14181" y="4429"/>
                  </a:cubicBezTo>
                  <a:cubicBezTo>
                    <a:pt x="14133" y="4370"/>
                    <a:pt x="14073" y="4346"/>
                    <a:pt x="13990" y="4334"/>
                  </a:cubicBezTo>
                  <a:cubicBezTo>
                    <a:pt x="13907" y="4310"/>
                    <a:pt x="13835" y="4310"/>
                    <a:pt x="13811" y="4251"/>
                  </a:cubicBezTo>
                  <a:cubicBezTo>
                    <a:pt x="13788" y="4239"/>
                    <a:pt x="13811" y="4191"/>
                    <a:pt x="13847" y="4156"/>
                  </a:cubicBezTo>
                  <a:lnTo>
                    <a:pt x="13847" y="4132"/>
                  </a:lnTo>
                  <a:lnTo>
                    <a:pt x="13847" y="4120"/>
                  </a:lnTo>
                  <a:cubicBezTo>
                    <a:pt x="13847" y="4072"/>
                    <a:pt x="13847" y="4084"/>
                    <a:pt x="13871" y="4060"/>
                  </a:cubicBezTo>
                  <a:cubicBezTo>
                    <a:pt x="13883" y="4013"/>
                    <a:pt x="13883" y="3989"/>
                    <a:pt x="13895" y="3953"/>
                  </a:cubicBezTo>
                  <a:cubicBezTo>
                    <a:pt x="13907" y="3882"/>
                    <a:pt x="13907" y="3810"/>
                    <a:pt x="13907" y="3751"/>
                  </a:cubicBezTo>
                  <a:cubicBezTo>
                    <a:pt x="13895" y="3751"/>
                    <a:pt x="13871" y="3727"/>
                    <a:pt x="13847" y="3715"/>
                  </a:cubicBezTo>
                  <a:cubicBezTo>
                    <a:pt x="13823" y="3679"/>
                    <a:pt x="13811" y="3584"/>
                    <a:pt x="13811" y="3465"/>
                  </a:cubicBezTo>
                  <a:cubicBezTo>
                    <a:pt x="13811" y="3334"/>
                    <a:pt x="13692" y="3286"/>
                    <a:pt x="13597" y="3239"/>
                  </a:cubicBezTo>
                  <a:lnTo>
                    <a:pt x="13526" y="3239"/>
                  </a:lnTo>
                  <a:cubicBezTo>
                    <a:pt x="13478" y="3239"/>
                    <a:pt x="13430" y="3227"/>
                    <a:pt x="13407" y="3227"/>
                  </a:cubicBezTo>
                  <a:cubicBezTo>
                    <a:pt x="13371" y="3227"/>
                    <a:pt x="13359" y="3227"/>
                    <a:pt x="13299" y="3167"/>
                  </a:cubicBezTo>
                  <a:cubicBezTo>
                    <a:pt x="13228" y="3096"/>
                    <a:pt x="13168" y="3036"/>
                    <a:pt x="13121" y="2953"/>
                  </a:cubicBezTo>
                  <a:cubicBezTo>
                    <a:pt x="13097" y="2917"/>
                    <a:pt x="13073" y="2882"/>
                    <a:pt x="13073" y="2834"/>
                  </a:cubicBezTo>
                  <a:cubicBezTo>
                    <a:pt x="13046" y="2845"/>
                    <a:pt x="13027" y="2851"/>
                    <a:pt x="13012" y="2851"/>
                  </a:cubicBezTo>
                  <a:cubicBezTo>
                    <a:pt x="12995" y="2851"/>
                    <a:pt x="12985" y="2842"/>
                    <a:pt x="12978" y="2822"/>
                  </a:cubicBezTo>
                  <a:cubicBezTo>
                    <a:pt x="12942" y="2786"/>
                    <a:pt x="12930" y="2739"/>
                    <a:pt x="12978" y="2620"/>
                  </a:cubicBezTo>
                  <a:cubicBezTo>
                    <a:pt x="12990" y="2572"/>
                    <a:pt x="13038" y="2560"/>
                    <a:pt x="13073" y="2560"/>
                  </a:cubicBezTo>
                  <a:cubicBezTo>
                    <a:pt x="13133" y="2560"/>
                    <a:pt x="13216" y="2584"/>
                    <a:pt x="13276" y="2667"/>
                  </a:cubicBezTo>
                  <a:cubicBezTo>
                    <a:pt x="13299" y="2727"/>
                    <a:pt x="13299" y="2751"/>
                    <a:pt x="13288" y="2786"/>
                  </a:cubicBezTo>
                  <a:cubicBezTo>
                    <a:pt x="13371" y="2822"/>
                    <a:pt x="13478" y="2882"/>
                    <a:pt x="13573" y="2977"/>
                  </a:cubicBezTo>
                  <a:cubicBezTo>
                    <a:pt x="13597" y="3001"/>
                    <a:pt x="13633" y="3048"/>
                    <a:pt x="13645" y="3084"/>
                  </a:cubicBezTo>
                  <a:cubicBezTo>
                    <a:pt x="13669" y="3084"/>
                    <a:pt x="13692" y="3060"/>
                    <a:pt x="13728" y="3060"/>
                  </a:cubicBezTo>
                  <a:cubicBezTo>
                    <a:pt x="13823" y="3060"/>
                    <a:pt x="13930" y="3096"/>
                    <a:pt x="14014" y="3167"/>
                  </a:cubicBezTo>
                  <a:cubicBezTo>
                    <a:pt x="14109" y="3239"/>
                    <a:pt x="14145" y="3346"/>
                    <a:pt x="14169" y="3453"/>
                  </a:cubicBezTo>
                  <a:lnTo>
                    <a:pt x="14169" y="3632"/>
                  </a:lnTo>
                  <a:cubicBezTo>
                    <a:pt x="14252" y="3739"/>
                    <a:pt x="14288" y="3894"/>
                    <a:pt x="14252" y="4048"/>
                  </a:cubicBezTo>
                  <a:cubicBezTo>
                    <a:pt x="14252" y="4072"/>
                    <a:pt x="14240" y="4084"/>
                    <a:pt x="14240" y="4108"/>
                  </a:cubicBezTo>
                  <a:cubicBezTo>
                    <a:pt x="14347" y="4120"/>
                    <a:pt x="14431" y="4179"/>
                    <a:pt x="14502" y="4275"/>
                  </a:cubicBezTo>
                  <a:cubicBezTo>
                    <a:pt x="14585" y="4370"/>
                    <a:pt x="14597" y="4465"/>
                    <a:pt x="14585" y="4525"/>
                  </a:cubicBezTo>
                  <a:cubicBezTo>
                    <a:pt x="14657" y="4537"/>
                    <a:pt x="14728" y="4572"/>
                    <a:pt x="14788" y="4608"/>
                  </a:cubicBezTo>
                  <a:cubicBezTo>
                    <a:pt x="14883" y="4668"/>
                    <a:pt x="14907" y="4727"/>
                    <a:pt x="14895" y="4763"/>
                  </a:cubicBezTo>
                  <a:cubicBezTo>
                    <a:pt x="14907" y="4763"/>
                    <a:pt x="14943" y="4763"/>
                    <a:pt x="14954" y="4775"/>
                  </a:cubicBezTo>
                  <a:cubicBezTo>
                    <a:pt x="15062" y="4810"/>
                    <a:pt x="15193" y="4894"/>
                    <a:pt x="15240" y="5060"/>
                  </a:cubicBezTo>
                  <a:lnTo>
                    <a:pt x="15240" y="5132"/>
                  </a:lnTo>
                  <a:lnTo>
                    <a:pt x="15264" y="5132"/>
                  </a:lnTo>
                  <a:cubicBezTo>
                    <a:pt x="15335" y="5049"/>
                    <a:pt x="15490" y="4941"/>
                    <a:pt x="15716" y="4941"/>
                  </a:cubicBezTo>
                  <a:cubicBezTo>
                    <a:pt x="15847" y="4941"/>
                    <a:pt x="15919" y="4989"/>
                    <a:pt x="15966" y="5025"/>
                  </a:cubicBezTo>
                  <a:cubicBezTo>
                    <a:pt x="15978" y="5025"/>
                    <a:pt x="15978" y="5013"/>
                    <a:pt x="15990" y="5013"/>
                  </a:cubicBezTo>
                  <a:cubicBezTo>
                    <a:pt x="16086" y="4953"/>
                    <a:pt x="16193" y="4894"/>
                    <a:pt x="16336" y="4870"/>
                  </a:cubicBezTo>
                  <a:cubicBezTo>
                    <a:pt x="16407" y="4846"/>
                    <a:pt x="16467" y="4846"/>
                    <a:pt x="16562" y="4846"/>
                  </a:cubicBezTo>
                  <a:cubicBezTo>
                    <a:pt x="16645" y="4846"/>
                    <a:pt x="16752" y="4894"/>
                    <a:pt x="16824" y="4953"/>
                  </a:cubicBezTo>
                  <a:cubicBezTo>
                    <a:pt x="16978" y="5072"/>
                    <a:pt x="16978" y="5203"/>
                    <a:pt x="16990" y="5287"/>
                  </a:cubicBezTo>
                  <a:lnTo>
                    <a:pt x="16990" y="5346"/>
                  </a:lnTo>
                  <a:cubicBezTo>
                    <a:pt x="17098" y="5370"/>
                    <a:pt x="17217" y="5441"/>
                    <a:pt x="17288" y="5537"/>
                  </a:cubicBezTo>
                  <a:cubicBezTo>
                    <a:pt x="17288" y="5549"/>
                    <a:pt x="17300" y="5549"/>
                    <a:pt x="17300" y="5561"/>
                  </a:cubicBezTo>
                  <a:cubicBezTo>
                    <a:pt x="17336" y="5584"/>
                    <a:pt x="17359" y="5584"/>
                    <a:pt x="17395" y="5596"/>
                  </a:cubicBezTo>
                  <a:cubicBezTo>
                    <a:pt x="17526" y="5656"/>
                    <a:pt x="17693" y="5775"/>
                    <a:pt x="17800" y="5965"/>
                  </a:cubicBezTo>
                  <a:cubicBezTo>
                    <a:pt x="17824" y="5953"/>
                    <a:pt x="17871" y="5942"/>
                    <a:pt x="17895" y="5942"/>
                  </a:cubicBezTo>
                  <a:cubicBezTo>
                    <a:pt x="17963" y="5922"/>
                    <a:pt x="18031" y="5903"/>
                    <a:pt x="18125" y="5903"/>
                  </a:cubicBezTo>
                  <a:cubicBezTo>
                    <a:pt x="18146" y="5903"/>
                    <a:pt x="18169" y="5904"/>
                    <a:pt x="18193" y="5906"/>
                  </a:cubicBezTo>
                  <a:cubicBezTo>
                    <a:pt x="18312" y="5918"/>
                    <a:pt x="18431" y="6001"/>
                    <a:pt x="18467" y="6061"/>
                  </a:cubicBezTo>
                  <a:cubicBezTo>
                    <a:pt x="18499" y="6048"/>
                    <a:pt x="18539" y="6038"/>
                    <a:pt x="18584" y="6038"/>
                  </a:cubicBezTo>
                  <a:cubicBezTo>
                    <a:pt x="18621" y="6038"/>
                    <a:pt x="18662" y="6044"/>
                    <a:pt x="18705" y="6061"/>
                  </a:cubicBezTo>
                  <a:cubicBezTo>
                    <a:pt x="18788" y="6084"/>
                    <a:pt x="18883" y="6144"/>
                    <a:pt x="18931" y="6215"/>
                  </a:cubicBezTo>
                  <a:cubicBezTo>
                    <a:pt x="18967" y="6275"/>
                    <a:pt x="18991" y="6323"/>
                    <a:pt x="19003" y="6370"/>
                  </a:cubicBezTo>
                  <a:cubicBezTo>
                    <a:pt x="19027" y="6368"/>
                    <a:pt x="19052" y="6367"/>
                    <a:pt x="19079" y="6367"/>
                  </a:cubicBezTo>
                  <a:cubicBezTo>
                    <a:pt x="19198" y="6367"/>
                    <a:pt x="19343" y="6394"/>
                    <a:pt x="19479" y="6501"/>
                  </a:cubicBezTo>
                  <a:lnTo>
                    <a:pt x="19503" y="6537"/>
                  </a:lnTo>
                  <a:cubicBezTo>
                    <a:pt x="19547" y="6506"/>
                    <a:pt x="19607" y="6491"/>
                    <a:pt x="19673" y="6491"/>
                  </a:cubicBezTo>
                  <a:cubicBezTo>
                    <a:pt x="19785" y="6491"/>
                    <a:pt x="19913" y="6533"/>
                    <a:pt x="20003" y="6608"/>
                  </a:cubicBezTo>
                  <a:cubicBezTo>
                    <a:pt x="20038" y="6656"/>
                    <a:pt x="20086" y="6680"/>
                    <a:pt x="20098" y="6727"/>
                  </a:cubicBezTo>
                  <a:cubicBezTo>
                    <a:pt x="20146" y="6727"/>
                    <a:pt x="20205" y="6715"/>
                    <a:pt x="20253" y="6715"/>
                  </a:cubicBezTo>
                  <a:cubicBezTo>
                    <a:pt x="20360" y="6715"/>
                    <a:pt x="20431" y="6775"/>
                    <a:pt x="20455" y="6811"/>
                  </a:cubicBezTo>
                  <a:cubicBezTo>
                    <a:pt x="20515" y="6811"/>
                    <a:pt x="20610" y="6834"/>
                    <a:pt x="20693" y="6858"/>
                  </a:cubicBezTo>
                  <a:cubicBezTo>
                    <a:pt x="20788" y="6906"/>
                    <a:pt x="20848" y="6965"/>
                    <a:pt x="20896" y="7037"/>
                  </a:cubicBezTo>
                  <a:cubicBezTo>
                    <a:pt x="20955" y="6918"/>
                    <a:pt x="21086" y="6739"/>
                    <a:pt x="21098" y="6573"/>
                  </a:cubicBezTo>
                  <a:lnTo>
                    <a:pt x="21098" y="6549"/>
                  </a:lnTo>
                  <a:lnTo>
                    <a:pt x="21098" y="6537"/>
                  </a:lnTo>
                  <a:lnTo>
                    <a:pt x="21098" y="6489"/>
                  </a:lnTo>
                  <a:cubicBezTo>
                    <a:pt x="21098" y="6358"/>
                    <a:pt x="21134" y="6334"/>
                    <a:pt x="21205" y="6311"/>
                  </a:cubicBezTo>
                  <a:cubicBezTo>
                    <a:pt x="21225" y="6306"/>
                    <a:pt x="21241" y="6303"/>
                    <a:pt x="21255" y="6303"/>
                  </a:cubicBezTo>
                  <a:cubicBezTo>
                    <a:pt x="21275" y="6303"/>
                    <a:pt x="21291" y="6309"/>
                    <a:pt x="21312" y="6323"/>
                  </a:cubicBezTo>
                  <a:cubicBezTo>
                    <a:pt x="21336" y="6334"/>
                    <a:pt x="21372" y="6394"/>
                    <a:pt x="21384" y="6489"/>
                  </a:cubicBezTo>
                  <a:cubicBezTo>
                    <a:pt x="21467" y="6501"/>
                    <a:pt x="21622" y="6549"/>
                    <a:pt x="21705" y="6573"/>
                  </a:cubicBezTo>
                  <a:cubicBezTo>
                    <a:pt x="21765" y="6596"/>
                    <a:pt x="21765" y="6596"/>
                    <a:pt x="21789" y="6596"/>
                  </a:cubicBezTo>
                  <a:lnTo>
                    <a:pt x="21812" y="6608"/>
                  </a:lnTo>
                  <a:cubicBezTo>
                    <a:pt x="21848" y="6620"/>
                    <a:pt x="21884" y="6632"/>
                    <a:pt x="21920" y="6656"/>
                  </a:cubicBezTo>
                  <a:cubicBezTo>
                    <a:pt x="21931" y="6668"/>
                    <a:pt x="21943" y="6668"/>
                    <a:pt x="21967" y="6680"/>
                  </a:cubicBezTo>
                  <a:lnTo>
                    <a:pt x="22205" y="6680"/>
                  </a:lnTo>
                  <a:cubicBezTo>
                    <a:pt x="22244" y="6677"/>
                    <a:pt x="22275" y="6676"/>
                    <a:pt x="22301" y="6676"/>
                  </a:cubicBezTo>
                  <a:cubicBezTo>
                    <a:pt x="22395" y="6676"/>
                    <a:pt x="22418" y="6695"/>
                    <a:pt x="22455" y="6751"/>
                  </a:cubicBezTo>
                  <a:cubicBezTo>
                    <a:pt x="22503" y="6727"/>
                    <a:pt x="22634" y="6692"/>
                    <a:pt x="22765" y="6632"/>
                  </a:cubicBezTo>
                  <a:cubicBezTo>
                    <a:pt x="22860" y="6596"/>
                    <a:pt x="22896" y="6537"/>
                    <a:pt x="22896" y="6453"/>
                  </a:cubicBezTo>
                  <a:cubicBezTo>
                    <a:pt x="22896" y="6382"/>
                    <a:pt x="22884" y="6215"/>
                    <a:pt x="22860" y="6144"/>
                  </a:cubicBezTo>
                  <a:cubicBezTo>
                    <a:pt x="22813" y="6073"/>
                    <a:pt x="22765" y="6013"/>
                    <a:pt x="22705" y="5977"/>
                  </a:cubicBezTo>
                  <a:cubicBezTo>
                    <a:pt x="22539" y="5965"/>
                    <a:pt x="22443" y="5918"/>
                    <a:pt x="22443" y="5858"/>
                  </a:cubicBezTo>
                  <a:cubicBezTo>
                    <a:pt x="22443" y="5834"/>
                    <a:pt x="22479" y="5822"/>
                    <a:pt x="22539" y="5799"/>
                  </a:cubicBezTo>
                  <a:lnTo>
                    <a:pt x="22539" y="5787"/>
                  </a:lnTo>
                  <a:cubicBezTo>
                    <a:pt x="22563" y="5739"/>
                    <a:pt x="22563" y="5715"/>
                    <a:pt x="22658" y="5703"/>
                  </a:cubicBezTo>
                  <a:cubicBezTo>
                    <a:pt x="22693" y="5703"/>
                    <a:pt x="22741" y="5703"/>
                    <a:pt x="22801" y="5715"/>
                  </a:cubicBezTo>
                  <a:cubicBezTo>
                    <a:pt x="22824" y="5703"/>
                    <a:pt x="22872" y="5680"/>
                    <a:pt x="22896" y="5668"/>
                  </a:cubicBezTo>
                  <a:cubicBezTo>
                    <a:pt x="22979" y="5620"/>
                    <a:pt x="22979" y="5620"/>
                    <a:pt x="22991" y="5584"/>
                  </a:cubicBezTo>
                  <a:cubicBezTo>
                    <a:pt x="23003" y="5537"/>
                    <a:pt x="22991" y="5489"/>
                    <a:pt x="22991" y="5441"/>
                  </a:cubicBezTo>
                  <a:cubicBezTo>
                    <a:pt x="22944" y="5430"/>
                    <a:pt x="22932" y="5382"/>
                    <a:pt x="22944" y="5358"/>
                  </a:cubicBezTo>
                  <a:cubicBezTo>
                    <a:pt x="23003" y="5287"/>
                    <a:pt x="23015" y="5227"/>
                    <a:pt x="23015" y="5060"/>
                  </a:cubicBezTo>
                  <a:cubicBezTo>
                    <a:pt x="23003" y="4953"/>
                    <a:pt x="23015" y="4906"/>
                    <a:pt x="23063" y="4882"/>
                  </a:cubicBezTo>
                  <a:cubicBezTo>
                    <a:pt x="23051" y="4870"/>
                    <a:pt x="23039" y="4870"/>
                    <a:pt x="23015" y="4846"/>
                  </a:cubicBezTo>
                  <a:cubicBezTo>
                    <a:pt x="23003" y="4834"/>
                    <a:pt x="23003" y="4787"/>
                    <a:pt x="23051" y="4751"/>
                  </a:cubicBezTo>
                  <a:cubicBezTo>
                    <a:pt x="23074" y="4715"/>
                    <a:pt x="23134" y="4668"/>
                    <a:pt x="23122" y="4656"/>
                  </a:cubicBezTo>
                  <a:lnTo>
                    <a:pt x="23110" y="4608"/>
                  </a:lnTo>
                  <a:cubicBezTo>
                    <a:pt x="23106" y="4596"/>
                    <a:pt x="23100" y="4583"/>
                    <a:pt x="23093" y="4569"/>
                  </a:cubicBezTo>
                  <a:lnTo>
                    <a:pt x="23093" y="4569"/>
                  </a:lnTo>
                  <a:cubicBezTo>
                    <a:pt x="23099" y="4564"/>
                    <a:pt x="23105" y="4557"/>
                    <a:pt x="23110" y="4549"/>
                  </a:cubicBezTo>
                  <a:cubicBezTo>
                    <a:pt x="23110" y="4538"/>
                    <a:pt x="23092" y="4519"/>
                    <a:pt x="23072" y="4499"/>
                  </a:cubicBezTo>
                  <a:lnTo>
                    <a:pt x="23072" y="4499"/>
                  </a:lnTo>
                  <a:cubicBezTo>
                    <a:pt x="23072" y="4495"/>
                    <a:pt x="23072" y="4492"/>
                    <a:pt x="23073" y="4488"/>
                  </a:cubicBezTo>
                  <a:lnTo>
                    <a:pt x="23073" y="4488"/>
                  </a:lnTo>
                  <a:cubicBezTo>
                    <a:pt x="23072" y="4491"/>
                    <a:pt x="23072" y="4495"/>
                    <a:pt x="23071" y="4497"/>
                  </a:cubicBezTo>
                  <a:lnTo>
                    <a:pt x="23071" y="4497"/>
                  </a:lnTo>
                  <a:cubicBezTo>
                    <a:pt x="23068" y="4495"/>
                    <a:pt x="23065" y="4492"/>
                    <a:pt x="23063" y="4489"/>
                  </a:cubicBezTo>
                  <a:cubicBezTo>
                    <a:pt x="23027" y="4453"/>
                    <a:pt x="22979" y="4346"/>
                    <a:pt x="22932" y="4298"/>
                  </a:cubicBezTo>
                  <a:cubicBezTo>
                    <a:pt x="22908" y="4251"/>
                    <a:pt x="22884" y="4239"/>
                    <a:pt x="22872" y="4227"/>
                  </a:cubicBezTo>
                  <a:lnTo>
                    <a:pt x="22860" y="4227"/>
                  </a:lnTo>
                  <a:cubicBezTo>
                    <a:pt x="22765" y="4215"/>
                    <a:pt x="22717" y="3941"/>
                    <a:pt x="22551" y="3822"/>
                  </a:cubicBezTo>
                  <a:cubicBezTo>
                    <a:pt x="22491" y="3775"/>
                    <a:pt x="22455" y="3751"/>
                    <a:pt x="22432" y="3715"/>
                  </a:cubicBezTo>
                  <a:cubicBezTo>
                    <a:pt x="22432" y="3751"/>
                    <a:pt x="22408" y="3763"/>
                    <a:pt x="22396" y="3775"/>
                  </a:cubicBezTo>
                  <a:cubicBezTo>
                    <a:pt x="22369" y="3801"/>
                    <a:pt x="22347" y="3809"/>
                    <a:pt x="22324" y="3809"/>
                  </a:cubicBezTo>
                  <a:cubicBezTo>
                    <a:pt x="22305" y="3809"/>
                    <a:pt x="22286" y="3804"/>
                    <a:pt x="22265" y="3798"/>
                  </a:cubicBezTo>
                  <a:cubicBezTo>
                    <a:pt x="22217" y="3775"/>
                    <a:pt x="22170" y="3763"/>
                    <a:pt x="22158" y="3739"/>
                  </a:cubicBezTo>
                  <a:cubicBezTo>
                    <a:pt x="22122" y="3703"/>
                    <a:pt x="22122" y="3656"/>
                    <a:pt x="22074" y="3584"/>
                  </a:cubicBezTo>
                  <a:cubicBezTo>
                    <a:pt x="21979" y="3406"/>
                    <a:pt x="21634" y="3394"/>
                    <a:pt x="21634" y="3275"/>
                  </a:cubicBezTo>
                  <a:cubicBezTo>
                    <a:pt x="21634" y="3227"/>
                    <a:pt x="21729" y="3179"/>
                    <a:pt x="21872" y="3179"/>
                  </a:cubicBezTo>
                  <a:cubicBezTo>
                    <a:pt x="21991" y="3179"/>
                    <a:pt x="22158" y="3227"/>
                    <a:pt x="22289" y="3334"/>
                  </a:cubicBezTo>
                  <a:cubicBezTo>
                    <a:pt x="22301" y="3286"/>
                    <a:pt x="22301" y="3227"/>
                    <a:pt x="22301" y="3179"/>
                  </a:cubicBezTo>
                  <a:cubicBezTo>
                    <a:pt x="22289" y="3096"/>
                    <a:pt x="22301" y="3048"/>
                    <a:pt x="22336" y="3025"/>
                  </a:cubicBezTo>
                  <a:cubicBezTo>
                    <a:pt x="22324" y="3001"/>
                    <a:pt x="22301" y="2989"/>
                    <a:pt x="22301" y="2965"/>
                  </a:cubicBezTo>
                  <a:cubicBezTo>
                    <a:pt x="22301" y="2917"/>
                    <a:pt x="22396" y="2882"/>
                    <a:pt x="22503" y="2846"/>
                  </a:cubicBezTo>
                  <a:cubicBezTo>
                    <a:pt x="22539" y="2822"/>
                    <a:pt x="22586" y="2798"/>
                    <a:pt x="22622" y="2763"/>
                  </a:cubicBezTo>
                  <a:cubicBezTo>
                    <a:pt x="22634" y="2739"/>
                    <a:pt x="22646" y="2727"/>
                    <a:pt x="22646" y="2667"/>
                  </a:cubicBezTo>
                  <a:lnTo>
                    <a:pt x="22646" y="2524"/>
                  </a:lnTo>
                  <a:cubicBezTo>
                    <a:pt x="22634" y="2524"/>
                    <a:pt x="22622" y="2524"/>
                    <a:pt x="22598" y="2513"/>
                  </a:cubicBezTo>
                  <a:cubicBezTo>
                    <a:pt x="22574" y="2489"/>
                    <a:pt x="22598" y="2405"/>
                    <a:pt x="22598" y="2322"/>
                  </a:cubicBezTo>
                  <a:cubicBezTo>
                    <a:pt x="22598" y="2227"/>
                    <a:pt x="22586" y="2084"/>
                    <a:pt x="22563" y="2012"/>
                  </a:cubicBezTo>
                  <a:cubicBezTo>
                    <a:pt x="22527" y="1965"/>
                    <a:pt x="22515" y="1953"/>
                    <a:pt x="22503" y="1929"/>
                  </a:cubicBezTo>
                  <a:cubicBezTo>
                    <a:pt x="22472" y="1981"/>
                    <a:pt x="22432" y="2015"/>
                    <a:pt x="22398" y="2015"/>
                  </a:cubicBezTo>
                  <a:cubicBezTo>
                    <a:pt x="22393" y="2015"/>
                    <a:pt x="22389" y="2014"/>
                    <a:pt x="22384" y="2012"/>
                  </a:cubicBezTo>
                  <a:cubicBezTo>
                    <a:pt x="22289" y="1989"/>
                    <a:pt x="22289" y="1631"/>
                    <a:pt x="22110" y="1512"/>
                  </a:cubicBezTo>
                  <a:cubicBezTo>
                    <a:pt x="22027" y="1441"/>
                    <a:pt x="21979" y="1429"/>
                    <a:pt x="21943" y="1393"/>
                  </a:cubicBezTo>
                  <a:cubicBezTo>
                    <a:pt x="21920" y="1381"/>
                    <a:pt x="21920" y="1334"/>
                    <a:pt x="21908" y="1310"/>
                  </a:cubicBezTo>
                  <a:cubicBezTo>
                    <a:pt x="21872" y="1274"/>
                    <a:pt x="21860" y="1203"/>
                    <a:pt x="21812" y="1131"/>
                  </a:cubicBezTo>
                  <a:cubicBezTo>
                    <a:pt x="21777" y="1036"/>
                    <a:pt x="21670" y="905"/>
                    <a:pt x="21550" y="822"/>
                  </a:cubicBezTo>
                  <a:cubicBezTo>
                    <a:pt x="21443" y="727"/>
                    <a:pt x="21396" y="727"/>
                    <a:pt x="21360" y="679"/>
                  </a:cubicBezTo>
                  <a:lnTo>
                    <a:pt x="21360" y="667"/>
                  </a:lnTo>
                  <a:lnTo>
                    <a:pt x="21336" y="667"/>
                  </a:lnTo>
                  <a:lnTo>
                    <a:pt x="21277" y="655"/>
                  </a:lnTo>
                  <a:lnTo>
                    <a:pt x="21253" y="608"/>
                  </a:lnTo>
                  <a:cubicBezTo>
                    <a:pt x="21205" y="596"/>
                    <a:pt x="21158" y="560"/>
                    <a:pt x="21098" y="548"/>
                  </a:cubicBezTo>
                  <a:cubicBezTo>
                    <a:pt x="21065" y="529"/>
                    <a:pt x="21029" y="521"/>
                    <a:pt x="20991" y="521"/>
                  </a:cubicBezTo>
                  <a:cubicBezTo>
                    <a:pt x="20933" y="521"/>
                    <a:pt x="20867" y="538"/>
                    <a:pt x="20788" y="560"/>
                  </a:cubicBezTo>
                  <a:cubicBezTo>
                    <a:pt x="20729" y="584"/>
                    <a:pt x="20669" y="608"/>
                    <a:pt x="20622" y="619"/>
                  </a:cubicBezTo>
                  <a:lnTo>
                    <a:pt x="20479" y="619"/>
                  </a:lnTo>
                  <a:cubicBezTo>
                    <a:pt x="20431" y="608"/>
                    <a:pt x="20372" y="608"/>
                    <a:pt x="20372" y="536"/>
                  </a:cubicBezTo>
                  <a:cubicBezTo>
                    <a:pt x="20372" y="488"/>
                    <a:pt x="20407" y="429"/>
                    <a:pt x="20467" y="405"/>
                  </a:cubicBezTo>
                  <a:lnTo>
                    <a:pt x="20479" y="381"/>
                  </a:lnTo>
                  <a:lnTo>
                    <a:pt x="20431" y="346"/>
                  </a:lnTo>
                  <a:cubicBezTo>
                    <a:pt x="20372" y="286"/>
                    <a:pt x="20300" y="191"/>
                    <a:pt x="20229" y="167"/>
                  </a:cubicBezTo>
                  <a:cubicBezTo>
                    <a:pt x="20193" y="149"/>
                    <a:pt x="20166" y="140"/>
                    <a:pt x="20134" y="140"/>
                  </a:cubicBezTo>
                  <a:cubicBezTo>
                    <a:pt x="20101" y="140"/>
                    <a:pt x="20062" y="149"/>
                    <a:pt x="20003" y="167"/>
                  </a:cubicBezTo>
                  <a:cubicBezTo>
                    <a:pt x="19896" y="203"/>
                    <a:pt x="19812" y="238"/>
                    <a:pt x="19741" y="250"/>
                  </a:cubicBezTo>
                  <a:cubicBezTo>
                    <a:pt x="19705" y="256"/>
                    <a:pt x="19690" y="256"/>
                    <a:pt x="19683" y="256"/>
                  </a:cubicBezTo>
                  <a:cubicBezTo>
                    <a:pt x="19675" y="256"/>
                    <a:pt x="19675" y="256"/>
                    <a:pt x="19669" y="262"/>
                  </a:cubicBezTo>
                  <a:cubicBezTo>
                    <a:pt x="19645" y="286"/>
                    <a:pt x="19610" y="286"/>
                    <a:pt x="19586" y="286"/>
                  </a:cubicBezTo>
                  <a:cubicBezTo>
                    <a:pt x="19580" y="286"/>
                    <a:pt x="19573" y="286"/>
                    <a:pt x="19565" y="286"/>
                  </a:cubicBezTo>
                  <a:cubicBezTo>
                    <a:pt x="19525" y="286"/>
                    <a:pt x="19467" y="278"/>
                    <a:pt x="19467" y="179"/>
                  </a:cubicBezTo>
                  <a:cubicBezTo>
                    <a:pt x="19467" y="167"/>
                    <a:pt x="19467" y="143"/>
                    <a:pt x="19479" y="131"/>
                  </a:cubicBezTo>
                  <a:lnTo>
                    <a:pt x="19419" y="131"/>
                  </a:lnTo>
                  <a:cubicBezTo>
                    <a:pt x="19401" y="129"/>
                    <a:pt x="19382" y="128"/>
                    <a:pt x="19362" y="128"/>
                  </a:cubicBezTo>
                  <a:cubicBezTo>
                    <a:pt x="19267" y="128"/>
                    <a:pt x="19159" y="151"/>
                    <a:pt x="19050" y="191"/>
                  </a:cubicBezTo>
                  <a:cubicBezTo>
                    <a:pt x="18991" y="203"/>
                    <a:pt x="18955" y="227"/>
                    <a:pt x="18931" y="238"/>
                  </a:cubicBezTo>
                  <a:cubicBezTo>
                    <a:pt x="18931" y="262"/>
                    <a:pt x="18931" y="286"/>
                    <a:pt x="18919" y="298"/>
                  </a:cubicBezTo>
                  <a:cubicBezTo>
                    <a:pt x="18897" y="312"/>
                    <a:pt x="18863" y="317"/>
                    <a:pt x="18822" y="317"/>
                  </a:cubicBezTo>
                  <a:cubicBezTo>
                    <a:pt x="18751" y="317"/>
                    <a:pt x="18658" y="304"/>
                    <a:pt x="18565" y="304"/>
                  </a:cubicBezTo>
                  <a:cubicBezTo>
                    <a:pt x="18532" y="304"/>
                    <a:pt x="18499" y="306"/>
                    <a:pt x="18467" y="310"/>
                  </a:cubicBezTo>
                  <a:cubicBezTo>
                    <a:pt x="18455" y="346"/>
                    <a:pt x="18419" y="369"/>
                    <a:pt x="18395" y="369"/>
                  </a:cubicBezTo>
                  <a:cubicBezTo>
                    <a:pt x="18360" y="369"/>
                    <a:pt x="18348" y="369"/>
                    <a:pt x="18324" y="346"/>
                  </a:cubicBezTo>
                  <a:lnTo>
                    <a:pt x="18276" y="346"/>
                  </a:lnTo>
                  <a:cubicBezTo>
                    <a:pt x="18241" y="322"/>
                    <a:pt x="18205" y="310"/>
                    <a:pt x="18157" y="298"/>
                  </a:cubicBezTo>
                  <a:cubicBezTo>
                    <a:pt x="18110" y="286"/>
                    <a:pt x="18062" y="250"/>
                    <a:pt x="18098" y="191"/>
                  </a:cubicBezTo>
                  <a:cubicBezTo>
                    <a:pt x="18098" y="179"/>
                    <a:pt x="18110" y="179"/>
                    <a:pt x="18110" y="155"/>
                  </a:cubicBezTo>
                  <a:cubicBezTo>
                    <a:pt x="18098" y="155"/>
                    <a:pt x="18062" y="143"/>
                    <a:pt x="18050" y="143"/>
                  </a:cubicBezTo>
                  <a:cubicBezTo>
                    <a:pt x="17955" y="143"/>
                    <a:pt x="17883" y="143"/>
                    <a:pt x="17836" y="131"/>
                  </a:cubicBezTo>
                  <a:cubicBezTo>
                    <a:pt x="17824" y="131"/>
                    <a:pt x="17824" y="119"/>
                    <a:pt x="17812" y="119"/>
                  </a:cubicBezTo>
                  <a:cubicBezTo>
                    <a:pt x="17740" y="119"/>
                    <a:pt x="17645" y="84"/>
                    <a:pt x="17574" y="84"/>
                  </a:cubicBezTo>
                  <a:cubicBezTo>
                    <a:pt x="17502" y="84"/>
                    <a:pt x="17455" y="60"/>
                    <a:pt x="17419" y="0"/>
                  </a:cubicBezTo>
                  <a:close/>
                </a:path>
              </a:pathLst>
            </a:custGeom>
            <a:solidFill>
              <a:srgbClr val="FDF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5796550" y="3863000"/>
              <a:ext cx="7175" cy="2625"/>
            </a:xfrm>
            <a:custGeom>
              <a:avLst/>
              <a:gdLst/>
              <a:ahLst/>
              <a:cxnLst/>
              <a:rect l="l" t="t" r="r" b="b"/>
              <a:pathLst>
                <a:path w="287" h="105" extrusionOk="0">
                  <a:moveTo>
                    <a:pt x="260" y="0"/>
                  </a:moveTo>
                  <a:cubicBezTo>
                    <a:pt x="230" y="0"/>
                    <a:pt x="184" y="11"/>
                    <a:pt x="131" y="28"/>
                  </a:cubicBezTo>
                  <a:cubicBezTo>
                    <a:pt x="60" y="64"/>
                    <a:pt x="0" y="76"/>
                    <a:pt x="0" y="88"/>
                  </a:cubicBezTo>
                  <a:cubicBezTo>
                    <a:pt x="0" y="99"/>
                    <a:pt x="15" y="105"/>
                    <a:pt x="37" y="105"/>
                  </a:cubicBezTo>
                  <a:cubicBezTo>
                    <a:pt x="65" y="105"/>
                    <a:pt x="104" y="96"/>
                    <a:pt x="143" y="76"/>
                  </a:cubicBezTo>
                  <a:cubicBezTo>
                    <a:pt x="250" y="28"/>
                    <a:pt x="262" y="17"/>
                    <a:pt x="286" y="5"/>
                  </a:cubicBezTo>
                  <a:cubicBezTo>
                    <a:pt x="280" y="1"/>
                    <a:pt x="271" y="0"/>
                    <a:pt x="260" y="0"/>
                  </a:cubicBezTo>
                  <a:close/>
                </a:path>
              </a:pathLst>
            </a:custGeom>
            <a:solidFill>
              <a:srgbClr val="FDF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5691175" y="3947925"/>
              <a:ext cx="4200" cy="1225"/>
            </a:xfrm>
            <a:custGeom>
              <a:avLst/>
              <a:gdLst/>
              <a:ahLst/>
              <a:cxnLst/>
              <a:rect l="l" t="t" r="r" b="b"/>
              <a:pathLst>
                <a:path w="168" h="49" extrusionOk="0">
                  <a:moveTo>
                    <a:pt x="167" y="1"/>
                  </a:moveTo>
                  <a:lnTo>
                    <a:pt x="167" y="1"/>
                  </a:lnTo>
                  <a:cubicBezTo>
                    <a:pt x="108" y="13"/>
                    <a:pt x="60" y="13"/>
                    <a:pt x="1" y="25"/>
                  </a:cubicBezTo>
                  <a:cubicBezTo>
                    <a:pt x="36" y="25"/>
                    <a:pt x="60" y="49"/>
                    <a:pt x="72" y="49"/>
                  </a:cubicBezTo>
                  <a:cubicBezTo>
                    <a:pt x="108" y="49"/>
                    <a:pt x="131" y="25"/>
                    <a:pt x="167" y="1"/>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5523900" y="3870550"/>
              <a:ext cx="7750" cy="11925"/>
            </a:xfrm>
            <a:custGeom>
              <a:avLst/>
              <a:gdLst/>
              <a:ahLst/>
              <a:cxnLst/>
              <a:rect l="l" t="t" r="r" b="b"/>
              <a:pathLst>
                <a:path w="310" h="477" extrusionOk="0">
                  <a:moveTo>
                    <a:pt x="215" y="0"/>
                  </a:moveTo>
                  <a:cubicBezTo>
                    <a:pt x="179" y="227"/>
                    <a:pt x="72" y="334"/>
                    <a:pt x="0" y="381"/>
                  </a:cubicBezTo>
                  <a:cubicBezTo>
                    <a:pt x="24" y="417"/>
                    <a:pt x="60" y="441"/>
                    <a:pt x="95" y="477"/>
                  </a:cubicBezTo>
                  <a:cubicBezTo>
                    <a:pt x="131" y="441"/>
                    <a:pt x="143" y="429"/>
                    <a:pt x="179" y="417"/>
                  </a:cubicBezTo>
                  <a:cubicBezTo>
                    <a:pt x="143" y="369"/>
                    <a:pt x="155" y="286"/>
                    <a:pt x="238" y="179"/>
                  </a:cubicBezTo>
                  <a:lnTo>
                    <a:pt x="310" y="107"/>
                  </a:lnTo>
                  <a:cubicBezTo>
                    <a:pt x="274" y="72"/>
                    <a:pt x="250" y="48"/>
                    <a:pt x="215"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5777800" y="3773600"/>
              <a:ext cx="29450" cy="17025"/>
            </a:xfrm>
            <a:custGeom>
              <a:avLst/>
              <a:gdLst/>
              <a:ahLst/>
              <a:cxnLst/>
              <a:rect l="l" t="t" r="r" b="b"/>
              <a:pathLst>
                <a:path w="1178" h="681" extrusionOk="0">
                  <a:moveTo>
                    <a:pt x="282" y="1"/>
                  </a:moveTo>
                  <a:cubicBezTo>
                    <a:pt x="258" y="1"/>
                    <a:pt x="235" y="3"/>
                    <a:pt x="215" y="9"/>
                  </a:cubicBezTo>
                  <a:cubicBezTo>
                    <a:pt x="60" y="21"/>
                    <a:pt x="0" y="116"/>
                    <a:pt x="24" y="140"/>
                  </a:cubicBezTo>
                  <a:cubicBezTo>
                    <a:pt x="48" y="187"/>
                    <a:pt x="119" y="187"/>
                    <a:pt x="203" y="211"/>
                  </a:cubicBezTo>
                  <a:cubicBezTo>
                    <a:pt x="286" y="247"/>
                    <a:pt x="381" y="295"/>
                    <a:pt x="465" y="366"/>
                  </a:cubicBezTo>
                  <a:lnTo>
                    <a:pt x="524" y="426"/>
                  </a:lnTo>
                  <a:cubicBezTo>
                    <a:pt x="476" y="437"/>
                    <a:pt x="453" y="473"/>
                    <a:pt x="417" y="485"/>
                  </a:cubicBezTo>
                  <a:cubicBezTo>
                    <a:pt x="298" y="557"/>
                    <a:pt x="286" y="676"/>
                    <a:pt x="334" y="676"/>
                  </a:cubicBezTo>
                  <a:cubicBezTo>
                    <a:pt x="351" y="679"/>
                    <a:pt x="367" y="681"/>
                    <a:pt x="384" y="681"/>
                  </a:cubicBezTo>
                  <a:cubicBezTo>
                    <a:pt x="424" y="681"/>
                    <a:pt x="465" y="672"/>
                    <a:pt x="524" y="664"/>
                  </a:cubicBezTo>
                  <a:cubicBezTo>
                    <a:pt x="631" y="628"/>
                    <a:pt x="750" y="604"/>
                    <a:pt x="881" y="580"/>
                  </a:cubicBezTo>
                  <a:cubicBezTo>
                    <a:pt x="1155" y="557"/>
                    <a:pt x="1167" y="533"/>
                    <a:pt x="1167" y="449"/>
                  </a:cubicBezTo>
                  <a:cubicBezTo>
                    <a:pt x="1178" y="397"/>
                    <a:pt x="1170" y="326"/>
                    <a:pt x="940" y="326"/>
                  </a:cubicBezTo>
                  <a:cubicBezTo>
                    <a:pt x="909" y="326"/>
                    <a:pt x="874" y="327"/>
                    <a:pt x="834" y="330"/>
                  </a:cubicBezTo>
                  <a:cubicBezTo>
                    <a:pt x="822" y="330"/>
                    <a:pt x="810" y="330"/>
                    <a:pt x="798" y="354"/>
                  </a:cubicBezTo>
                  <a:cubicBezTo>
                    <a:pt x="774" y="306"/>
                    <a:pt x="738" y="259"/>
                    <a:pt x="679" y="187"/>
                  </a:cubicBezTo>
                  <a:cubicBezTo>
                    <a:pt x="579" y="77"/>
                    <a:pt x="411" y="1"/>
                    <a:pt x="28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5965025" y="3932150"/>
              <a:ext cx="87525" cy="54800"/>
            </a:xfrm>
            <a:custGeom>
              <a:avLst/>
              <a:gdLst/>
              <a:ahLst/>
              <a:cxnLst/>
              <a:rect l="l" t="t" r="r" b="b"/>
              <a:pathLst>
                <a:path w="3501" h="2192" extrusionOk="0">
                  <a:moveTo>
                    <a:pt x="0" y="1787"/>
                  </a:moveTo>
                  <a:cubicBezTo>
                    <a:pt x="5" y="1796"/>
                    <a:pt x="11" y="1802"/>
                    <a:pt x="18" y="1806"/>
                  </a:cubicBezTo>
                  <a:lnTo>
                    <a:pt x="18" y="1806"/>
                  </a:lnTo>
                  <a:cubicBezTo>
                    <a:pt x="13" y="1800"/>
                    <a:pt x="7" y="1794"/>
                    <a:pt x="0" y="1787"/>
                  </a:cubicBezTo>
                  <a:close/>
                  <a:moveTo>
                    <a:pt x="3227" y="1"/>
                  </a:moveTo>
                  <a:cubicBezTo>
                    <a:pt x="3096" y="60"/>
                    <a:pt x="3096" y="60"/>
                    <a:pt x="3048" y="84"/>
                  </a:cubicBezTo>
                  <a:cubicBezTo>
                    <a:pt x="3024" y="96"/>
                    <a:pt x="2989" y="96"/>
                    <a:pt x="2977" y="96"/>
                  </a:cubicBezTo>
                  <a:cubicBezTo>
                    <a:pt x="2929" y="96"/>
                    <a:pt x="2905" y="84"/>
                    <a:pt x="2893" y="84"/>
                  </a:cubicBezTo>
                  <a:cubicBezTo>
                    <a:pt x="2859" y="67"/>
                    <a:pt x="2830" y="56"/>
                    <a:pt x="2808" y="56"/>
                  </a:cubicBezTo>
                  <a:cubicBezTo>
                    <a:pt x="2800" y="56"/>
                    <a:pt x="2793" y="57"/>
                    <a:pt x="2786" y="60"/>
                  </a:cubicBezTo>
                  <a:cubicBezTo>
                    <a:pt x="2751" y="60"/>
                    <a:pt x="2715" y="84"/>
                    <a:pt x="2739" y="168"/>
                  </a:cubicBezTo>
                  <a:cubicBezTo>
                    <a:pt x="2751" y="215"/>
                    <a:pt x="2798" y="275"/>
                    <a:pt x="2905" y="322"/>
                  </a:cubicBezTo>
                  <a:cubicBezTo>
                    <a:pt x="2893" y="334"/>
                    <a:pt x="2870" y="346"/>
                    <a:pt x="2870" y="358"/>
                  </a:cubicBezTo>
                  <a:cubicBezTo>
                    <a:pt x="2786" y="343"/>
                    <a:pt x="2687" y="323"/>
                    <a:pt x="2580" y="323"/>
                  </a:cubicBezTo>
                  <a:cubicBezTo>
                    <a:pt x="2520" y="323"/>
                    <a:pt x="2458" y="329"/>
                    <a:pt x="2393" y="346"/>
                  </a:cubicBezTo>
                  <a:cubicBezTo>
                    <a:pt x="2143" y="406"/>
                    <a:pt x="1858" y="477"/>
                    <a:pt x="1560" y="584"/>
                  </a:cubicBezTo>
                  <a:cubicBezTo>
                    <a:pt x="1262" y="691"/>
                    <a:pt x="941" y="834"/>
                    <a:pt x="691" y="1072"/>
                  </a:cubicBezTo>
                  <a:cubicBezTo>
                    <a:pt x="429" y="1299"/>
                    <a:pt x="298" y="1537"/>
                    <a:pt x="250" y="1751"/>
                  </a:cubicBezTo>
                  <a:cubicBezTo>
                    <a:pt x="238" y="1811"/>
                    <a:pt x="238" y="1870"/>
                    <a:pt x="238" y="1906"/>
                  </a:cubicBezTo>
                  <a:cubicBezTo>
                    <a:pt x="179" y="1894"/>
                    <a:pt x="107" y="1870"/>
                    <a:pt x="48" y="1823"/>
                  </a:cubicBezTo>
                  <a:cubicBezTo>
                    <a:pt x="41" y="1815"/>
                    <a:pt x="29" y="1812"/>
                    <a:pt x="18" y="1806"/>
                  </a:cubicBezTo>
                  <a:lnTo>
                    <a:pt x="18" y="1806"/>
                  </a:lnTo>
                  <a:cubicBezTo>
                    <a:pt x="40" y="1832"/>
                    <a:pt x="50" y="1853"/>
                    <a:pt x="60" y="1882"/>
                  </a:cubicBezTo>
                  <a:cubicBezTo>
                    <a:pt x="107" y="1954"/>
                    <a:pt x="155" y="2025"/>
                    <a:pt x="179" y="2108"/>
                  </a:cubicBezTo>
                  <a:lnTo>
                    <a:pt x="274" y="2108"/>
                  </a:lnTo>
                  <a:cubicBezTo>
                    <a:pt x="274" y="2120"/>
                    <a:pt x="286" y="2132"/>
                    <a:pt x="286" y="2144"/>
                  </a:cubicBezTo>
                  <a:cubicBezTo>
                    <a:pt x="298" y="2168"/>
                    <a:pt x="310" y="2180"/>
                    <a:pt x="310" y="2192"/>
                  </a:cubicBezTo>
                  <a:cubicBezTo>
                    <a:pt x="369" y="2096"/>
                    <a:pt x="453" y="2013"/>
                    <a:pt x="512" y="1942"/>
                  </a:cubicBezTo>
                  <a:cubicBezTo>
                    <a:pt x="524" y="1787"/>
                    <a:pt x="584" y="1549"/>
                    <a:pt x="905" y="1263"/>
                  </a:cubicBezTo>
                  <a:cubicBezTo>
                    <a:pt x="1346" y="882"/>
                    <a:pt x="2001" y="715"/>
                    <a:pt x="2453" y="549"/>
                  </a:cubicBezTo>
                  <a:cubicBezTo>
                    <a:pt x="2548" y="525"/>
                    <a:pt x="2620" y="525"/>
                    <a:pt x="2679" y="513"/>
                  </a:cubicBezTo>
                  <a:cubicBezTo>
                    <a:pt x="2846" y="441"/>
                    <a:pt x="3013" y="382"/>
                    <a:pt x="3167" y="346"/>
                  </a:cubicBezTo>
                  <a:cubicBezTo>
                    <a:pt x="3167" y="334"/>
                    <a:pt x="3191" y="310"/>
                    <a:pt x="3191" y="299"/>
                  </a:cubicBezTo>
                  <a:cubicBezTo>
                    <a:pt x="3215" y="287"/>
                    <a:pt x="3251" y="287"/>
                    <a:pt x="3251" y="287"/>
                  </a:cubicBezTo>
                  <a:cubicBezTo>
                    <a:pt x="3263" y="299"/>
                    <a:pt x="3286" y="299"/>
                    <a:pt x="3310" y="322"/>
                  </a:cubicBezTo>
                  <a:lnTo>
                    <a:pt x="3334" y="322"/>
                  </a:lnTo>
                  <a:cubicBezTo>
                    <a:pt x="3382" y="239"/>
                    <a:pt x="3441" y="156"/>
                    <a:pt x="3501" y="84"/>
                  </a:cubicBezTo>
                  <a:lnTo>
                    <a:pt x="3465" y="84"/>
                  </a:lnTo>
                  <a:cubicBezTo>
                    <a:pt x="3441" y="84"/>
                    <a:pt x="3394" y="60"/>
                    <a:pt x="3346" y="49"/>
                  </a:cubicBezTo>
                  <a:cubicBezTo>
                    <a:pt x="3334" y="37"/>
                    <a:pt x="3286" y="25"/>
                    <a:pt x="322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5678975" y="3861925"/>
              <a:ext cx="341725" cy="157475"/>
            </a:xfrm>
            <a:custGeom>
              <a:avLst/>
              <a:gdLst/>
              <a:ahLst/>
              <a:cxnLst/>
              <a:rect l="l" t="t" r="r" b="b"/>
              <a:pathLst>
                <a:path w="13669" h="6299" extrusionOk="0">
                  <a:moveTo>
                    <a:pt x="5061" y="667"/>
                  </a:moveTo>
                  <a:cubicBezTo>
                    <a:pt x="5132" y="774"/>
                    <a:pt x="5299" y="869"/>
                    <a:pt x="5477" y="869"/>
                  </a:cubicBezTo>
                  <a:cubicBezTo>
                    <a:pt x="5561" y="869"/>
                    <a:pt x="5620" y="845"/>
                    <a:pt x="5668" y="833"/>
                  </a:cubicBezTo>
                  <a:cubicBezTo>
                    <a:pt x="5668" y="833"/>
                    <a:pt x="5668" y="845"/>
                    <a:pt x="5680" y="845"/>
                  </a:cubicBezTo>
                  <a:cubicBezTo>
                    <a:pt x="5787" y="941"/>
                    <a:pt x="5942" y="1012"/>
                    <a:pt x="6096" y="1024"/>
                  </a:cubicBezTo>
                  <a:cubicBezTo>
                    <a:pt x="6144" y="1031"/>
                    <a:pt x="6184" y="1034"/>
                    <a:pt x="6218" y="1034"/>
                  </a:cubicBezTo>
                  <a:cubicBezTo>
                    <a:pt x="6293" y="1034"/>
                    <a:pt x="6337" y="1020"/>
                    <a:pt x="6370" y="1012"/>
                  </a:cubicBezTo>
                  <a:cubicBezTo>
                    <a:pt x="6430" y="1167"/>
                    <a:pt x="6573" y="1298"/>
                    <a:pt x="6727" y="1381"/>
                  </a:cubicBezTo>
                  <a:cubicBezTo>
                    <a:pt x="6811" y="1441"/>
                    <a:pt x="6894" y="1476"/>
                    <a:pt x="6954" y="1488"/>
                  </a:cubicBezTo>
                  <a:cubicBezTo>
                    <a:pt x="6954" y="1488"/>
                    <a:pt x="6954" y="1500"/>
                    <a:pt x="6930" y="1524"/>
                  </a:cubicBezTo>
                  <a:cubicBezTo>
                    <a:pt x="6001" y="1262"/>
                    <a:pt x="4882" y="988"/>
                    <a:pt x="4358" y="845"/>
                  </a:cubicBezTo>
                  <a:cubicBezTo>
                    <a:pt x="4358" y="822"/>
                    <a:pt x="4358" y="810"/>
                    <a:pt x="4370" y="786"/>
                  </a:cubicBezTo>
                  <a:cubicBezTo>
                    <a:pt x="4440" y="814"/>
                    <a:pt x="4522" y="825"/>
                    <a:pt x="4611" y="825"/>
                  </a:cubicBezTo>
                  <a:cubicBezTo>
                    <a:pt x="4674" y="825"/>
                    <a:pt x="4741" y="820"/>
                    <a:pt x="4810" y="810"/>
                  </a:cubicBezTo>
                  <a:cubicBezTo>
                    <a:pt x="4965" y="762"/>
                    <a:pt x="5049" y="714"/>
                    <a:pt x="5061" y="667"/>
                  </a:cubicBezTo>
                  <a:close/>
                  <a:moveTo>
                    <a:pt x="8537" y="1560"/>
                  </a:moveTo>
                  <a:cubicBezTo>
                    <a:pt x="8513" y="1607"/>
                    <a:pt x="8501" y="1679"/>
                    <a:pt x="8537" y="1786"/>
                  </a:cubicBezTo>
                  <a:cubicBezTo>
                    <a:pt x="8537" y="1798"/>
                    <a:pt x="8561" y="1822"/>
                    <a:pt x="8561" y="1834"/>
                  </a:cubicBezTo>
                  <a:lnTo>
                    <a:pt x="8525" y="1834"/>
                  </a:lnTo>
                  <a:cubicBezTo>
                    <a:pt x="8478" y="1834"/>
                    <a:pt x="8418" y="1857"/>
                    <a:pt x="8263" y="1869"/>
                  </a:cubicBezTo>
                  <a:cubicBezTo>
                    <a:pt x="8180" y="1869"/>
                    <a:pt x="8120" y="1869"/>
                    <a:pt x="8061" y="1857"/>
                  </a:cubicBezTo>
                  <a:cubicBezTo>
                    <a:pt x="8049" y="1857"/>
                    <a:pt x="8049" y="1857"/>
                    <a:pt x="8037" y="1846"/>
                  </a:cubicBezTo>
                  <a:cubicBezTo>
                    <a:pt x="8144" y="1738"/>
                    <a:pt x="8239" y="1703"/>
                    <a:pt x="8335" y="1655"/>
                  </a:cubicBezTo>
                  <a:cubicBezTo>
                    <a:pt x="8394" y="1619"/>
                    <a:pt x="8466" y="1595"/>
                    <a:pt x="8537" y="1560"/>
                  </a:cubicBezTo>
                  <a:close/>
                  <a:moveTo>
                    <a:pt x="4072" y="1107"/>
                  </a:moveTo>
                  <a:cubicBezTo>
                    <a:pt x="4144" y="1119"/>
                    <a:pt x="4251" y="1143"/>
                    <a:pt x="4370" y="1179"/>
                  </a:cubicBezTo>
                  <a:cubicBezTo>
                    <a:pt x="4941" y="1310"/>
                    <a:pt x="6001" y="1584"/>
                    <a:pt x="6858" y="1810"/>
                  </a:cubicBezTo>
                  <a:cubicBezTo>
                    <a:pt x="6858" y="1869"/>
                    <a:pt x="6906" y="1929"/>
                    <a:pt x="6942" y="2000"/>
                  </a:cubicBezTo>
                  <a:cubicBezTo>
                    <a:pt x="6977" y="2024"/>
                    <a:pt x="7025" y="2060"/>
                    <a:pt x="7061" y="2084"/>
                  </a:cubicBezTo>
                  <a:lnTo>
                    <a:pt x="6966" y="2084"/>
                  </a:lnTo>
                  <a:cubicBezTo>
                    <a:pt x="6561" y="2084"/>
                    <a:pt x="6215" y="2203"/>
                    <a:pt x="5989" y="2203"/>
                  </a:cubicBezTo>
                  <a:cubicBezTo>
                    <a:pt x="5894" y="2203"/>
                    <a:pt x="5811" y="2191"/>
                    <a:pt x="5739" y="2143"/>
                  </a:cubicBezTo>
                  <a:cubicBezTo>
                    <a:pt x="5608" y="2072"/>
                    <a:pt x="5549" y="2012"/>
                    <a:pt x="5453" y="1953"/>
                  </a:cubicBezTo>
                  <a:cubicBezTo>
                    <a:pt x="5418" y="1917"/>
                    <a:pt x="5382" y="1893"/>
                    <a:pt x="5322" y="1881"/>
                  </a:cubicBezTo>
                  <a:cubicBezTo>
                    <a:pt x="5263" y="1857"/>
                    <a:pt x="5203" y="1846"/>
                    <a:pt x="5144" y="1846"/>
                  </a:cubicBezTo>
                  <a:cubicBezTo>
                    <a:pt x="5084" y="1846"/>
                    <a:pt x="5037" y="1846"/>
                    <a:pt x="4977" y="1857"/>
                  </a:cubicBezTo>
                  <a:cubicBezTo>
                    <a:pt x="4918" y="1881"/>
                    <a:pt x="4882" y="1881"/>
                    <a:pt x="4822" y="1881"/>
                  </a:cubicBezTo>
                  <a:cubicBezTo>
                    <a:pt x="4620" y="1881"/>
                    <a:pt x="4489" y="1822"/>
                    <a:pt x="4418" y="1726"/>
                  </a:cubicBezTo>
                  <a:cubicBezTo>
                    <a:pt x="4346" y="1655"/>
                    <a:pt x="4251" y="1607"/>
                    <a:pt x="4168" y="1584"/>
                  </a:cubicBezTo>
                  <a:cubicBezTo>
                    <a:pt x="4060" y="1548"/>
                    <a:pt x="3953" y="1524"/>
                    <a:pt x="3846" y="1500"/>
                  </a:cubicBezTo>
                  <a:cubicBezTo>
                    <a:pt x="3858" y="1488"/>
                    <a:pt x="3858" y="1476"/>
                    <a:pt x="3870" y="1476"/>
                  </a:cubicBezTo>
                  <a:cubicBezTo>
                    <a:pt x="3894" y="1429"/>
                    <a:pt x="3894" y="1381"/>
                    <a:pt x="3918" y="1345"/>
                  </a:cubicBezTo>
                  <a:lnTo>
                    <a:pt x="4072" y="1107"/>
                  </a:lnTo>
                  <a:close/>
                  <a:moveTo>
                    <a:pt x="8644" y="1976"/>
                  </a:moveTo>
                  <a:cubicBezTo>
                    <a:pt x="8716" y="2072"/>
                    <a:pt x="8823" y="2143"/>
                    <a:pt x="8954" y="2179"/>
                  </a:cubicBezTo>
                  <a:cubicBezTo>
                    <a:pt x="9029" y="2195"/>
                    <a:pt x="9090" y="2201"/>
                    <a:pt x="9140" y="2201"/>
                  </a:cubicBezTo>
                  <a:cubicBezTo>
                    <a:pt x="9202" y="2201"/>
                    <a:pt x="9248" y="2192"/>
                    <a:pt x="9287" y="2179"/>
                  </a:cubicBezTo>
                  <a:cubicBezTo>
                    <a:pt x="9299" y="2203"/>
                    <a:pt x="9335" y="2238"/>
                    <a:pt x="9347" y="2262"/>
                  </a:cubicBezTo>
                  <a:cubicBezTo>
                    <a:pt x="9359" y="2298"/>
                    <a:pt x="9394" y="2310"/>
                    <a:pt x="9406" y="2334"/>
                  </a:cubicBezTo>
                  <a:lnTo>
                    <a:pt x="9394" y="2334"/>
                  </a:lnTo>
                  <a:cubicBezTo>
                    <a:pt x="9347" y="2334"/>
                    <a:pt x="9299" y="2369"/>
                    <a:pt x="9275" y="2393"/>
                  </a:cubicBezTo>
                  <a:lnTo>
                    <a:pt x="9240" y="2429"/>
                  </a:lnTo>
                  <a:cubicBezTo>
                    <a:pt x="9061" y="2310"/>
                    <a:pt x="8835" y="2179"/>
                    <a:pt x="8561" y="2060"/>
                  </a:cubicBezTo>
                  <a:cubicBezTo>
                    <a:pt x="8597" y="2024"/>
                    <a:pt x="8632" y="2000"/>
                    <a:pt x="8644" y="1976"/>
                  </a:cubicBezTo>
                  <a:close/>
                  <a:moveTo>
                    <a:pt x="2024" y="2560"/>
                  </a:moveTo>
                  <a:cubicBezTo>
                    <a:pt x="2036" y="2560"/>
                    <a:pt x="2048" y="2572"/>
                    <a:pt x="2060" y="2572"/>
                  </a:cubicBezTo>
                  <a:cubicBezTo>
                    <a:pt x="2143" y="2596"/>
                    <a:pt x="2215" y="2608"/>
                    <a:pt x="2298" y="2619"/>
                  </a:cubicBezTo>
                  <a:cubicBezTo>
                    <a:pt x="2382" y="2631"/>
                    <a:pt x="2453" y="2631"/>
                    <a:pt x="2513" y="2631"/>
                  </a:cubicBezTo>
                  <a:cubicBezTo>
                    <a:pt x="2429" y="2667"/>
                    <a:pt x="2322" y="2691"/>
                    <a:pt x="2203" y="2738"/>
                  </a:cubicBezTo>
                  <a:cubicBezTo>
                    <a:pt x="2017" y="2794"/>
                    <a:pt x="1802" y="2857"/>
                    <a:pt x="1574" y="2917"/>
                  </a:cubicBezTo>
                  <a:lnTo>
                    <a:pt x="1574" y="2917"/>
                  </a:lnTo>
                  <a:cubicBezTo>
                    <a:pt x="1690" y="2870"/>
                    <a:pt x="1807" y="2794"/>
                    <a:pt x="1905" y="2703"/>
                  </a:cubicBezTo>
                  <a:cubicBezTo>
                    <a:pt x="1965" y="2655"/>
                    <a:pt x="1989" y="2608"/>
                    <a:pt x="2024" y="2560"/>
                  </a:cubicBezTo>
                  <a:close/>
                  <a:moveTo>
                    <a:pt x="9930" y="2453"/>
                  </a:moveTo>
                  <a:cubicBezTo>
                    <a:pt x="9990" y="2512"/>
                    <a:pt x="10049" y="2572"/>
                    <a:pt x="10133" y="2608"/>
                  </a:cubicBezTo>
                  <a:cubicBezTo>
                    <a:pt x="10204" y="2631"/>
                    <a:pt x="10287" y="2655"/>
                    <a:pt x="10371" y="2655"/>
                  </a:cubicBezTo>
                  <a:cubicBezTo>
                    <a:pt x="10287" y="2738"/>
                    <a:pt x="10228" y="2858"/>
                    <a:pt x="10204" y="2977"/>
                  </a:cubicBezTo>
                  <a:lnTo>
                    <a:pt x="9644" y="2488"/>
                  </a:lnTo>
                  <a:lnTo>
                    <a:pt x="9644" y="2488"/>
                  </a:lnTo>
                  <a:cubicBezTo>
                    <a:pt x="9684" y="2504"/>
                    <a:pt x="9724" y="2511"/>
                    <a:pt x="9761" y="2511"/>
                  </a:cubicBezTo>
                  <a:cubicBezTo>
                    <a:pt x="9835" y="2511"/>
                    <a:pt x="9898" y="2484"/>
                    <a:pt x="9930" y="2453"/>
                  </a:cubicBezTo>
                  <a:close/>
                  <a:moveTo>
                    <a:pt x="3584" y="1726"/>
                  </a:moveTo>
                  <a:cubicBezTo>
                    <a:pt x="3679" y="1738"/>
                    <a:pt x="3810" y="1762"/>
                    <a:pt x="3918" y="1786"/>
                  </a:cubicBezTo>
                  <a:cubicBezTo>
                    <a:pt x="3977" y="1798"/>
                    <a:pt x="4037" y="1810"/>
                    <a:pt x="4072" y="1834"/>
                  </a:cubicBezTo>
                  <a:cubicBezTo>
                    <a:pt x="4120" y="1846"/>
                    <a:pt x="4132" y="1857"/>
                    <a:pt x="4132" y="1857"/>
                  </a:cubicBezTo>
                  <a:cubicBezTo>
                    <a:pt x="4287" y="2024"/>
                    <a:pt x="4525" y="2107"/>
                    <a:pt x="4787" y="2107"/>
                  </a:cubicBezTo>
                  <a:cubicBezTo>
                    <a:pt x="4870" y="2107"/>
                    <a:pt x="4941" y="2107"/>
                    <a:pt x="5013" y="2096"/>
                  </a:cubicBezTo>
                  <a:cubicBezTo>
                    <a:pt x="5061" y="2084"/>
                    <a:pt x="5108" y="2084"/>
                    <a:pt x="5120" y="2084"/>
                  </a:cubicBezTo>
                  <a:lnTo>
                    <a:pt x="5168" y="2084"/>
                  </a:lnTo>
                  <a:cubicBezTo>
                    <a:pt x="5180" y="2084"/>
                    <a:pt x="5203" y="2107"/>
                    <a:pt x="5263" y="2155"/>
                  </a:cubicBezTo>
                  <a:cubicBezTo>
                    <a:pt x="5322" y="2203"/>
                    <a:pt x="5406" y="2262"/>
                    <a:pt x="5525" y="2334"/>
                  </a:cubicBezTo>
                  <a:cubicBezTo>
                    <a:pt x="5656" y="2429"/>
                    <a:pt x="5823" y="2453"/>
                    <a:pt x="5965" y="2453"/>
                  </a:cubicBezTo>
                  <a:cubicBezTo>
                    <a:pt x="6299" y="2453"/>
                    <a:pt x="6620" y="2334"/>
                    <a:pt x="6930" y="2334"/>
                  </a:cubicBezTo>
                  <a:cubicBezTo>
                    <a:pt x="7168" y="2334"/>
                    <a:pt x="7406" y="2369"/>
                    <a:pt x="7585" y="2393"/>
                  </a:cubicBezTo>
                  <a:cubicBezTo>
                    <a:pt x="7668" y="2405"/>
                    <a:pt x="7728" y="2429"/>
                    <a:pt x="7763" y="2429"/>
                  </a:cubicBezTo>
                  <a:lnTo>
                    <a:pt x="7906" y="3036"/>
                  </a:lnTo>
                  <a:cubicBezTo>
                    <a:pt x="7763" y="3068"/>
                    <a:pt x="7562" y="3073"/>
                    <a:pt x="7335" y="3073"/>
                  </a:cubicBezTo>
                  <a:cubicBezTo>
                    <a:pt x="7221" y="3073"/>
                    <a:pt x="7100" y="3072"/>
                    <a:pt x="6977" y="3072"/>
                  </a:cubicBezTo>
                  <a:lnTo>
                    <a:pt x="6477" y="3072"/>
                  </a:lnTo>
                  <a:cubicBezTo>
                    <a:pt x="6204" y="3072"/>
                    <a:pt x="6025" y="3036"/>
                    <a:pt x="5882" y="2989"/>
                  </a:cubicBezTo>
                  <a:cubicBezTo>
                    <a:pt x="5727" y="2953"/>
                    <a:pt x="5620" y="2893"/>
                    <a:pt x="5489" y="2798"/>
                  </a:cubicBezTo>
                  <a:cubicBezTo>
                    <a:pt x="5287" y="2667"/>
                    <a:pt x="5013" y="2631"/>
                    <a:pt x="4763" y="2608"/>
                  </a:cubicBezTo>
                  <a:cubicBezTo>
                    <a:pt x="4525" y="2572"/>
                    <a:pt x="4287" y="2548"/>
                    <a:pt x="4215" y="2500"/>
                  </a:cubicBezTo>
                  <a:cubicBezTo>
                    <a:pt x="4072" y="2429"/>
                    <a:pt x="3918" y="2393"/>
                    <a:pt x="3715" y="2393"/>
                  </a:cubicBezTo>
                  <a:cubicBezTo>
                    <a:pt x="3442" y="2393"/>
                    <a:pt x="3098" y="2452"/>
                    <a:pt x="2635" y="2595"/>
                  </a:cubicBezTo>
                  <a:lnTo>
                    <a:pt x="2635" y="2595"/>
                  </a:lnTo>
                  <a:cubicBezTo>
                    <a:pt x="2639" y="2593"/>
                    <a:pt x="2644" y="2587"/>
                    <a:pt x="2644" y="2572"/>
                  </a:cubicBezTo>
                  <a:cubicBezTo>
                    <a:pt x="2679" y="2548"/>
                    <a:pt x="2679" y="2536"/>
                    <a:pt x="2679" y="2500"/>
                  </a:cubicBezTo>
                  <a:cubicBezTo>
                    <a:pt x="2727" y="2500"/>
                    <a:pt x="2786" y="2500"/>
                    <a:pt x="2822" y="2465"/>
                  </a:cubicBezTo>
                  <a:cubicBezTo>
                    <a:pt x="2989" y="2429"/>
                    <a:pt x="3215" y="2310"/>
                    <a:pt x="3346" y="2096"/>
                  </a:cubicBezTo>
                  <a:cubicBezTo>
                    <a:pt x="3417" y="1976"/>
                    <a:pt x="3441" y="1893"/>
                    <a:pt x="3441" y="1810"/>
                  </a:cubicBezTo>
                  <a:cubicBezTo>
                    <a:pt x="3477" y="1798"/>
                    <a:pt x="3537" y="1774"/>
                    <a:pt x="3584" y="1726"/>
                  </a:cubicBezTo>
                  <a:close/>
                  <a:moveTo>
                    <a:pt x="3703" y="2727"/>
                  </a:moveTo>
                  <a:cubicBezTo>
                    <a:pt x="3858" y="2727"/>
                    <a:pt x="3941" y="2750"/>
                    <a:pt x="4013" y="2786"/>
                  </a:cubicBezTo>
                  <a:cubicBezTo>
                    <a:pt x="4227" y="2893"/>
                    <a:pt x="4465" y="2905"/>
                    <a:pt x="4703" y="2929"/>
                  </a:cubicBezTo>
                  <a:cubicBezTo>
                    <a:pt x="4941" y="2965"/>
                    <a:pt x="5156" y="2989"/>
                    <a:pt x="5263" y="3072"/>
                  </a:cubicBezTo>
                  <a:cubicBezTo>
                    <a:pt x="5418" y="3155"/>
                    <a:pt x="5549" y="3250"/>
                    <a:pt x="5727" y="3286"/>
                  </a:cubicBezTo>
                  <a:cubicBezTo>
                    <a:pt x="5739" y="3489"/>
                    <a:pt x="5739" y="3691"/>
                    <a:pt x="5751" y="3929"/>
                  </a:cubicBezTo>
                  <a:cubicBezTo>
                    <a:pt x="5596" y="3905"/>
                    <a:pt x="5370" y="3870"/>
                    <a:pt x="5072" y="3822"/>
                  </a:cubicBezTo>
                  <a:cubicBezTo>
                    <a:pt x="4584" y="3762"/>
                    <a:pt x="3775" y="3441"/>
                    <a:pt x="3108" y="3131"/>
                  </a:cubicBezTo>
                  <a:cubicBezTo>
                    <a:pt x="2965" y="3048"/>
                    <a:pt x="2810" y="2989"/>
                    <a:pt x="2679" y="2917"/>
                  </a:cubicBezTo>
                  <a:cubicBezTo>
                    <a:pt x="3144" y="2786"/>
                    <a:pt x="3477" y="2727"/>
                    <a:pt x="3703" y="2727"/>
                  </a:cubicBezTo>
                  <a:close/>
                  <a:moveTo>
                    <a:pt x="7680" y="2084"/>
                  </a:moveTo>
                  <a:cubicBezTo>
                    <a:pt x="8239" y="2262"/>
                    <a:pt x="8692" y="2500"/>
                    <a:pt x="8990" y="2691"/>
                  </a:cubicBezTo>
                  <a:cubicBezTo>
                    <a:pt x="8799" y="2905"/>
                    <a:pt x="8537" y="3203"/>
                    <a:pt x="8275" y="3465"/>
                  </a:cubicBezTo>
                  <a:cubicBezTo>
                    <a:pt x="7989" y="3762"/>
                    <a:pt x="7704" y="4036"/>
                    <a:pt x="7573" y="4143"/>
                  </a:cubicBezTo>
                  <a:cubicBezTo>
                    <a:pt x="7513" y="4179"/>
                    <a:pt x="7442" y="4215"/>
                    <a:pt x="7347" y="4227"/>
                  </a:cubicBezTo>
                  <a:cubicBezTo>
                    <a:pt x="7347" y="3941"/>
                    <a:pt x="7335" y="3643"/>
                    <a:pt x="7323" y="3405"/>
                  </a:cubicBezTo>
                  <a:cubicBezTo>
                    <a:pt x="7412" y="3399"/>
                    <a:pt x="7492" y="3396"/>
                    <a:pt x="7565" y="3396"/>
                  </a:cubicBezTo>
                  <a:cubicBezTo>
                    <a:pt x="7638" y="3396"/>
                    <a:pt x="7704" y="3399"/>
                    <a:pt x="7763" y="3405"/>
                  </a:cubicBezTo>
                  <a:cubicBezTo>
                    <a:pt x="7870" y="3405"/>
                    <a:pt x="7966" y="3429"/>
                    <a:pt x="8025" y="3429"/>
                  </a:cubicBezTo>
                  <a:cubicBezTo>
                    <a:pt x="8085" y="3429"/>
                    <a:pt x="8109" y="3441"/>
                    <a:pt x="8109" y="3441"/>
                  </a:cubicBezTo>
                  <a:cubicBezTo>
                    <a:pt x="8168" y="3441"/>
                    <a:pt x="8216" y="3429"/>
                    <a:pt x="8263" y="3393"/>
                  </a:cubicBezTo>
                  <a:cubicBezTo>
                    <a:pt x="8299" y="3370"/>
                    <a:pt x="8323" y="3310"/>
                    <a:pt x="8299" y="3262"/>
                  </a:cubicBezTo>
                  <a:lnTo>
                    <a:pt x="8097" y="2357"/>
                  </a:lnTo>
                  <a:cubicBezTo>
                    <a:pt x="8085" y="2298"/>
                    <a:pt x="8037" y="2250"/>
                    <a:pt x="7978" y="2238"/>
                  </a:cubicBezTo>
                  <a:cubicBezTo>
                    <a:pt x="7978" y="2238"/>
                    <a:pt x="7787" y="2179"/>
                    <a:pt x="7513" y="2143"/>
                  </a:cubicBezTo>
                  <a:cubicBezTo>
                    <a:pt x="7573" y="2131"/>
                    <a:pt x="7632" y="2119"/>
                    <a:pt x="7680" y="2084"/>
                  </a:cubicBezTo>
                  <a:close/>
                  <a:moveTo>
                    <a:pt x="9823" y="3751"/>
                  </a:moveTo>
                  <a:lnTo>
                    <a:pt x="9823" y="3810"/>
                  </a:lnTo>
                  <a:cubicBezTo>
                    <a:pt x="9823" y="3858"/>
                    <a:pt x="9847" y="3905"/>
                    <a:pt x="9859" y="3941"/>
                  </a:cubicBezTo>
                  <a:cubicBezTo>
                    <a:pt x="9823" y="3941"/>
                    <a:pt x="9811" y="3941"/>
                    <a:pt x="9787" y="3965"/>
                  </a:cubicBezTo>
                  <a:cubicBezTo>
                    <a:pt x="9728" y="3989"/>
                    <a:pt x="9644" y="4060"/>
                    <a:pt x="9609" y="4227"/>
                  </a:cubicBezTo>
                  <a:cubicBezTo>
                    <a:pt x="9597" y="4274"/>
                    <a:pt x="9597" y="4322"/>
                    <a:pt x="9609" y="4382"/>
                  </a:cubicBezTo>
                  <a:lnTo>
                    <a:pt x="8990" y="4632"/>
                  </a:lnTo>
                  <a:lnTo>
                    <a:pt x="8990" y="4632"/>
                  </a:lnTo>
                  <a:lnTo>
                    <a:pt x="9823" y="3751"/>
                  </a:lnTo>
                  <a:close/>
                  <a:moveTo>
                    <a:pt x="9406" y="2727"/>
                  </a:moveTo>
                  <a:lnTo>
                    <a:pt x="9894" y="3155"/>
                  </a:lnTo>
                  <a:lnTo>
                    <a:pt x="8239" y="4929"/>
                  </a:lnTo>
                  <a:lnTo>
                    <a:pt x="7382" y="5275"/>
                  </a:lnTo>
                  <a:cubicBezTo>
                    <a:pt x="7370" y="5132"/>
                    <a:pt x="7347" y="5013"/>
                    <a:pt x="7347" y="4917"/>
                  </a:cubicBezTo>
                  <a:lnTo>
                    <a:pt x="7347" y="4810"/>
                  </a:lnTo>
                  <a:cubicBezTo>
                    <a:pt x="7347" y="4715"/>
                    <a:pt x="7370" y="4632"/>
                    <a:pt x="7370" y="4524"/>
                  </a:cubicBezTo>
                  <a:cubicBezTo>
                    <a:pt x="7513" y="4513"/>
                    <a:pt x="7680" y="4465"/>
                    <a:pt x="7811" y="4358"/>
                  </a:cubicBezTo>
                  <a:cubicBezTo>
                    <a:pt x="7930" y="4274"/>
                    <a:pt x="8097" y="4120"/>
                    <a:pt x="8275" y="3941"/>
                  </a:cubicBezTo>
                  <a:cubicBezTo>
                    <a:pt x="8680" y="3548"/>
                    <a:pt x="9180" y="2977"/>
                    <a:pt x="9406" y="2727"/>
                  </a:cubicBezTo>
                  <a:close/>
                  <a:moveTo>
                    <a:pt x="3918" y="0"/>
                  </a:moveTo>
                  <a:cubicBezTo>
                    <a:pt x="3870" y="0"/>
                    <a:pt x="3858" y="12"/>
                    <a:pt x="3822" y="48"/>
                  </a:cubicBezTo>
                  <a:cubicBezTo>
                    <a:pt x="3763" y="107"/>
                    <a:pt x="3751" y="131"/>
                    <a:pt x="3822" y="274"/>
                  </a:cubicBezTo>
                  <a:cubicBezTo>
                    <a:pt x="3858" y="333"/>
                    <a:pt x="3882" y="369"/>
                    <a:pt x="3894" y="429"/>
                  </a:cubicBezTo>
                  <a:cubicBezTo>
                    <a:pt x="3810" y="369"/>
                    <a:pt x="3703" y="345"/>
                    <a:pt x="3632" y="345"/>
                  </a:cubicBezTo>
                  <a:cubicBezTo>
                    <a:pt x="3611" y="343"/>
                    <a:pt x="3591" y="342"/>
                    <a:pt x="3573" y="342"/>
                  </a:cubicBezTo>
                  <a:cubicBezTo>
                    <a:pt x="3489" y="342"/>
                    <a:pt x="3437" y="364"/>
                    <a:pt x="3417" y="393"/>
                  </a:cubicBezTo>
                  <a:cubicBezTo>
                    <a:pt x="3406" y="488"/>
                    <a:pt x="3679" y="548"/>
                    <a:pt x="3810" y="703"/>
                  </a:cubicBezTo>
                  <a:cubicBezTo>
                    <a:pt x="3882" y="810"/>
                    <a:pt x="3929" y="833"/>
                    <a:pt x="3977" y="845"/>
                  </a:cubicBezTo>
                  <a:cubicBezTo>
                    <a:pt x="3941" y="869"/>
                    <a:pt x="3929" y="881"/>
                    <a:pt x="3918" y="893"/>
                  </a:cubicBezTo>
                  <a:lnTo>
                    <a:pt x="3822" y="1024"/>
                  </a:lnTo>
                  <a:lnTo>
                    <a:pt x="3810" y="1024"/>
                  </a:lnTo>
                  <a:cubicBezTo>
                    <a:pt x="3703" y="1060"/>
                    <a:pt x="3632" y="1072"/>
                    <a:pt x="3620" y="1107"/>
                  </a:cubicBezTo>
                  <a:cubicBezTo>
                    <a:pt x="3596" y="1131"/>
                    <a:pt x="3644" y="1167"/>
                    <a:pt x="3691" y="1191"/>
                  </a:cubicBezTo>
                  <a:lnTo>
                    <a:pt x="3453" y="1536"/>
                  </a:lnTo>
                  <a:cubicBezTo>
                    <a:pt x="3417" y="1548"/>
                    <a:pt x="3394" y="1595"/>
                    <a:pt x="3394" y="1619"/>
                  </a:cubicBezTo>
                  <a:lnTo>
                    <a:pt x="3286" y="1774"/>
                  </a:lnTo>
                  <a:lnTo>
                    <a:pt x="3275" y="1786"/>
                  </a:lnTo>
                  <a:cubicBezTo>
                    <a:pt x="3275" y="1798"/>
                    <a:pt x="3263" y="1798"/>
                    <a:pt x="3263" y="1822"/>
                  </a:cubicBezTo>
                  <a:cubicBezTo>
                    <a:pt x="3203" y="1857"/>
                    <a:pt x="3167" y="1893"/>
                    <a:pt x="3167" y="1905"/>
                  </a:cubicBezTo>
                  <a:cubicBezTo>
                    <a:pt x="3167" y="1917"/>
                    <a:pt x="3179" y="1941"/>
                    <a:pt x="3203" y="1941"/>
                  </a:cubicBezTo>
                  <a:cubicBezTo>
                    <a:pt x="3179" y="1965"/>
                    <a:pt x="3167" y="2000"/>
                    <a:pt x="3144" y="2036"/>
                  </a:cubicBezTo>
                  <a:cubicBezTo>
                    <a:pt x="3048" y="2179"/>
                    <a:pt x="2905" y="2298"/>
                    <a:pt x="2763" y="2369"/>
                  </a:cubicBezTo>
                  <a:cubicBezTo>
                    <a:pt x="2691" y="2417"/>
                    <a:pt x="2632" y="2441"/>
                    <a:pt x="2608" y="2441"/>
                  </a:cubicBezTo>
                  <a:cubicBezTo>
                    <a:pt x="2572" y="2429"/>
                    <a:pt x="2524" y="2429"/>
                    <a:pt x="2405" y="2393"/>
                  </a:cubicBezTo>
                  <a:cubicBezTo>
                    <a:pt x="2263" y="2369"/>
                    <a:pt x="2096" y="2357"/>
                    <a:pt x="2048" y="2334"/>
                  </a:cubicBezTo>
                  <a:lnTo>
                    <a:pt x="2036" y="2334"/>
                  </a:lnTo>
                  <a:cubicBezTo>
                    <a:pt x="1989" y="2310"/>
                    <a:pt x="1977" y="2262"/>
                    <a:pt x="1965" y="2238"/>
                  </a:cubicBezTo>
                  <a:cubicBezTo>
                    <a:pt x="1960" y="2229"/>
                    <a:pt x="1949" y="2223"/>
                    <a:pt x="1934" y="2223"/>
                  </a:cubicBezTo>
                  <a:cubicBezTo>
                    <a:pt x="1914" y="2223"/>
                    <a:pt x="1886" y="2234"/>
                    <a:pt x="1858" y="2262"/>
                  </a:cubicBezTo>
                  <a:cubicBezTo>
                    <a:pt x="1834" y="2298"/>
                    <a:pt x="1834" y="2357"/>
                    <a:pt x="1846" y="2417"/>
                  </a:cubicBezTo>
                  <a:lnTo>
                    <a:pt x="1846" y="2429"/>
                  </a:lnTo>
                  <a:cubicBezTo>
                    <a:pt x="1810" y="2453"/>
                    <a:pt x="1786" y="2500"/>
                    <a:pt x="1727" y="2560"/>
                  </a:cubicBezTo>
                  <a:cubicBezTo>
                    <a:pt x="1620" y="2667"/>
                    <a:pt x="1477" y="2750"/>
                    <a:pt x="1358" y="2810"/>
                  </a:cubicBezTo>
                  <a:cubicBezTo>
                    <a:pt x="1251" y="2869"/>
                    <a:pt x="1179" y="2869"/>
                    <a:pt x="1143" y="2905"/>
                  </a:cubicBezTo>
                  <a:cubicBezTo>
                    <a:pt x="1131" y="2917"/>
                    <a:pt x="1143" y="2965"/>
                    <a:pt x="1191" y="2977"/>
                  </a:cubicBezTo>
                  <a:cubicBezTo>
                    <a:pt x="1155" y="3012"/>
                    <a:pt x="1131" y="3036"/>
                    <a:pt x="1096" y="3084"/>
                  </a:cubicBezTo>
                  <a:cubicBezTo>
                    <a:pt x="965" y="3108"/>
                    <a:pt x="846" y="3143"/>
                    <a:pt x="727" y="3155"/>
                  </a:cubicBezTo>
                  <a:cubicBezTo>
                    <a:pt x="477" y="3203"/>
                    <a:pt x="250" y="3250"/>
                    <a:pt x="60" y="3274"/>
                  </a:cubicBezTo>
                  <a:cubicBezTo>
                    <a:pt x="24" y="3274"/>
                    <a:pt x="12" y="3274"/>
                    <a:pt x="0" y="3286"/>
                  </a:cubicBezTo>
                  <a:cubicBezTo>
                    <a:pt x="12" y="3346"/>
                    <a:pt x="48" y="3393"/>
                    <a:pt x="60" y="3453"/>
                  </a:cubicBezTo>
                  <a:cubicBezTo>
                    <a:pt x="227" y="3453"/>
                    <a:pt x="369" y="3489"/>
                    <a:pt x="524" y="3524"/>
                  </a:cubicBezTo>
                  <a:cubicBezTo>
                    <a:pt x="584" y="3512"/>
                    <a:pt x="619" y="3512"/>
                    <a:pt x="679" y="3500"/>
                  </a:cubicBezTo>
                  <a:lnTo>
                    <a:pt x="679" y="3500"/>
                  </a:lnTo>
                  <a:lnTo>
                    <a:pt x="596" y="3548"/>
                  </a:lnTo>
                  <a:cubicBezTo>
                    <a:pt x="703" y="3572"/>
                    <a:pt x="786" y="3608"/>
                    <a:pt x="893" y="3643"/>
                  </a:cubicBezTo>
                  <a:cubicBezTo>
                    <a:pt x="941" y="3620"/>
                    <a:pt x="965" y="3608"/>
                    <a:pt x="1012" y="3572"/>
                  </a:cubicBezTo>
                  <a:cubicBezTo>
                    <a:pt x="1024" y="3608"/>
                    <a:pt x="1060" y="3620"/>
                    <a:pt x="1096" y="3631"/>
                  </a:cubicBezTo>
                  <a:cubicBezTo>
                    <a:pt x="1096" y="3631"/>
                    <a:pt x="1334" y="3691"/>
                    <a:pt x="1608" y="3762"/>
                  </a:cubicBezTo>
                  <a:cubicBezTo>
                    <a:pt x="1798" y="3810"/>
                    <a:pt x="1989" y="3858"/>
                    <a:pt x="2155" y="3905"/>
                  </a:cubicBezTo>
                  <a:cubicBezTo>
                    <a:pt x="2263" y="3881"/>
                    <a:pt x="2382" y="3870"/>
                    <a:pt x="2501" y="3870"/>
                  </a:cubicBezTo>
                  <a:cubicBezTo>
                    <a:pt x="2727" y="3870"/>
                    <a:pt x="2965" y="3917"/>
                    <a:pt x="3215" y="4001"/>
                  </a:cubicBezTo>
                  <a:cubicBezTo>
                    <a:pt x="3560" y="4120"/>
                    <a:pt x="3798" y="4274"/>
                    <a:pt x="3989" y="4441"/>
                  </a:cubicBezTo>
                  <a:lnTo>
                    <a:pt x="4072" y="4393"/>
                  </a:lnTo>
                  <a:cubicBezTo>
                    <a:pt x="3858" y="4262"/>
                    <a:pt x="3679" y="4167"/>
                    <a:pt x="3584" y="4120"/>
                  </a:cubicBezTo>
                  <a:cubicBezTo>
                    <a:pt x="3394" y="4036"/>
                    <a:pt x="3179" y="3929"/>
                    <a:pt x="2989" y="3822"/>
                  </a:cubicBezTo>
                  <a:cubicBezTo>
                    <a:pt x="2786" y="3739"/>
                    <a:pt x="2608" y="3643"/>
                    <a:pt x="2405" y="3631"/>
                  </a:cubicBezTo>
                  <a:cubicBezTo>
                    <a:pt x="2286" y="3620"/>
                    <a:pt x="1989" y="3560"/>
                    <a:pt x="1727" y="3489"/>
                  </a:cubicBezTo>
                  <a:cubicBezTo>
                    <a:pt x="1572" y="3441"/>
                    <a:pt x="1429" y="3405"/>
                    <a:pt x="1334" y="3381"/>
                  </a:cubicBezTo>
                  <a:cubicBezTo>
                    <a:pt x="1667" y="3310"/>
                    <a:pt x="2013" y="3215"/>
                    <a:pt x="2310" y="3131"/>
                  </a:cubicBezTo>
                  <a:cubicBezTo>
                    <a:pt x="2513" y="3227"/>
                    <a:pt x="2751" y="3346"/>
                    <a:pt x="3025" y="3465"/>
                  </a:cubicBezTo>
                  <a:cubicBezTo>
                    <a:pt x="3703" y="3786"/>
                    <a:pt x="4525" y="4120"/>
                    <a:pt x="5108" y="4203"/>
                  </a:cubicBezTo>
                  <a:cubicBezTo>
                    <a:pt x="5430" y="4239"/>
                    <a:pt x="5680" y="4286"/>
                    <a:pt x="5882" y="4322"/>
                  </a:cubicBezTo>
                  <a:lnTo>
                    <a:pt x="5965" y="5120"/>
                  </a:lnTo>
                  <a:cubicBezTo>
                    <a:pt x="6001" y="5167"/>
                    <a:pt x="6025" y="5191"/>
                    <a:pt x="6061" y="5239"/>
                  </a:cubicBezTo>
                  <a:cubicBezTo>
                    <a:pt x="6084" y="5298"/>
                    <a:pt x="6120" y="5346"/>
                    <a:pt x="6144" y="5405"/>
                  </a:cubicBezTo>
                  <a:cubicBezTo>
                    <a:pt x="6239" y="5429"/>
                    <a:pt x="6311" y="5465"/>
                    <a:pt x="6382" y="5513"/>
                  </a:cubicBezTo>
                  <a:cubicBezTo>
                    <a:pt x="6311" y="5072"/>
                    <a:pt x="6251" y="4584"/>
                    <a:pt x="6215" y="4143"/>
                  </a:cubicBezTo>
                  <a:cubicBezTo>
                    <a:pt x="6204" y="3881"/>
                    <a:pt x="6192" y="3643"/>
                    <a:pt x="6180" y="3429"/>
                  </a:cubicBezTo>
                  <a:lnTo>
                    <a:pt x="6180" y="3429"/>
                  </a:lnTo>
                  <a:cubicBezTo>
                    <a:pt x="6275" y="3441"/>
                    <a:pt x="6418" y="3441"/>
                    <a:pt x="6549" y="3441"/>
                  </a:cubicBezTo>
                  <a:lnTo>
                    <a:pt x="7073" y="3441"/>
                  </a:lnTo>
                  <a:cubicBezTo>
                    <a:pt x="7085" y="3727"/>
                    <a:pt x="7096" y="4060"/>
                    <a:pt x="7096" y="4382"/>
                  </a:cubicBezTo>
                  <a:cubicBezTo>
                    <a:pt x="7096" y="4536"/>
                    <a:pt x="7096" y="4703"/>
                    <a:pt x="7085" y="4834"/>
                  </a:cubicBezTo>
                  <a:lnTo>
                    <a:pt x="7085" y="4977"/>
                  </a:lnTo>
                  <a:cubicBezTo>
                    <a:pt x="7085" y="5310"/>
                    <a:pt x="7168" y="5775"/>
                    <a:pt x="7263" y="6203"/>
                  </a:cubicBezTo>
                  <a:lnTo>
                    <a:pt x="7287" y="6239"/>
                  </a:lnTo>
                  <a:cubicBezTo>
                    <a:pt x="7311" y="6251"/>
                    <a:pt x="7323" y="6287"/>
                    <a:pt x="7347" y="6298"/>
                  </a:cubicBezTo>
                  <a:cubicBezTo>
                    <a:pt x="7430" y="6227"/>
                    <a:pt x="7501" y="6144"/>
                    <a:pt x="7585" y="6084"/>
                  </a:cubicBezTo>
                  <a:cubicBezTo>
                    <a:pt x="7585" y="6060"/>
                    <a:pt x="7573" y="6025"/>
                    <a:pt x="7561" y="5989"/>
                  </a:cubicBezTo>
                  <a:cubicBezTo>
                    <a:pt x="7525" y="5870"/>
                    <a:pt x="7513" y="5751"/>
                    <a:pt x="7489" y="5632"/>
                  </a:cubicBezTo>
                  <a:lnTo>
                    <a:pt x="9847" y="4679"/>
                  </a:lnTo>
                  <a:cubicBezTo>
                    <a:pt x="9906" y="4703"/>
                    <a:pt x="9966" y="4739"/>
                    <a:pt x="10049" y="4751"/>
                  </a:cubicBezTo>
                  <a:lnTo>
                    <a:pt x="10144" y="4751"/>
                  </a:lnTo>
                  <a:cubicBezTo>
                    <a:pt x="10228" y="4655"/>
                    <a:pt x="10299" y="4584"/>
                    <a:pt x="10371" y="4524"/>
                  </a:cubicBezTo>
                  <a:lnTo>
                    <a:pt x="10287" y="4501"/>
                  </a:lnTo>
                  <a:lnTo>
                    <a:pt x="10466" y="4417"/>
                  </a:lnTo>
                  <a:lnTo>
                    <a:pt x="10478" y="4441"/>
                  </a:lnTo>
                  <a:cubicBezTo>
                    <a:pt x="10561" y="4382"/>
                    <a:pt x="10680" y="4322"/>
                    <a:pt x="10787" y="4298"/>
                  </a:cubicBezTo>
                  <a:lnTo>
                    <a:pt x="10656" y="4120"/>
                  </a:lnTo>
                  <a:cubicBezTo>
                    <a:pt x="10606" y="4061"/>
                    <a:pt x="10543" y="4037"/>
                    <a:pt x="10486" y="4037"/>
                  </a:cubicBezTo>
                  <a:cubicBezTo>
                    <a:pt x="10462" y="4037"/>
                    <a:pt x="10439" y="4041"/>
                    <a:pt x="10418" y="4048"/>
                  </a:cubicBezTo>
                  <a:lnTo>
                    <a:pt x="9906" y="4262"/>
                  </a:lnTo>
                  <a:cubicBezTo>
                    <a:pt x="9906" y="4203"/>
                    <a:pt x="9942" y="4155"/>
                    <a:pt x="9954" y="4120"/>
                  </a:cubicBezTo>
                  <a:cubicBezTo>
                    <a:pt x="9966" y="4096"/>
                    <a:pt x="9990" y="4060"/>
                    <a:pt x="9990" y="4048"/>
                  </a:cubicBezTo>
                  <a:cubicBezTo>
                    <a:pt x="10025" y="4048"/>
                    <a:pt x="10061" y="4036"/>
                    <a:pt x="10061" y="4024"/>
                  </a:cubicBezTo>
                  <a:cubicBezTo>
                    <a:pt x="10061" y="3965"/>
                    <a:pt x="10025" y="3905"/>
                    <a:pt x="10061" y="3822"/>
                  </a:cubicBezTo>
                  <a:cubicBezTo>
                    <a:pt x="10073" y="3798"/>
                    <a:pt x="10097" y="3751"/>
                    <a:pt x="10180" y="3691"/>
                  </a:cubicBezTo>
                  <a:cubicBezTo>
                    <a:pt x="10240" y="3631"/>
                    <a:pt x="10323" y="3572"/>
                    <a:pt x="10395" y="3512"/>
                  </a:cubicBezTo>
                  <a:cubicBezTo>
                    <a:pt x="10549" y="3405"/>
                    <a:pt x="10633" y="3370"/>
                    <a:pt x="10668" y="3334"/>
                  </a:cubicBezTo>
                  <a:cubicBezTo>
                    <a:pt x="10716" y="3286"/>
                    <a:pt x="10692" y="3262"/>
                    <a:pt x="10680" y="3215"/>
                  </a:cubicBezTo>
                  <a:cubicBezTo>
                    <a:pt x="10668" y="3167"/>
                    <a:pt x="10656" y="3143"/>
                    <a:pt x="10597" y="3131"/>
                  </a:cubicBezTo>
                  <a:lnTo>
                    <a:pt x="10549" y="3131"/>
                  </a:lnTo>
                  <a:lnTo>
                    <a:pt x="10549" y="3036"/>
                  </a:lnTo>
                  <a:cubicBezTo>
                    <a:pt x="10549" y="2977"/>
                    <a:pt x="10561" y="2917"/>
                    <a:pt x="10597" y="2869"/>
                  </a:cubicBezTo>
                  <a:cubicBezTo>
                    <a:pt x="10609" y="2965"/>
                    <a:pt x="10621" y="3000"/>
                    <a:pt x="10835" y="3024"/>
                  </a:cubicBezTo>
                  <a:cubicBezTo>
                    <a:pt x="10964" y="3032"/>
                    <a:pt x="11108" y="3059"/>
                    <a:pt x="11210" y="3059"/>
                  </a:cubicBezTo>
                  <a:cubicBezTo>
                    <a:pt x="11269" y="3059"/>
                    <a:pt x="11314" y="3050"/>
                    <a:pt x="11335" y="3024"/>
                  </a:cubicBezTo>
                  <a:cubicBezTo>
                    <a:pt x="11430" y="2917"/>
                    <a:pt x="11180" y="2727"/>
                    <a:pt x="10883" y="2703"/>
                  </a:cubicBezTo>
                  <a:lnTo>
                    <a:pt x="10716" y="2703"/>
                  </a:lnTo>
                  <a:cubicBezTo>
                    <a:pt x="10764" y="2679"/>
                    <a:pt x="10799" y="2655"/>
                    <a:pt x="10799" y="2619"/>
                  </a:cubicBezTo>
                  <a:cubicBezTo>
                    <a:pt x="10811" y="2584"/>
                    <a:pt x="10776" y="2560"/>
                    <a:pt x="10716" y="2548"/>
                  </a:cubicBezTo>
                  <a:cubicBezTo>
                    <a:pt x="10776" y="2500"/>
                    <a:pt x="10799" y="2453"/>
                    <a:pt x="10799" y="2429"/>
                  </a:cubicBezTo>
                  <a:cubicBezTo>
                    <a:pt x="10895" y="2393"/>
                    <a:pt x="10990" y="2310"/>
                    <a:pt x="11133" y="2262"/>
                  </a:cubicBezTo>
                  <a:cubicBezTo>
                    <a:pt x="11264" y="2215"/>
                    <a:pt x="11311" y="2191"/>
                    <a:pt x="11323" y="2143"/>
                  </a:cubicBezTo>
                  <a:cubicBezTo>
                    <a:pt x="11397" y="2135"/>
                    <a:pt x="11477" y="2121"/>
                    <a:pt x="11562" y="2121"/>
                  </a:cubicBezTo>
                  <a:cubicBezTo>
                    <a:pt x="11600" y="2121"/>
                    <a:pt x="11640" y="2124"/>
                    <a:pt x="11680" y="2131"/>
                  </a:cubicBezTo>
                  <a:cubicBezTo>
                    <a:pt x="11740" y="2143"/>
                    <a:pt x="11788" y="2155"/>
                    <a:pt x="11835" y="2155"/>
                  </a:cubicBezTo>
                  <a:cubicBezTo>
                    <a:pt x="11850" y="2208"/>
                    <a:pt x="11875" y="2218"/>
                    <a:pt x="11903" y="2218"/>
                  </a:cubicBezTo>
                  <a:cubicBezTo>
                    <a:pt x="11920" y="2218"/>
                    <a:pt x="11937" y="2215"/>
                    <a:pt x="11954" y="2215"/>
                  </a:cubicBezTo>
                  <a:cubicBezTo>
                    <a:pt x="11978" y="2215"/>
                    <a:pt x="12014" y="2203"/>
                    <a:pt x="12026" y="2203"/>
                  </a:cubicBezTo>
                  <a:lnTo>
                    <a:pt x="12049" y="2203"/>
                  </a:lnTo>
                  <a:cubicBezTo>
                    <a:pt x="12049" y="2203"/>
                    <a:pt x="12133" y="2191"/>
                    <a:pt x="12192" y="2155"/>
                  </a:cubicBezTo>
                  <a:cubicBezTo>
                    <a:pt x="12295" y="2124"/>
                    <a:pt x="12381" y="2093"/>
                    <a:pt x="12456" y="2093"/>
                  </a:cubicBezTo>
                  <a:cubicBezTo>
                    <a:pt x="12467" y="2093"/>
                    <a:pt x="12479" y="2094"/>
                    <a:pt x="12490" y="2096"/>
                  </a:cubicBezTo>
                  <a:cubicBezTo>
                    <a:pt x="12454" y="2119"/>
                    <a:pt x="12442" y="2131"/>
                    <a:pt x="12430" y="2143"/>
                  </a:cubicBezTo>
                  <a:cubicBezTo>
                    <a:pt x="12383" y="2203"/>
                    <a:pt x="12442" y="2238"/>
                    <a:pt x="12466" y="2250"/>
                  </a:cubicBezTo>
                  <a:cubicBezTo>
                    <a:pt x="12538" y="2271"/>
                    <a:pt x="12521" y="2300"/>
                    <a:pt x="12669" y="2300"/>
                  </a:cubicBezTo>
                  <a:cubicBezTo>
                    <a:pt x="12692" y="2300"/>
                    <a:pt x="12719" y="2300"/>
                    <a:pt x="12752" y="2298"/>
                  </a:cubicBezTo>
                  <a:cubicBezTo>
                    <a:pt x="12847" y="2298"/>
                    <a:pt x="12931" y="2369"/>
                    <a:pt x="13002" y="2429"/>
                  </a:cubicBezTo>
                  <a:cubicBezTo>
                    <a:pt x="12978" y="2453"/>
                    <a:pt x="12966" y="2500"/>
                    <a:pt x="12978" y="2512"/>
                  </a:cubicBezTo>
                  <a:cubicBezTo>
                    <a:pt x="12994" y="2544"/>
                    <a:pt x="13026" y="2555"/>
                    <a:pt x="13070" y="2555"/>
                  </a:cubicBezTo>
                  <a:cubicBezTo>
                    <a:pt x="13092" y="2555"/>
                    <a:pt x="13117" y="2552"/>
                    <a:pt x="13145" y="2548"/>
                  </a:cubicBezTo>
                  <a:cubicBezTo>
                    <a:pt x="13162" y="2556"/>
                    <a:pt x="13173" y="2565"/>
                    <a:pt x="13190" y="2565"/>
                  </a:cubicBezTo>
                  <a:cubicBezTo>
                    <a:pt x="13197" y="2565"/>
                    <a:pt x="13206" y="2563"/>
                    <a:pt x="13216" y="2560"/>
                  </a:cubicBezTo>
                  <a:cubicBezTo>
                    <a:pt x="13228" y="2560"/>
                    <a:pt x="13240" y="2548"/>
                    <a:pt x="13240" y="2536"/>
                  </a:cubicBezTo>
                  <a:cubicBezTo>
                    <a:pt x="13300" y="2512"/>
                    <a:pt x="13359" y="2512"/>
                    <a:pt x="13443" y="2500"/>
                  </a:cubicBezTo>
                  <a:cubicBezTo>
                    <a:pt x="13633" y="2488"/>
                    <a:pt x="13645" y="2453"/>
                    <a:pt x="13657" y="2369"/>
                  </a:cubicBezTo>
                  <a:cubicBezTo>
                    <a:pt x="13667" y="2316"/>
                    <a:pt x="13669" y="2235"/>
                    <a:pt x="13483" y="2235"/>
                  </a:cubicBezTo>
                  <a:cubicBezTo>
                    <a:pt x="13460" y="2235"/>
                    <a:pt x="13435" y="2236"/>
                    <a:pt x="13407" y="2238"/>
                  </a:cubicBezTo>
                  <a:cubicBezTo>
                    <a:pt x="13335" y="2238"/>
                    <a:pt x="13264" y="2262"/>
                    <a:pt x="13192" y="2298"/>
                  </a:cubicBezTo>
                  <a:cubicBezTo>
                    <a:pt x="13133" y="2191"/>
                    <a:pt x="13002" y="2036"/>
                    <a:pt x="12776" y="2024"/>
                  </a:cubicBezTo>
                  <a:lnTo>
                    <a:pt x="12692" y="2024"/>
                  </a:lnTo>
                  <a:cubicBezTo>
                    <a:pt x="12681" y="1976"/>
                    <a:pt x="12645" y="1941"/>
                    <a:pt x="12573" y="1905"/>
                  </a:cubicBezTo>
                  <a:cubicBezTo>
                    <a:pt x="12513" y="1867"/>
                    <a:pt x="12430" y="1851"/>
                    <a:pt x="12344" y="1851"/>
                  </a:cubicBezTo>
                  <a:cubicBezTo>
                    <a:pt x="12241" y="1851"/>
                    <a:pt x="12133" y="1873"/>
                    <a:pt x="12049" y="1905"/>
                  </a:cubicBezTo>
                  <a:cubicBezTo>
                    <a:pt x="12014" y="1917"/>
                    <a:pt x="11978" y="1941"/>
                    <a:pt x="11954" y="1953"/>
                  </a:cubicBezTo>
                  <a:cubicBezTo>
                    <a:pt x="11907" y="1917"/>
                    <a:pt x="11835" y="1881"/>
                    <a:pt x="11728" y="1857"/>
                  </a:cubicBezTo>
                  <a:cubicBezTo>
                    <a:pt x="11698" y="1851"/>
                    <a:pt x="11668" y="1849"/>
                    <a:pt x="11640" y="1849"/>
                  </a:cubicBezTo>
                  <a:cubicBezTo>
                    <a:pt x="11612" y="1849"/>
                    <a:pt x="11585" y="1851"/>
                    <a:pt x="11561" y="1857"/>
                  </a:cubicBezTo>
                  <a:cubicBezTo>
                    <a:pt x="11657" y="1703"/>
                    <a:pt x="11633" y="1524"/>
                    <a:pt x="11561" y="1500"/>
                  </a:cubicBezTo>
                  <a:cubicBezTo>
                    <a:pt x="11556" y="1500"/>
                    <a:pt x="11551" y="1499"/>
                    <a:pt x="11546" y="1499"/>
                  </a:cubicBezTo>
                  <a:cubicBezTo>
                    <a:pt x="11437" y="1499"/>
                    <a:pt x="11379" y="1625"/>
                    <a:pt x="11299" y="1762"/>
                  </a:cubicBezTo>
                  <a:cubicBezTo>
                    <a:pt x="11216" y="1857"/>
                    <a:pt x="11240" y="1905"/>
                    <a:pt x="11276" y="1941"/>
                  </a:cubicBezTo>
                  <a:cubicBezTo>
                    <a:pt x="11264" y="1941"/>
                    <a:pt x="11264" y="1953"/>
                    <a:pt x="11252" y="1953"/>
                  </a:cubicBezTo>
                  <a:cubicBezTo>
                    <a:pt x="11240" y="1965"/>
                    <a:pt x="11216" y="1965"/>
                    <a:pt x="11204" y="1976"/>
                  </a:cubicBezTo>
                  <a:cubicBezTo>
                    <a:pt x="11157" y="1976"/>
                    <a:pt x="11097" y="2000"/>
                    <a:pt x="11026" y="2012"/>
                  </a:cubicBezTo>
                  <a:cubicBezTo>
                    <a:pt x="10895" y="2060"/>
                    <a:pt x="10776" y="2155"/>
                    <a:pt x="10728" y="2250"/>
                  </a:cubicBezTo>
                  <a:cubicBezTo>
                    <a:pt x="10716" y="2262"/>
                    <a:pt x="10716" y="2274"/>
                    <a:pt x="10716" y="2274"/>
                  </a:cubicBezTo>
                  <a:lnTo>
                    <a:pt x="10656" y="2274"/>
                  </a:lnTo>
                  <a:cubicBezTo>
                    <a:pt x="10609" y="2298"/>
                    <a:pt x="10561" y="2334"/>
                    <a:pt x="10430" y="2369"/>
                  </a:cubicBezTo>
                  <a:cubicBezTo>
                    <a:pt x="10400" y="2375"/>
                    <a:pt x="10371" y="2378"/>
                    <a:pt x="10342" y="2378"/>
                  </a:cubicBezTo>
                  <a:cubicBezTo>
                    <a:pt x="10255" y="2378"/>
                    <a:pt x="10174" y="2352"/>
                    <a:pt x="10121" y="2298"/>
                  </a:cubicBezTo>
                  <a:cubicBezTo>
                    <a:pt x="10049" y="2215"/>
                    <a:pt x="10025" y="2143"/>
                    <a:pt x="9990" y="2143"/>
                  </a:cubicBezTo>
                  <a:cubicBezTo>
                    <a:pt x="9954" y="2143"/>
                    <a:pt x="9930" y="2155"/>
                    <a:pt x="9906" y="2215"/>
                  </a:cubicBezTo>
                  <a:cubicBezTo>
                    <a:pt x="9881" y="2231"/>
                    <a:pt x="9832" y="2248"/>
                    <a:pt x="9784" y="2248"/>
                  </a:cubicBezTo>
                  <a:cubicBezTo>
                    <a:pt x="9765" y="2248"/>
                    <a:pt x="9745" y="2245"/>
                    <a:pt x="9728" y="2238"/>
                  </a:cubicBezTo>
                  <a:cubicBezTo>
                    <a:pt x="9692" y="2215"/>
                    <a:pt x="9633" y="2155"/>
                    <a:pt x="9573" y="2119"/>
                  </a:cubicBezTo>
                  <a:cubicBezTo>
                    <a:pt x="9513" y="2072"/>
                    <a:pt x="9466" y="2012"/>
                    <a:pt x="9430" y="1965"/>
                  </a:cubicBezTo>
                  <a:cubicBezTo>
                    <a:pt x="9406" y="1917"/>
                    <a:pt x="9371" y="1881"/>
                    <a:pt x="9359" y="1846"/>
                  </a:cubicBezTo>
                  <a:lnTo>
                    <a:pt x="9335" y="1786"/>
                  </a:lnTo>
                  <a:cubicBezTo>
                    <a:pt x="9329" y="1780"/>
                    <a:pt x="9319" y="1777"/>
                    <a:pt x="9309" y="1777"/>
                  </a:cubicBezTo>
                  <a:cubicBezTo>
                    <a:pt x="9279" y="1777"/>
                    <a:pt x="9240" y="1801"/>
                    <a:pt x="9240" y="1846"/>
                  </a:cubicBezTo>
                  <a:cubicBezTo>
                    <a:pt x="9228" y="1881"/>
                    <a:pt x="9228" y="1905"/>
                    <a:pt x="9228" y="1953"/>
                  </a:cubicBezTo>
                  <a:cubicBezTo>
                    <a:pt x="9180" y="1953"/>
                    <a:pt x="9132" y="1941"/>
                    <a:pt x="9061" y="1917"/>
                  </a:cubicBezTo>
                  <a:cubicBezTo>
                    <a:pt x="8942" y="1893"/>
                    <a:pt x="8823" y="1786"/>
                    <a:pt x="8751" y="1703"/>
                  </a:cubicBezTo>
                  <a:cubicBezTo>
                    <a:pt x="8680" y="1607"/>
                    <a:pt x="8632" y="1536"/>
                    <a:pt x="8597" y="1536"/>
                  </a:cubicBezTo>
                  <a:cubicBezTo>
                    <a:pt x="8680" y="1488"/>
                    <a:pt x="8680" y="1465"/>
                    <a:pt x="8656" y="1429"/>
                  </a:cubicBezTo>
                  <a:cubicBezTo>
                    <a:pt x="8656" y="1405"/>
                    <a:pt x="8644" y="1369"/>
                    <a:pt x="8573" y="1369"/>
                  </a:cubicBezTo>
                  <a:cubicBezTo>
                    <a:pt x="8656" y="1310"/>
                    <a:pt x="8835" y="1262"/>
                    <a:pt x="8918" y="1226"/>
                  </a:cubicBezTo>
                  <a:lnTo>
                    <a:pt x="8990" y="1226"/>
                  </a:lnTo>
                  <a:cubicBezTo>
                    <a:pt x="9097" y="1203"/>
                    <a:pt x="9180" y="1203"/>
                    <a:pt x="9252" y="1191"/>
                  </a:cubicBezTo>
                  <a:cubicBezTo>
                    <a:pt x="9335" y="1191"/>
                    <a:pt x="9394" y="1191"/>
                    <a:pt x="9418" y="1167"/>
                  </a:cubicBezTo>
                  <a:cubicBezTo>
                    <a:pt x="9466" y="1131"/>
                    <a:pt x="9430" y="1048"/>
                    <a:pt x="9335" y="1000"/>
                  </a:cubicBezTo>
                  <a:cubicBezTo>
                    <a:pt x="9261" y="959"/>
                    <a:pt x="9175" y="946"/>
                    <a:pt x="9090" y="946"/>
                  </a:cubicBezTo>
                  <a:cubicBezTo>
                    <a:pt x="9052" y="946"/>
                    <a:pt x="9014" y="949"/>
                    <a:pt x="8978" y="953"/>
                  </a:cubicBezTo>
                  <a:cubicBezTo>
                    <a:pt x="8918" y="953"/>
                    <a:pt x="8871" y="964"/>
                    <a:pt x="8823" y="988"/>
                  </a:cubicBezTo>
                  <a:cubicBezTo>
                    <a:pt x="8775" y="1000"/>
                    <a:pt x="8740" y="1048"/>
                    <a:pt x="8740" y="1060"/>
                  </a:cubicBezTo>
                  <a:cubicBezTo>
                    <a:pt x="8632" y="1060"/>
                    <a:pt x="8478" y="1072"/>
                    <a:pt x="8359" y="1179"/>
                  </a:cubicBezTo>
                  <a:cubicBezTo>
                    <a:pt x="8287" y="1238"/>
                    <a:pt x="8263" y="1298"/>
                    <a:pt x="8239" y="1357"/>
                  </a:cubicBezTo>
                  <a:cubicBezTo>
                    <a:pt x="8239" y="1381"/>
                    <a:pt x="8228" y="1405"/>
                    <a:pt x="8239" y="1417"/>
                  </a:cubicBezTo>
                  <a:cubicBezTo>
                    <a:pt x="8120" y="1465"/>
                    <a:pt x="7966" y="1548"/>
                    <a:pt x="7811" y="1679"/>
                  </a:cubicBezTo>
                  <a:cubicBezTo>
                    <a:pt x="7668" y="1798"/>
                    <a:pt x="7513" y="1881"/>
                    <a:pt x="7347" y="1881"/>
                  </a:cubicBezTo>
                  <a:cubicBezTo>
                    <a:pt x="7275" y="1881"/>
                    <a:pt x="7204" y="1846"/>
                    <a:pt x="7156" y="1822"/>
                  </a:cubicBezTo>
                  <a:cubicBezTo>
                    <a:pt x="7132" y="1786"/>
                    <a:pt x="7108" y="1762"/>
                    <a:pt x="7108" y="1679"/>
                  </a:cubicBezTo>
                  <a:cubicBezTo>
                    <a:pt x="7132" y="1607"/>
                    <a:pt x="7144" y="1536"/>
                    <a:pt x="7156" y="1476"/>
                  </a:cubicBezTo>
                  <a:cubicBezTo>
                    <a:pt x="7168" y="1465"/>
                    <a:pt x="7192" y="1441"/>
                    <a:pt x="7192" y="1429"/>
                  </a:cubicBezTo>
                  <a:cubicBezTo>
                    <a:pt x="7204" y="1405"/>
                    <a:pt x="7204" y="1381"/>
                    <a:pt x="7204" y="1369"/>
                  </a:cubicBezTo>
                  <a:cubicBezTo>
                    <a:pt x="7227" y="1286"/>
                    <a:pt x="7263" y="1238"/>
                    <a:pt x="7251" y="1226"/>
                  </a:cubicBezTo>
                  <a:cubicBezTo>
                    <a:pt x="7246" y="1221"/>
                    <a:pt x="7240" y="1219"/>
                    <a:pt x="7234" y="1219"/>
                  </a:cubicBezTo>
                  <a:cubicBezTo>
                    <a:pt x="7211" y="1219"/>
                    <a:pt x="7179" y="1249"/>
                    <a:pt x="7132" y="1286"/>
                  </a:cubicBezTo>
                  <a:cubicBezTo>
                    <a:pt x="7085" y="1250"/>
                    <a:pt x="7025" y="1203"/>
                    <a:pt x="6918" y="1143"/>
                  </a:cubicBezTo>
                  <a:cubicBezTo>
                    <a:pt x="6751" y="1060"/>
                    <a:pt x="6632" y="953"/>
                    <a:pt x="6573" y="869"/>
                  </a:cubicBezTo>
                  <a:cubicBezTo>
                    <a:pt x="6513" y="762"/>
                    <a:pt x="6513" y="667"/>
                    <a:pt x="6477" y="667"/>
                  </a:cubicBezTo>
                  <a:cubicBezTo>
                    <a:pt x="6474" y="666"/>
                    <a:pt x="6470" y="665"/>
                    <a:pt x="6466" y="665"/>
                  </a:cubicBezTo>
                  <a:cubicBezTo>
                    <a:pt x="6430" y="665"/>
                    <a:pt x="6381" y="713"/>
                    <a:pt x="6370" y="810"/>
                  </a:cubicBezTo>
                  <a:cubicBezTo>
                    <a:pt x="6323" y="786"/>
                    <a:pt x="6263" y="774"/>
                    <a:pt x="6180" y="774"/>
                  </a:cubicBezTo>
                  <a:cubicBezTo>
                    <a:pt x="6061" y="762"/>
                    <a:pt x="5918" y="726"/>
                    <a:pt x="5846" y="703"/>
                  </a:cubicBezTo>
                  <a:cubicBezTo>
                    <a:pt x="5823" y="691"/>
                    <a:pt x="5799" y="691"/>
                    <a:pt x="5787" y="667"/>
                  </a:cubicBezTo>
                  <a:lnTo>
                    <a:pt x="5775" y="655"/>
                  </a:lnTo>
                  <a:cubicBezTo>
                    <a:pt x="5823" y="595"/>
                    <a:pt x="5823" y="512"/>
                    <a:pt x="5787" y="417"/>
                  </a:cubicBezTo>
                  <a:lnTo>
                    <a:pt x="5787" y="417"/>
                  </a:lnTo>
                  <a:cubicBezTo>
                    <a:pt x="5858" y="524"/>
                    <a:pt x="6001" y="572"/>
                    <a:pt x="6084" y="572"/>
                  </a:cubicBezTo>
                  <a:cubicBezTo>
                    <a:pt x="6180" y="572"/>
                    <a:pt x="6239" y="536"/>
                    <a:pt x="6239" y="512"/>
                  </a:cubicBezTo>
                  <a:cubicBezTo>
                    <a:pt x="6251" y="405"/>
                    <a:pt x="6061" y="345"/>
                    <a:pt x="6025" y="274"/>
                  </a:cubicBezTo>
                  <a:cubicBezTo>
                    <a:pt x="6013" y="226"/>
                    <a:pt x="6001" y="226"/>
                    <a:pt x="5977" y="191"/>
                  </a:cubicBezTo>
                  <a:cubicBezTo>
                    <a:pt x="5965" y="179"/>
                    <a:pt x="5942" y="167"/>
                    <a:pt x="5894" y="155"/>
                  </a:cubicBezTo>
                  <a:cubicBezTo>
                    <a:pt x="5874" y="142"/>
                    <a:pt x="5855" y="132"/>
                    <a:pt x="5835" y="132"/>
                  </a:cubicBezTo>
                  <a:cubicBezTo>
                    <a:pt x="5819" y="132"/>
                    <a:pt x="5803" y="139"/>
                    <a:pt x="5787" y="155"/>
                  </a:cubicBezTo>
                  <a:cubicBezTo>
                    <a:pt x="5763" y="167"/>
                    <a:pt x="5727" y="250"/>
                    <a:pt x="5763" y="357"/>
                  </a:cubicBezTo>
                  <a:cubicBezTo>
                    <a:pt x="5723" y="317"/>
                    <a:pt x="5689" y="302"/>
                    <a:pt x="5660" y="302"/>
                  </a:cubicBezTo>
                  <a:cubicBezTo>
                    <a:pt x="5628" y="302"/>
                    <a:pt x="5603" y="320"/>
                    <a:pt x="5584" y="345"/>
                  </a:cubicBezTo>
                  <a:cubicBezTo>
                    <a:pt x="5525" y="393"/>
                    <a:pt x="5477" y="429"/>
                    <a:pt x="5525" y="512"/>
                  </a:cubicBezTo>
                  <a:cubicBezTo>
                    <a:pt x="5537" y="536"/>
                    <a:pt x="5549" y="583"/>
                    <a:pt x="5584" y="631"/>
                  </a:cubicBezTo>
                  <a:lnTo>
                    <a:pt x="5537" y="631"/>
                  </a:lnTo>
                  <a:cubicBezTo>
                    <a:pt x="5530" y="631"/>
                    <a:pt x="5523" y="632"/>
                    <a:pt x="5516" y="632"/>
                  </a:cubicBezTo>
                  <a:cubicBezTo>
                    <a:pt x="5318" y="632"/>
                    <a:pt x="5153" y="476"/>
                    <a:pt x="5080" y="476"/>
                  </a:cubicBezTo>
                  <a:cubicBezTo>
                    <a:pt x="5077" y="476"/>
                    <a:pt x="5075" y="476"/>
                    <a:pt x="5072" y="476"/>
                  </a:cubicBezTo>
                  <a:cubicBezTo>
                    <a:pt x="5049" y="488"/>
                    <a:pt x="5025" y="512"/>
                    <a:pt x="5025" y="548"/>
                  </a:cubicBezTo>
                  <a:cubicBezTo>
                    <a:pt x="5010" y="538"/>
                    <a:pt x="4991" y="532"/>
                    <a:pt x="4963" y="532"/>
                  </a:cubicBezTo>
                  <a:cubicBezTo>
                    <a:pt x="4923" y="532"/>
                    <a:pt x="4865" y="544"/>
                    <a:pt x="4775" y="572"/>
                  </a:cubicBezTo>
                  <a:cubicBezTo>
                    <a:pt x="4656" y="595"/>
                    <a:pt x="4537" y="595"/>
                    <a:pt x="4453" y="607"/>
                  </a:cubicBezTo>
                  <a:cubicBezTo>
                    <a:pt x="4422" y="615"/>
                    <a:pt x="4398" y="618"/>
                    <a:pt x="4378" y="618"/>
                  </a:cubicBezTo>
                  <a:cubicBezTo>
                    <a:pt x="4340" y="618"/>
                    <a:pt x="4318" y="607"/>
                    <a:pt x="4287" y="607"/>
                  </a:cubicBezTo>
                  <a:cubicBezTo>
                    <a:pt x="4275" y="607"/>
                    <a:pt x="4251" y="643"/>
                    <a:pt x="4251" y="667"/>
                  </a:cubicBezTo>
                  <a:cubicBezTo>
                    <a:pt x="4239" y="667"/>
                    <a:pt x="4239" y="667"/>
                    <a:pt x="4227" y="691"/>
                  </a:cubicBezTo>
                  <a:cubicBezTo>
                    <a:pt x="4191" y="703"/>
                    <a:pt x="4168" y="750"/>
                    <a:pt x="4108" y="822"/>
                  </a:cubicBezTo>
                  <a:lnTo>
                    <a:pt x="4096" y="822"/>
                  </a:lnTo>
                  <a:cubicBezTo>
                    <a:pt x="4108" y="810"/>
                    <a:pt x="4120" y="810"/>
                    <a:pt x="4120" y="786"/>
                  </a:cubicBezTo>
                  <a:cubicBezTo>
                    <a:pt x="4132" y="762"/>
                    <a:pt x="4120" y="667"/>
                    <a:pt x="4060" y="583"/>
                  </a:cubicBezTo>
                  <a:cubicBezTo>
                    <a:pt x="4096" y="572"/>
                    <a:pt x="4120" y="524"/>
                    <a:pt x="4132" y="476"/>
                  </a:cubicBezTo>
                  <a:cubicBezTo>
                    <a:pt x="4168" y="393"/>
                    <a:pt x="4156" y="250"/>
                    <a:pt x="4096" y="155"/>
                  </a:cubicBezTo>
                  <a:cubicBezTo>
                    <a:pt x="4037" y="48"/>
                    <a:pt x="3953" y="0"/>
                    <a:pt x="391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5960850" y="3970425"/>
              <a:ext cx="7175" cy="5525"/>
            </a:xfrm>
            <a:custGeom>
              <a:avLst/>
              <a:gdLst/>
              <a:ahLst/>
              <a:cxnLst/>
              <a:rect l="l" t="t" r="r" b="b"/>
              <a:pathLst>
                <a:path w="287" h="221" extrusionOk="0">
                  <a:moveTo>
                    <a:pt x="238" y="0"/>
                  </a:moveTo>
                  <a:cubicBezTo>
                    <a:pt x="190" y="0"/>
                    <a:pt x="121" y="47"/>
                    <a:pt x="1" y="77"/>
                  </a:cubicBezTo>
                  <a:lnTo>
                    <a:pt x="143" y="220"/>
                  </a:lnTo>
                  <a:cubicBezTo>
                    <a:pt x="263" y="125"/>
                    <a:pt x="286" y="18"/>
                    <a:pt x="263" y="6"/>
                  </a:cubicBezTo>
                  <a:cubicBezTo>
                    <a:pt x="255" y="2"/>
                    <a:pt x="247" y="0"/>
                    <a:pt x="23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5486400" y="3655250"/>
              <a:ext cx="626275" cy="247475"/>
            </a:xfrm>
            <a:custGeom>
              <a:avLst/>
              <a:gdLst/>
              <a:ahLst/>
              <a:cxnLst/>
              <a:rect l="l" t="t" r="r" b="b"/>
              <a:pathLst>
                <a:path w="25051" h="9899" extrusionOk="0">
                  <a:moveTo>
                    <a:pt x="7072" y="0"/>
                  </a:moveTo>
                  <a:cubicBezTo>
                    <a:pt x="7032" y="0"/>
                    <a:pt x="6993" y="6"/>
                    <a:pt x="6953" y="16"/>
                  </a:cubicBezTo>
                  <a:cubicBezTo>
                    <a:pt x="6810" y="64"/>
                    <a:pt x="6763" y="111"/>
                    <a:pt x="6727" y="159"/>
                  </a:cubicBezTo>
                  <a:cubicBezTo>
                    <a:pt x="6663" y="129"/>
                    <a:pt x="6591" y="116"/>
                    <a:pt x="6516" y="116"/>
                  </a:cubicBezTo>
                  <a:cubicBezTo>
                    <a:pt x="6384" y="116"/>
                    <a:pt x="6242" y="157"/>
                    <a:pt x="6120" y="218"/>
                  </a:cubicBezTo>
                  <a:cubicBezTo>
                    <a:pt x="6048" y="254"/>
                    <a:pt x="5989" y="302"/>
                    <a:pt x="5941" y="349"/>
                  </a:cubicBezTo>
                  <a:cubicBezTo>
                    <a:pt x="5929" y="349"/>
                    <a:pt x="5929" y="338"/>
                    <a:pt x="5917" y="338"/>
                  </a:cubicBezTo>
                  <a:cubicBezTo>
                    <a:pt x="5808" y="264"/>
                    <a:pt x="5635" y="218"/>
                    <a:pt x="5455" y="218"/>
                  </a:cubicBezTo>
                  <a:cubicBezTo>
                    <a:pt x="5342" y="218"/>
                    <a:pt x="5225" y="237"/>
                    <a:pt x="5120" y="278"/>
                  </a:cubicBezTo>
                  <a:cubicBezTo>
                    <a:pt x="4917" y="349"/>
                    <a:pt x="4810" y="457"/>
                    <a:pt x="4763" y="540"/>
                  </a:cubicBezTo>
                  <a:cubicBezTo>
                    <a:pt x="4691" y="540"/>
                    <a:pt x="4620" y="552"/>
                    <a:pt x="4560" y="588"/>
                  </a:cubicBezTo>
                  <a:cubicBezTo>
                    <a:pt x="4512" y="599"/>
                    <a:pt x="4489" y="611"/>
                    <a:pt x="4453" y="635"/>
                  </a:cubicBezTo>
                  <a:cubicBezTo>
                    <a:pt x="4429" y="623"/>
                    <a:pt x="4408" y="617"/>
                    <a:pt x="4387" y="617"/>
                  </a:cubicBezTo>
                  <a:cubicBezTo>
                    <a:pt x="4367" y="617"/>
                    <a:pt x="4346" y="623"/>
                    <a:pt x="4322" y="635"/>
                  </a:cubicBezTo>
                  <a:cubicBezTo>
                    <a:pt x="4274" y="635"/>
                    <a:pt x="4227" y="647"/>
                    <a:pt x="4203" y="659"/>
                  </a:cubicBezTo>
                  <a:cubicBezTo>
                    <a:pt x="4084" y="719"/>
                    <a:pt x="4048" y="766"/>
                    <a:pt x="4048" y="814"/>
                  </a:cubicBezTo>
                  <a:lnTo>
                    <a:pt x="3977" y="814"/>
                  </a:lnTo>
                  <a:cubicBezTo>
                    <a:pt x="3929" y="814"/>
                    <a:pt x="3870" y="826"/>
                    <a:pt x="3810" y="826"/>
                  </a:cubicBezTo>
                  <a:cubicBezTo>
                    <a:pt x="3679" y="849"/>
                    <a:pt x="3512" y="897"/>
                    <a:pt x="3381" y="1028"/>
                  </a:cubicBezTo>
                  <a:cubicBezTo>
                    <a:pt x="3274" y="1147"/>
                    <a:pt x="3250" y="1266"/>
                    <a:pt x="3262" y="1350"/>
                  </a:cubicBezTo>
                  <a:cubicBezTo>
                    <a:pt x="3119" y="1373"/>
                    <a:pt x="2953" y="1469"/>
                    <a:pt x="2846" y="1588"/>
                  </a:cubicBezTo>
                  <a:cubicBezTo>
                    <a:pt x="2786" y="1659"/>
                    <a:pt x="2738" y="1719"/>
                    <a:pt x="2727" y="1778"/>
                  </a:cubicBezTo>
                  <a:cubicBezTo>
                    <a:pt x="2715" y="1790"/>
                    <a:pt x="2715" y="1826"/>
                    <a:pt x="2715" y="1850"/>
                  </a:cubicBezTo>
                  <a:cubicBezTo>
                    <a:pt x="2655" y="1862"/>
                    <a:pt x="2584" y="1885"/>
                    <a:pt x="2524" y="1897"/>
                  </a:cubicBezTo>
                  <a:cubicBezTo>
                    <a:pt x="2417" y="1921"/>
                    <a:pt x="2346" y="1981"/>
                    <a:pt x="2298" y="2040"/>
                  </a:cubicBezTo>
                  <a:cubicBezTo>
                    <a:pt x="2226" y="2004"/>
                    <a:pt x="2143" y="1969"/>
                    <a:pt x="2060" y="1957"/>
                  </a:cubicBezTo>
                  <a:lnTo>
                    <a:pt x="2012" y="1957"/>
                  </a:lnTo>
                  <a:cubicBezTo>
                    <a:pt x="2048" y="1909"/>
                    <a:pt x="2060" y="1838"/>
                    <a:pt x="2024" y="1742"/>
                  </a:cubicBezTo>
                  <a:cubicBezTo>
                    <a:pt x="2012" y="1683"/>
                    <a:pt x="1965" y="1611"/>
                    <a:pt x="1929" y="1552"/>
                  </a:cubicBezTo>
                  <a:cubicBezTo>
                    <a:pt x="1845" y="1469"/>
                    <a:pt x="1762" y="1385"/>
                    <a:pt x="1655" y="1350"/>
                  </a:cubicBezTo>
                  <a:cubicBezTo>
                    <a:pt x="1619" y="1314"/>
                    <a:pt x="1548" y="1302"/>
                    <a:pt x="1500" y="1290"/>
                  </a:cubicBezTo>
                  <a:cubicBezTo>
                    <a:pt x="1415" y="1265"/>
                    <a:pt x="1341" y="1255"/>
                    <a:pt x="1276" y="1255"/>
                  </a:cubicBezTo>
                  <a:cubicBezTo>
                    <a:pt x="1186" y="1255"/>
                    <a:pt x="1115" y="1274"/>
                    <a:pt x="1060" y="1302"/>
                  </a:cubicBezTo>
                  <a:cubicBezTo>
                    <a:pt x="1000" y="1242"/>
                    <a:pt x="905" y="1195"/>
                    <a:pt x="810" y="1183"/>
                  </a:cubicBezTo>
                  <a:lnTo>
                    <a:pt x="691" y="1183"/>
                  </a:lnTo>
                  <a:cubicBezTo>
                    <a:pt x="679" y="1147"/>
                    <a:pt x="643" y="1123"/>
                    <a:pt x="631" y="1088"/>
                  </a:cubicBezTo>
                  <a:cubicBezTo>
                    <a:pt x="560" y="1016"/>
                    <a:pt x="452" y="957"/>
                    <a:pt x="333" y="945"/>
                  </a:cubicBezTo>
                  <a:cubicBezTo>
                    <a:pt x="321" y="945"/>
                    <a:pt x="286" y="933"/>
                    <a:pt x="274" y="933"/>
                  </a:cubicBezTo>
                  <a:cubicBezTo>
                    <a:pt x="167" y="933"/>
                    <a:pt x="95" y="945"/>
                    <a:pt x="48" y="957"/>
                  </a:cubicBezTo>
                  <a:cubicBezTo>
                    <a:pt x="60" y="1052"/>
                    <a:pt x="48" y="1123"/>
                    <a:pt x="24" y="1183"/>
                  </a:cubicBezTo>
                  <a:cubicBezTo>
                    <a:pt x="24" y="1195"/>
                    <a:pt x="0" y="1195"/>
                    <a:pt x="0" y="1195"/>
                  </a:cubicBezTo>
                  <a:cubicBezTo>
                    <a:pt x="24" y="1207"/>
                    <a:pt x="24" y="1207"/>
                    <a:pt x="36" y="1242"/>
                  </a:cubicBezTo>
                  <a:cubicBezTo>
                    <a:pt x="48" y="1266"/>
                    <a:pt x="60" y="1326"/>
                    <a:pt x="48" y="1385"/>
                  </a:cubicBezTo>
                  <a:cubicBezTo>
                    <a:pt x="179" y="1492"/>
                    <a:pt x="298" y="1588"/>
                    <a:pt x="405" y="1671"/>
                  </a:cubicBezTo>
                  <a:cubicBezTo>
                    <a:pt x="572" y="1826"/>
                    <a:pt x="679" y="1945"/>
                    <a:pt x="750" y="2028"/>
                  </a:cubicBezTo>
                  <a:cubicBezTo>
                    <a:pt x="774" y="2076"/>
                    <a:pt x="810" y="2100"/>
                    <a:pt x="822" y="2135"/>
                  </a:cubicBezTo>
                  <a:lnTo>
                    <a:pt x="833" y="2159"/>
                  </a:lnTo>
                  <a:cubicBezTo>
                    <a:pt x="870" y="2222"/>
                    <a:pt x="940" y="2251"/>
                    <a:pt x="1003" y="2251"/>
                  </a:cubicBezTo>
                  <a:cubicBezTo>
                    <a:pt x="1023" y="2251"/>
                    <a:pt x="1042" y="2248"/>
                    <a:pt x="1060" y="2243"/>
                  </a:cubicBezTo>
                  <a:cubicBezTo>
                    <a:pt x="1072" y="2243"/>
                    <a:pt x="1072" y="2219"/>
                    <a:pt x="1072" y="2219"/>
                  </a:cubicBezTo>
                  <a:cubicBezTo>
                    <a:pt x="1155" y="2183"/>
                    <a:pt x="1179" y="2100"/>
                    <a:pt x="1131" y="2028"/>
                  </a:cubicBezTo>
                  <a:cubicBezTo>
                    <a:pt x="1131" y="2016"/>
                    <a:pt x="1000" y="1778"/>
                    <a:pt x="643" y="1445"/>
                  </a:cubicBezTo>
                  <a:lnTo>
                    <a:pt x="655" y="1445"/>
                  </a:lnTo>
                  <a:cubicBezTo>
                    <a:pt x="679" y="1445"/>
                    <a:pt x="691" y="1445"/>
                    <a:pt x="691" y="1433"/>
                  </a:cubicBezTo>
                  <a:lnTo>
                    <a:pt x="691" y="1469"/>
                  </a:lnTo>
                  <a:lnTo>
                    <a:pt x="750" y="1469"/>
                  </a:lnTo>
                  <a:cubicBezTo>
                    <a:pt x="849" y="1478"/>
                    <a:pt x="968" y="1521"/>
                    <a:pt x="1051" y="1521"/>
                  </a:cubicBezTo>
                  <a:cubicBezTo>
                    <a:pt x="1078" y="1521"/>
                    <a:pt x="1102" y="1516"/>
                    <a:pt x="1119" y="1504"/>
                  </a:cubicBezTo>
                  <a:cubicBezTo>
                    <a:pt x="1167" y="1528"/>
                    <a:pt x="1226" y="1504"/>
                    <a:pt x="1393" y="1540"/>
                  </a:cubicBezTo>
                  <a:cubicBezTo>
                    <a:pt x="1548" y="1588"/>
                    <a:pt x="1703" y="1695"/>
                    <a:pt x="1774" y="1778"/>
                  </a:cubicBezTo>
                  <a:cubicBezTo>
                    <a:pt x="1810" y="1826"/>
                    <a:pt x="1822" y="1850"/>
                    <a:pt x="1834" y="1897"/>
                  </a:cubicBezTo>
                  <a:cubicBezTo>
                    <a:pt x="1726" y="1897"/>
                    <a:pt x="1667" y="1909"/>
                    <a:pt x="1643" y="1933"/>
                  </a:cubicBezTo>
                  <a:cubicBezTo>
                    <a:pt x="1584" y="1957"/>
                    <a:pt x="1584" y="2004"/>
                    <a:pt x="1584" y="2028"/>
                  </a:cubicBezTo>
                  <a:cubicBezTo>
                    <a:pt x="1584" y="2123"/>
                    <a:pt x="1607" y="2171"/>
                    <a:pt x="1953" y="2231"/>
                  </a:cubicBezTo>
                  <a:cubicBezTo>
                    <a:pt x="2119" y="2266"/>
                    <a:pt x="2262" y="2338"/>
                    <a:pt x="2369" y="2421"/>
                  </a:cubicBezTo>
                  <a:cubicBezTo>
                    <a:pt x="2465" y="2485"/>
                    <a:pt x="2513" y="2568"/>
                    <a:pt x="2565" y="2568"/>
                  </a:cubicBezTo>
                  <a:cubicBezTo>
                    <a:pt x="2571" y="2568"/>
                    <a:pt x="2577" y="2567"/>
                    <a:pt x="2584" y="2564"/>
                  </a:cubicBezTo>
                  <a:cubicBezTo>
                    <a:pt x="2643" y="2552"/>
                    <a:pt x="2679" y="2433"/>
                    <a:pt x="2584" y="2266"/>
                  </a:cubicBezTo>
                  <a:cubicBezTo>
                    <a:pt x="2560" y="2243"/>
                    <a:pt x="2536" y="2207"/>
                    <a:pt x="2500" y="2183"/>
                  </a:cubicBezTo>
                  <a:cubicBezTo>
                    <a:pt x="2524" y="2183"/>
                    <a:pt x="2548" y="2159"/>
                    <a:pt x="2619" y="2135"/>
                  </a:cubicBezTo>
                  <a:cubicBezTo>
                    <a:pt x="2846" y="2040"/>
                    <a:pt x="3131" y="2004"/>
                    <a:pt x="3155" y="1933"/>
                  </a:cubicBezTo>
                  <a:cubicBezTo>
                    <a:pt x="3179" y="1885"/>
                    <a:pt x="3119" y="1838"/>
                    <a:pt x="3036" y="1814"/>
                  </a:cubicBezTo>
                  <a:cubicBezTo>
                    <a:pt x="3060" y="1778"/>
                    <a:pt x="3084" y="1754"/>
                    <a:pt x="3119" y="1719"/>
                  </a:cubicBezTo>
                  <a:cubicBezTo>
                    <a:pt x="3203" y="1611"/>
                    <a:pt x="3310" y="1540"/>
                    <a:pt x="3417" y="1492"/>
                  </a:cubicBezTo>
                  <a:cubicBezTo>
                    <a:pt x="3512" y="1457"/>
                    <a:pt x="3608" y="1433"/>
                    <a:pt x="3620" y="1397"/>
                  </a:cubicBezTo>
                  <a:cubicBezTo>
                    <a:pt x="3631" y="1361"/>
                    <a:pt x="3608" y="1338"/>
                    <a:pt x="3572" y="1302"/>
                  </a:cubicBezTo>
                  <a:cubicBezTo>
                    <a:pt x="3596" y="1266"/>
                    <a:pt x="3608" y="1230"/>
                    <a:pt x="3667" y="1147"/>
                  </a:cubicBezTo>
                  <a:cubicBezTo>
                    <a:pt x="3739" y="1064"/>
                    <a:pt x="3929" y="1004"/>
                    <a:pt x="4048" y="945"/>
                  </a:cubicBezTo>
                  <a:cubicBezTo>
                    <a:pt x="4131" y="909"/>
                    <a:pt x="4191" y="897"/>
                    <a:pt x="4227" y="885"/>
                  </a:cubicBezTo>
                  <a:cubicBezTo>
                    <a:pt x="4236" y="888"/>
                    <a:pt x="4245" y="890"/>
                    <a:pt x="4256" y="890"/>
                  </a:cubicBezTo>
                  <a:cubicBezTo>
                    <a:pt x="4287" y="890"/>
                    <a:pt x="4325" y="876"/>
                    <a:pt x="4370" y="849"/>
                  </a:cubicBezTo>
                  <a:cubicBezTo>
                    <a:pt x="4405" y="826"/>
                    <a:pt x="4453" y="814"/>
                    <a:pt x="4501" y="814"/>
                  </a:cubicBezTo>
                  <a:cubicBezTo>
                    <a:pt x="4524" y="823"/>
                    <a:pt x="4545" y="829"/>
                    <a:pt x="4568" y="829"/>
                  </a:cubicBezTo>
                  <a:cubicBezTo>
                    <a:pt x="4604" y="829"/>
                    <a:pt x="4645" y="815"/>
                    <a:pt x="4703" y="778"/>
                  </a:cubicBezTo>
                  <a:cubicBezTo>
                    <a:pt x="4786" y="754"/>
                    <a:pt x="4858" y="742"/>
                    <a:pt x="4905" y="719"/>
                  </a:cubicBezTo>
                  <a:cubicBezTo>
                    <a:pt x="4910" y="717"/>
                    <a:pt x="4916" y="716"/>
                    <a:pt x="4922" y="716"/>
                  </a:cubicBezTo>
                  <a:cubicBezTo>
                    <a:pt x="4958" y="716"/>
                    <a:pt x="5007" y="742"/>
                    <a:pt x="5048" y="742"/>
                  </a:cubicBezTo>
                  <a:cubicBezTo>
                    <a:pt x="5108" y="742"/>
                    <a:pt x="5144" y="647"/>
                    <a:pt x="5084" y="552"/>
                  </a:cubicBezTo>
                  <a:cubicBezTo>
                    <a:pt x="5120" y="528"/>
                    <a:pt x="5167" y="504"/>
                    <a:pt x="5274" y="468"/>
                  </a:cubicBezTo>
                  <a:cubicBezTo>
                    <a:pt x="5374" y="431"/>
                    <a:pt x="5480" y="413"/>
                    <a:pt x="5579" y="413"/>
                  </a:cubicBezTo>
                  <a:cubicBezTo>
                    <a:pt x="5670" y="413"/>
                    <a:pt x="5754" y="428"/>
                    <a:pt x="5822" y="457"/>
                  </a:cubicBezTo>
                  <a:cubicBezTo>
                    <a:pt x="5941" y="480"/>
                    <a:pt x="6013" y="528"/>
                    <a:pt x="6072" y="540"/>
                  </a:cubicBezTo>
                  <a:cubicBezTo>
                    <a:pt x="5941" y="576"/>
                    <a:pt x="5822" y="611"/>
                    <a:pt x="5739" y="659"/>
                  </a:cubicBezTo>
                  <a:cubicBezTo>
                    <a:pt x="5572" y="754"/>
                    <a:pt x="5501" y="849"/>
                    <a:pt x="5525" y="885"/>
                  </a:cubicBezTo>
                  <a:cubicBezTo>
                    <a:pt x="5535" y="896"/>
                    <a:pt x="5553" y="901"/>
                    <a:pt x="5577" y="901"/>
                  </a:cubicBezTo>
                  <a:cubicBezTo>
                    <a:pt x="5703" y="901"/>
                    <a:pt x="5997" y="776"/>
                    <a:pt x="6324" y="776"/>
                  </a:cubicBezTo>
                  <a:cubicBezTo>
                    <a:pt x="6347" y="776"/>
                    <a:pt x="6370" y="777"/>
                    <a:pt x="6394" y="778"/>
                  </a:cubicBezTo>
                  <a:cubicBezTo>
                    <a:pt x="6568" y="788"/>
                    <a:pt x="6663" y="816"/>
                    <a:pt x="6724" y="816"/>
                  </a:cubicBezTo>
                  <a:cubicBezTo>
                    <a:pt x="6734" y="816"/>
                    <a:pt x="6743" y="815"/>
                    <a:pt x="6751" y="814"/>
                  </a:cubicBezTo>
                  <a:cubicBezTo>
                    <a:pt x="6810" y="814"/>
                    <a:pt x="6822" y="778"/>
                    <a:pt x="6834" y="754"/>
                  </a:cubicBezTo>
                  <a:cubicBezTo>
                    <a:pt x="6846" y="719"/>
                    <a:pt x="6870" y="695"/>
                    <a:pt x="6822" y="647"/>
                  </a:cubicBezTo>
                  <a:cubicBezTo>
                    <a:pt x="6775" y="599"/>
                    <a:pt x="6656" y="540"/>
                    <a:pt x="6406" y="528"/>
                  </a:cubicBezTo>
                  <a:cubicBezTo>
                    <a:pt x="6312" y="528"/>
                    <a:pt x="6217" y="528"/>
                    <a:pt x="6123" y="539"/>
                  </a:cubicBezTo>
                  <a:lnTo>
                    <a:pt x="6123" y="539"/>
                  </a:lnTo>
                  <a:cubicBezTo>
                    <a:pt x="6132" y="537"/>
                    <a:pt x="6132" y="527"/>
                    <a:pt x="6132" y="516"/>
                  </a:cubicBezTo>
                  <a:cubicBezTo>
                    <a:pt x="6179" y="492"/>
                    <a:pt x="6227" y="457"/>
                    <a:pt x="6310" y="409"/>
                  </a:cubicBezTo>
                  <a:cubicBezTo>
                    <a:pt x="6453" y="338"/>
                    <a:pt x="6584" y="302"/>
                    <a:pt x="6668" y="302"/>
                  </a:cubicBezTo>
                  <a:cubicBezTo>
                    <a:pt x="6739" y="302"/>
                    <a:pt x="6805" y="318"/>
                    <a:pt x="6848" y="318"/>
                  </a:cubicBezTo>
                  <a:cubicBezTo>
                    <a:pt x="6870" y="318"/>
                    <a:pt x="6886" y="314"/>
                    <a:pt x="6894" y="302"/>
                  </a:cubicBezTo>
                  <a:cubicBezTo>
                    <a:pt x="6906" y="302"/>
                    <a:pt x="6906" y="290"/>
                    <a:pt x="6906" y="278"/>
                  </a:cubicBezTo>
                  <a:cubicBezTo>
                    <a:pt x="6953" y="278"/>
                    <a:pt x="7001" y="254"/>
                    <a:pt x="7049" y="242"/>
                  </a:cubicBezTo>
                  <a:cubicBezTo>
                    <a:pt x="7090" y="236"/>
                    <a:pt x="7120" y="230"/>
                    <a:pt x="7147" y="230"/>
                  </a:cubicBezTo>
                  <a:cubicBezTo>
                    <a:pt x="7174" y="230"/>
                    <a:pt x="7197" y="236"/>
                    <a:pt x="7227" y="254"/>
                  </a:cubicBezTo>
                  <a:cubicBezTo>
                    <a:pt x="7281" y="298"/>
                    <a:pt x="7336" y="351"/>
                    <a:pt x="7372" y="351"/>
                  </a:cubicBezTo>
                  <a:cubicBezTo>
                    <a:pt x="7375" y="351"/>
                    <a:pt x="7379" y="350"/>
                    <a:pt x="7382" y="349"/>
                  </a:cubicBezTo>
                  <a:cubicBezTo>
                    <a:pt x="7418" y="349"/>
                    <a:pt x="7430" y="338"/>
                    <a:pt x="7441" y="302"/>
                  </a:cubicBezTo>
                  <a:cubicBezTo>
                    <a:pt x="7478" y="338"/>
                    <a:pt x="7514" y="354"/>
                    <a:pt x="7556" y="354"/>
                  </a:cubicBezTo>
                  <a:cubicBezTo>
                    <a:pt x="7569" y="354"/>
                    <a:pt x="7582" y="352"/>
                    <a:pt x="7596" y="349"/>
                  </a:cubicBezTo>
                  <a:cubicBezTo>
                    <a:pt x="7644" y="338"/>
                    <a:pt x="7703" y="338"/>
                    <a:pt x="7763" y="338"/>
                  </a:cubicBezTo>
                  <a:lnTo>
                    <a:pt x="7775" y="349"/>
                  </a:lnTo>
                  <a:cubicBezTo>
                    <a:pt x="7822" y="373"/>
                    <a:pt x="7906" y="373"/>
                    <a:pt x="7965" y="409"/>
                  </a:cubicBezTo>
                  <a:cubicBezTo>
                    <a:pt x="8025" y="421"/>
                    <a:pt x="8096" y="528"/>
                    <a:pt x="8120" y="635"/>
                  </a:cubicBezTo>
                  <a:cubicBezTo>
                    <a:pt x="8144" y="730"/>
                    <a:pt x="8180" y="826"/>
                    <a:pt x="8215" y="826"/>
                  </a:cubicBezTo>
                  <a:cubicBezTo>
                    <a:pt x="8275" y="826"/>
                    <a:pt x="8322" y="778"/>
                    <a:pt x="8358" y="707"/>
                  </a:cubicBezTo>
                  <a:cubicBezTo>
                    <a:pt x="8394" y="719"/>
                    <a:pt x="8489" y="719"/>
                    <a:pt x="8573" y="754"/>
                  </a:cubicBezTo>
                  <a:cubicBezTo>
                    <a:pt x="8668" y="778"/>
                    <a:pt x="8715" y="826"/>
                    <a:pt x="8739" y="945"/>
                  </a:cubicBezTo>
                  <a:cubicBezTo>
                    <a:pt x="8775" y="1052"/>
                    <a:pt x="8775" y="1135"/>
                    <a:pt x="8811" y="1147"/>
                  </a:cubicBezTo>
                  <a:lnTo>
                    <a:pt x="8870" y="1147"/>
                  </a:lnTo>
                  <a:cubicBezTo>
                    <a:pt x="8918" y="1183"/>
                    <a:pt x="8965" y="1183"/>
                    <a:pt x="9073" y="1207"/>
                  </a:cubicBezTo>
                  <a:cubicBezTo>
                    <a:pt x="9168" y="1242"/>
                    <a:pt x="9227" y="1314"/>
                    <a:pt x="9275" y="1409"/>
                  </a:cubicBezTo>
                  <a:cubicBezTo>
                    <a:pt x="9287" y="1445"/>
                    <a:pt x="9311" y="1492"/>
                    <a:pt x="9323" y="1528"/>
                  </a:cubicBezTo>
                  <a:cubicBezTo>
                    <a:pt x="9251" y="1564"/>
                    <a:pt x="9168" y="1611"/>
                    <a:pt x="9108" y="1683"/>
                  </a:cubicBezTo>
                  <a:cubicBezTo>
                    <a:pt x="9049" y="1766"/>
                    <a:pt x="9025" y="1838"/>
                    <a:pt x="9013" y="1897"/>
                  </a:cubicBezTo>
                  <a:cubicBezTo>
                    <a:pt x="8989" y="1957"/>
                    <a:pt x="9013" y="2028"/>
                    <a:pt x="9037" y="2040"/>
                  </a:cubicBezTo>
                  <a:cubicBezTo>
                    <a:pt x="9067" y="2070"/>
                    <a:pt x="9093" y="2079"/>
                    <a:pt x="9116" y="2079"/>
                  </a:cubicBezTo>
                  <a:cubicBezTo>
                    <a:pt x="9138" y="2079"/>
                    <a:pt x="9156" y="2070"/>
                    <a:pt x="9168" y="2064"/>
                  </a:cubicBezTo>
                  <a:cubicBezTo>
                    <a:pt x="9215" y="2040"/>
                    <a:pt x="9251" y="2016"/>
                    <a:pt x="9275" y="2004"/>
                  </a:cubicBezTo>
                  <a:lnTo>
                    <a:pt x="9323" y="1969"/>
                  </a:lnTo>
                  <a:cubicBezTo>
                    <a:pt x="9335" y="1957"/>
                    <a:pt x="9370" y="1909"/>
                    <a:pt x="9394" y="1862"/>
                  </a:cubicBezTo>
                  <a:cubicBezTo>
                    <a:pt x="9465" y="1778"/>
                    <a:pt x="9561" y="1719"/>
                    <a:pt x="9668" y="1683"/>
                  </a:cubicBezTo>
                  <a:cubicBezTo>
                    <a:pt x="9739" y="1659"/>
                    <a:pt x="9811" y="1647"/>
                    <a:pt x="9846" y="1611"/>
                  </a:cubicBezTo>
                  <a:cubicBezTo>
                    <a:pt x="9906" y="1600"/>
                    <a:pt x="9966" y="1588"/>
                    <a:pt x="10049" y="1564"/>
                  </a:cubicBezTo>
                  <a:cubicBezTo>
                    <a:pt x="10081" y="1560"/>
                    <a:pt x="10113" y="1558"/>
                    <a:pt x="10145" y="1558"/>
                  </a:cubicBezTo>
                  <a:cubicBezTo>
                    <a:pt x="10294" y="1558"/>
                    <a:pt x="10445" y="1600"/>
                    <a:pt x="10573" y="1659"/>
                  </a:cubicBezTo>
                  <a:cubicBezTo>
                    <a:pt x="10694" y="1725"/>
                    <a:pt x="10785" y="1791"/>
                    <a:pt x="10826" y="1791"/>
                  </a:cubicBezTo>
                  <a:cubicBezTo>
                    <a:pt x="10829" y="1791"/>
                    <a:pt x="10832" y="1791"/>
                    <a:pt x="10835" y="1790"/>
                  </a:cubicBezTo>
                  <a:cubicBezTo>
                    <a:pt x="10870" y="1778"/>
                    <a:pt x="10882" y="1719"/>
                    <a:pt x="10835" y="1647"/>
                  </a:cubicBezTo>
                  <a:cubicBezTo>
                    <a:pt x="10894" y="1647"/>
                    <a:pt x="10978" y="1647"/>
                    <a:pt x="11073" y="1671"/>
                  </a:cubicBezTo>
                  <a:cubicBezTo>
                    <a:pt x="11228" y="1707"/>
                    <a:pt x="11394" y="1802"/>
                    <a:pt x="11513" y="1885"/>
                  </a:cubicBezTo>
                  <a:cubicBezTo>
                    <a:pt x="11370" y="1921"/>
                    <a:pt x="11394" y="1981"/>
                    <a:pt x="11418" y="2064"/>
                  </a:cubicBezTo>
                  <a:cubicBezTo>
                    <a:pt x="11450" y="2139"/>
                    <a:pt x="11473" y="2185"/>
                    <a:pt x="11563" y="2185"/>
                  </a:cubicBezTo>
                  <a:cubicBezTo>
                    <a:pt x="11573" y="2185"/>
                    <a:pt x="11585" y="2184"/>
                    <a:pt x="11597" y="2183"/>
                  </a:cubicBezTo>
                  <a:cubicBezTo>
                    <a:pt x="11704" y="2159"/>
                    <a:pt x="11847" y="2135"/>
                    <a:pt x="11894" y="2076"/>
                  </a:cubicBezTo>
                  <a:lnTo>
                    <a:pt x="11930" y="2076"/>
                  </a:lnTo>
                  <a:cubicBezTo>
                    <a:pt x="11990" y="2076"/>
                    <a:pt x="12049" y="2028"/>
                    <a:pt x="12180" y="1969"/>
                  </a:cubicBezTo>
                  <a:cubicBezTo>
                    <a:pt x="12418" y="1862"/>
                    <a:pt x="12704" y="1862"/>
                    <a:pt x="12811" y="1838"/>
                  </a:cubicBezTo>
                  <a:cubicBezTo>
                    <a:pt x="12847" y="1838"/>
                    <a:pt x="12906" y="1826"/>
                    <a:pt x="13025" y="1802"/>
                  </a:cubicBezTo>
                  <a:cubicBezTo>
                    <a:pt x="13109" y="1790"/>
                    <a:pt x="13180" y="1784"/>
                    <a:pt x="13243" y="1784"/>
                  </a:cubicBezTo>
                  <a:cubicBezTo>
                    <a:pt x="13305" y="1784"/>
                    <a:pt x="13359" y="1790"/>
                    <a:pt x="13406" y="1802"/>
                  </a:cubicBezTo>
                  <a:cubicBezTo>
                    <a:pt x="13430" y="1826"/>
                    <a:pt x="13466" y="1838"/>
                    <a:pt x="13478" y="1850"/>
                  </a:cubicBezTo>
                  <a:cubicBezTo>
                    <a:pt x="13442" y="1862"/>
                    <a:pt x="13430" y="1885"/>
                    <a:pt x="13430" y="1897"/>
                  </a:cubicBezTo>
                  <a:cubicBezTo>
                    <a:pt x="13418" y="1945"/>
                    <a:pt x="13430" y="1969"/>
                    <a:pt x="13466" y="2004"/>
                  </a:cubicBezTo>
                  <a:cubicBezTo>
                    <a:pt x="13502" y="2076"/>
                    <a:pt x="13549" y="2123"/>
                    <a:pt x="13621" y="2123"/>
                  </a:cubicBezTo>
                  <a:cubicBezTo>
                    <a:pt x="13697" y="2123"/>
                    <a:pt x="13781" y="2139"/>
                    <a:pt x="13854" y="2139"/>
                  </a:cubicBezTo>
                  <a:cubicBezTo>
                    <a:pt x="13872" y="2139"/>
                    <a:pt x="13890" y="2138"/>
                    <a:pt x="13907" y="2135"/>
                  </a:cubicBezTo>
                  <a:cubicBezTo>
                    <a:pt x="13966" y="2123"/>
                    <a:pt x="14002" y="2040"/>
                    <a:pt x="13954" y="1957"/>
                  </a:cubicBezTo>
                  <a:cubicBezTo>
                    <a:pt x="13918" y="1897"/>
                    <a:pt x="13847" y="1850"/>
                    <a:pt x="13764" y="1826"/>
                  </a:cubicBezTo>
                  <a:cubicBezTo>
                    <a:pt x="13764" y="1825"/>
                    <a:pt x="13765" y="1823"/>
                    <a:pt x="13765" y="1822"/>
                  </a:cubicBezTo>
                  <a:lnTo>
                    <a:pt x="13765" y="1822"/>
                  </a:lnTo>
                  <a:cubicBezTo>
                    <a:pt x="13769" y="1824"/>
                    <a:pt x="13775" y="1826"/>
                    <a:pt x="13787" y="1826"/>
                  </a:cubicBezTo>
                  <a:lnTo>
                    <a:pt x="13847" y="1850"/>
                  </a:lnTo>
                  <a:lnTo>
                    <a:pt x="13859" y="1862"/>
                  </a:lnTo>
                  <a:lnTo>
                    <a:pt x="13883" y="1862"/>
                  </a:lnTo>
                  <a:cubicBezTo>
                    <a:pt x="13907" y="1862"/>
                    <a:pt x="13942" y="1850"/>
                    <a:pt x="14002" y="1850"/>
                  </a:cubicBezTo>
                  <a:cubicBezTo>
                    <a:pt x="14016" y="1849"/>
                    <a:pt x="14030" y="1848"/>
                    <a:pt x="14045" y="1848"/>
                  </a:cubicBezTo>
                  <a:cubicBezTo>
                    <a:pt x="14195" y="1848"/>
                    <a:pt x="14383" y="1897"/>
                    <a:pt x="14502" y="1897"/>
                  </a:cubicBezTo>
                  <a:cubicBezTo>
                    <a:pt x="14561" y="1909"/>
                    <a:pt x="14680" y="1909"/>
                    <a:pt x="14895" y="1921"/>
                  </a:cubicBezTo>
                  <a:cubicBezTo>
                    <a:pt x="15097" y="1945"/>
                    <a:pt x="15264" y="2016"/>
                    <a:pt x="15383" y="2123"/>
                  </a:cubicBezTo>
                  <a:cubicBezTo>
                    <a:pt x="15502" y="2207"/>
                    <a:pt x="15526" y="2314"/>
                    <a:pt x="15573" y="2314"/>
                  </a:cubicBezTo>
                  <a:cubicBezTo>
                    <a:pt x="15585" y="2314"/>
                    <a:pt x="15621" y="2302"/>
                    <a:pt x="15633" y="2266"/>
                  </a:cubicBezTo>
                  <a:cubicBezTo>
                    <a:pt x="15645" y="2266"/>
                    <a:pt x="15669" y="2266"/>
                    <a:pt x="15692" y="2278"/>
                  </a:cubicBezTo>
                  <a:cubicBezTo>
                    <a:pt x="15764" y="2302"/>
                    <a:pt x="15847" y="2314"/>
                    <a:pt x="15907" y="2338"/>
                  </a:cubicBezTo>
                  <a:lnTo>
                    <a:pt x="15907" y="2362"/>
                  </a:lnTo>
                  <a:cubicBezTo>
                    <a:pt x="15919" y="2457"/>
                    <a:pt x="15942" y="2516"/>
                    <a:pt x="15978" y="2552"/>
                  </a:cubicBezTo>
                  <a:cubicBezTo>
                    <a:pt x="16002" y="2576"/>
                    <a:pt x="16038" y="2600"/>
                    <a:pt x="16062" y="2600"/>
                  </a:cubicBezTo>
                  <a:cubicBezTo>
                    <a:pt x="16062" y="2624"/>
                    <a:pt x="16085" y="2635"/>
                    <a:pt x="16062" y="2731"/>
                  </a:cubicBezTo>
                  <a:cubicBezTo>
                    <a:pt x="16038" y="2814"/>
                    <a:pt x="15931" y="2933"/>
                    <a:pt x="15859" y="3016"/>
                  </a:cubicBezTo>
                  <a:lnTo>
                    <a:pt x="15823" y="3040"/>
                  </a:lnTo>
                  <a:lnTo>
                    <a:pt x="15752" y="3040"/>
                  </a:lnTo>
                  <a:lnTo>
                    <a:pt x="15752" y="3028"/>
                  </a:lnTo>
                  <a:cubicBezTo>
                    <a:pt x="15752" y="2993"/>
                    <a:pt x="15752" y="2957"/>
                    <a:pt x="15704" y="2933"/>
                  </a:cubicBezTo>
                  <a:cubicBezTo>
                    <a:pt x="15689" y="2923"/>
                    <a:pt x="15658" y="2915"/>
                    <a:pt x="15614" y="2915"/>
                  </a:cubicBezTo>
                  <a:cubicBezTo>
                    <a:pt x="15556" y="2915"/>
                    <a:pt x="15477" y="2928"/>
                    <a:pt x="15383" y="2969"/>
                  </a:cubicBezTo>
                  <a:cubicBezTo>
                    <a:pt x="15204" y="3040"/>
                    <a:pt x="15085" y="3171"/>
                    <a:pt x="15026" y="3278"/>
                  </a:cubicBezTo>
                  <a:cubicBezTo>
                    <a:pt x="14978" y="3338"/>
                    <a:pt x="14966" y="3397"/>
                    <a:pt x="14966" y="3433"/>
                  </a:cubicBezTo>
                  <a:cubicBezTo>
                    <a:pt x="14930" y="3445"/>
                    <a:pt x="14883" y="3457"/>
                    <a:pt x="14847" y="3493"/>
                  </a:cubicBezTo>
                  <a:cubicBezTo>
                    <a:pt x="14692" y="3576"/>
                    <a:pt x="14561" y="3683"/>
                    <a:pt x="14466" y="3790"/>
                  </a:cubicBezTo>
                  <a:lnTo>
                    <a:pt x="14466" y="3755"/>
                  </a:lnTo>
                  <a:cubicBezTo>
                    <a:pt x="14454" y="3731"/>
                    <a:pt x="14395" y="3671"/>
                    <a:pt x="14252" y="3636"/>
                  </a:cubicBezTo>
                  <a:cubicBezTo>
                    <a:pt x="14206" y="3626"/>
                    <a:pt x="14161" y="3623"/>
                    <a:pt x="14117" y="3623"/>
                  </a:cubicBezTo>
                  <a:cubicBezTo>
                    <a:pt x="14045" y="3623"/>
                    <a:pt x="13977" y="3633"/>
                    <a:pt x="13918" y="3647"/>
                  </a:cubicBezTo>
                  <a:lnTo>
                    <a:pt x="13918" y="3636"/>
                  </a:lnTo>
                  <a:cubicBezTo>
                    <a:pt x="13918" y="3588"/>
                    <a:pt x="13871" y="3528"/>
                    <a:pt x="13752" y="3469"/>
                  </a:cubicBezTo>
                  <a:cubicBezTo>
                    <a:pt x="13692" y="3445"/>
                    <a:pt x="13621" y="3433"/>
                    <a:pt x="13549" y="3433"/>
                  </a:cubicBezTo>
                  <a:cubicBezTo>
                    <a:pt x="13549" y="3433"/>
                    <a:pt x="13561" y="3433"/>
                    <a:pt x="13561" y="3409"/>
                  </a:cubicBezTo>
                  <a:cubicBezTo>
                    <a:pt x="13597" y="3374"/>
                    <a:pt x="13609" y="3278"/>
                    <a:pt x="13537" y="3135"/>
                  </a:cubicBezTo>
                  <a:cubicBezTo>
                    <a:pt x="13454" y="2981"/>
                    <a:pt x="13311" y="2862"/>
                    <a:pt x="13145" y="2838"/>
                  </a:cubicBezTo>
                  <a:cubicBezTo>
                    <a:pt x="13145" y="2802"/>
                    <a:pt x="13133" y="2754"/>
                    <a:pt x="13073" y="2695"/>
                  </a:cubicBezTo>
                  <a:cubicBezTo>
                    <a:pt x="12981" y="2624"/>
                    <a:pt x="12872" y="2591"/>
                    <a:pt x="12796" y="2591"/>
                  </a:cubicBezTo>
                  <a:cubicBezTo>
                    <a:pt x="12745" y="2591"/>
                    <a:pt x="12709" y="2606"/>
                    <a:pt x="12704" y="2635"/>
                  </a:cubicBezTo>
                  <a:cubicBezTo>
                    <a:pt x="12656" y="2743"/>
                    <a:pt x="12787" y="2814"/>
                    <a:pt x="12883" y="2897"/>
                  </a:cubicBezTo>
                  <a:cubicBezTo>
                    <a:pt x="12918" y="2921"/>
                    <a:pt x="12954" y="2933"/>
                    <a:pt x="12966" y="2933"/>
                  </a:cubicBezTo>
                  <a:cubicBezTo>
                    <a:pt x="13002" y="2957"/>
                    <a:pt x="13025" y="2969"/>
                    <a:pt x="13073" y="2993"/>
                  </a:cubicBezTo>
                  <a:cubicBezTo>
                    <a:pt x="13133" y="3040"/>
                    <a:pt x="13216" y="3135"/>
                    <a:pt x="13264" y="3219"/>
                  </a:cubicBezTo>
                  <a:cubicBezTo>
                    <a:pt x="13323" y="3374"/>
                    <a:pt x="13359" y="3409"/>
                    <a:pt x="13395" y="3433"/>
                  </a:cubicBezTo>
                  <a:cubicBezTo>
                    <a:pt x="13383" y="3433"/>
                    <a:pt x="13371" y="3433"/>
                    <a:pt x="13359" y="3445"/>
                  </a:cubicBezTo>
                  <a:cubicBezTo>
                    <a:pt x="13252" y="3493"/>
                    <a:pt x="13216" y="3552"/>
                    <a:pt x="13252" y="3576"/>
                  </a:cubicBezTo>
                  <a:cubicBezTo>
                    <a:pt x="13323" y="3647"/>
                    <a:pt x="13478" y="3624"/>
                    <a:pt x="13621" y="3683"/>
                  </a:cubicBezTo>
                  <a:cubicBezTo>
                    <a:pt x="13680" y="3707"/>
                    <a:pt x="13716" y="3731"/>
                    <a:pt x="13740" y="3731"/>
                  </a:cubicBezTo>
                  <a:cubicBezTo>
                    <a:pt x="13728" y="3755"/>
                    <a:pt x="13716" y="3767"/>
                    <a:pt x="13728" y="3790"/>
                  </a:cubicBezTo>
                  <a:cubicBezTo>
                    <a:pt x="13787" y="3874"/>
                    <a:pt x="13978" y="3814"/>
                    <a:pt x="14192" y="3862"/>
                  </a:cubicBezTo>
                  <a:cubicBezTo>
                    <a:pt x="14262" y="3876"/>
                    <a:pt x="14303" y="3881"/>
                    <a:pt x="14335" y="3881"/>
                  </a:cubicBezTo>
                  <a:cubicBezTo>
                    <a:pt x="14357" y="3881"/>
                    <a:pt x="14375" y="3879"/>
                    <a:pt x="14395" y="3874"/>
                  </a:cubicBezTo>
                  <a:lnTo>
                    <a:pt x="14395" y="3874"/>
                  </a:lnTo>
                  <a:cubicBezTo>
                    <a:pt x="14323" y="3993"/>
                    <a:pt x="14323" y="4100"/>
                    <a:pt x="14371" y="4100"/>
                  </a:cubicBezTo>
                  <a:cubicBezTo>
                    <a:pt x="14430" y="4100"/>
                    <a:pt x="14466" y="4040"/>
                    <a:pt x="14585" y="3969"/>
                  </a:cubicBezTo>
                  <a:cubicBezTo>
                    <a:pt x="14692" y="3886"/>
                    <a:pt x="14859" y="3767"/>
                    <a:pt x="15026" y="3683"/>
                  </a:cubicBezTo>
                  <a:cubicBezTo>
                    <a:pt x="15097" y="3647"/>
                    <a:pt x="15145" y="3624"/>
                    <a:pt x="15216" y="3576"/>
                  </a:cubicBezTo>
                  <a:cubicBezTo>
                    <a:pt x="15264" y="3552"/>
                    <a:pt x="15276" y="3552"/>
                    <a:pt x="15276" y="3528"/>
                  </a:cubicBezTo>
                  <a:cubicBezTo>
                    <a:pt x="15288" y="3505"/>
                    <a:pt x="15323" y="3493"/>
                    <a:pt x="15335" y="3457"/>
                  </a:cubicBezTo>
                  <a:cubicBezTo>
                    <a:pt x="15347" y="3433"/>
                    <a:pt x="15383" y="3386"/>
                    <a:pt x="15288" y="3350"/>
                  </a:cubicBezTo>
                  <a:lnTo>
                    <a:pt x="15264" y="3350"/>
                  </a:lnTo>
                  <a:cubicBezTo>
                    <a:pt x="15335" y="3290"/>
                    <a:pt x="15442" y="3219"/>
                    <a:pt x="15526" y="3195"/>
                  </a:cubicBezTo>
                  <a:cubicBezTo>
                    <a:pt x="15609" y="3159"/>
                    <a:pt x="15645" y="3147"/>
                    <a:pt x="15692" y="3135"/>
                  </a:cubicBezTo>
                  <a:cubicBezTo>
                    <a:pt x="15764" y="3207"/>
                    <a:pt x="15990" y="3266"/>
                    <a:pt x="16240" y="3278"/>
                  </a:cubicBezTo>
                  <a:cubicBezTo>
                    <a:pt x="16538" y="3278"/>
                    <a:pt x="16538" y="3219"/>
                    <a:pt x="16538" y="3147"/>
                  </a:cubicBezTo>
                  <a:cubicBezTo>
                    <a:pt x="16538" y="3076"/>
                    <a:pt x="16526" y="3028"/>
                    <a:pt x="16252" y="3016"/>
                  </a:cubicBezTo>
                  <a:lnTo>
                    <a:pt x="16228" y="3016"/>
                  </a:lnTo>
                  <a:cubicBezTo>
                    <a:pt x="16288" y="2957"/>
                    <a:pt x="16347" y="2874"/>
                    <a:pt x="16395" y="2778"/>
                  </a:cubicBezTo>
                  <a:cubicBezTo>
                    <a:pt x="16454" y="2576"/>
                    <a:pt x="16335" y="2457"/>
                    <a:pt x="16252" y="2433"/>
                  </a:cubicBezTo>
                  <a:cubicBezTo>
                    <a:pt x="16276" y="2373"/>
                    <a:pt x="16240" y="2266"/>
                    <a:pt x="16347" y="2135"/>
                  </a:cubicBezTo>
                  <a:cubicBezTo>
                    <a:pt x="16466" y="2004"/>
                    <a:pt x="16752" y="1945"/>
                    <a:pt x="16943" y="1921"/>
                  </a:cubicBezTo>
                  <a:cubicBezTo>
                    <a:pt x="17002" y="1921"/>
                    <a:pt x="17062" y="1921"/>
                    <a:pt x="17109" y="1945"/>
                  </a:cubicBezTo>
                  <a:lnTo>
                    <a:pt x="17109" y="1957"/>
                  </a:lnTo>
                  <a:cubicBezTo>
                    <a:pt x="17133" y="2004"/>
                    <a:pt x="17145" y="2028"/>
                    <a:pt x="17205" y="2028"/>
                  </a:cubicBezTo>
                  <a:cubicBezTo>
                    <a:pt x="17264" y="2028"/>
                    <a:pt x="17359" y="2004"/>
                    <a:pt x="17550" y="1969"/>
                  </a:cubicBezTo>
                  <a:cubicBezTo>
                    <a:pt x="17621" y="1957"/>
                    <a:pt x="17728" y="1957"/>
                    <a:pt x="17717" y="1957"/>
                  </a:cubicBezTo>
                  <a:lnTo>
                    <a:pt x="17728" y="1957"/>
                  </a:lnTo>
                  <a:lnTo>
                    <a:pt x="17740" y="1981"/>
                  </a:lnTo>
                  <a:cubicBezTo>
                    <a:pt x="17728" y="2004"/>
                    <a:pt x="17705" y="2004"/>
                    <a:pt x="17681" y="2016"/>
                  </a:cubicBezTo>
                  <a:cubicBezTo>
                    <a:pt x="17645" y="2040"/>
                    <a:pt x="17609" y="2076"/>
                    <a:pt x="17609" y="2100"/>
                  </a:cubicBezTo>
                  <a:cubicBezTo>
                    <a:pt x="17597" y="2147"/>
                    <a:pt x="17621" y="2183"/>
                    <a:pt x="17657" y="2219"/>
                  </a:cubicBezTo>
                  <a:cubicBezTo>
                    <a:pt x="17681" y="2254"/>
                    <a:pt x="17717" y="2278"/>
                    <a:pt x="17764" y="2278"/>
                  </a:cubicBezTo>
                  <a:lnTo>
                    <a:pt x="17836" y="2278"/>
                  </a:lnTo>
                  <a:cubicBezTo>
                    <a:pt x="17859" y="2326"/>
                    <a:pt x="17883" y="2373"/>
                    <a:pt x="17907" y="2373"/>
                  </a:cubicBezTo>
                  <a:cubicBezTo>
                    <a:pt x="17943" y="2373"/>
                    <a:pt x="17967" y="2338"/>
                    <a:pt x="17978" y="2302"/>
                  </a:cubicBezTo>
                  <a:cubicBezTo>
                    <a:pt x="18014" y="2326"/>
                    <a:pt x="18038" y="2373"/>
                    <a:pt x="18074" y="2433"/>
                  </a:cubicBezTo>
                  <a:cubicBezTo>
                    <a:pt x="18119" y="2515"/>
                    <a:pt x="18192" y="2569"/>
                    <a:pt x="18235" y="2569"/>
                  </a:cubicBezTo>
                  <a:cubicBezTo>
                    <a:pt x="18248" y="2569"/>
                    <a:pt x="18259" y="2563"/>
                    <a:pt x="18264" y="2552"/>
                  </a:cubicBezTo>
                  <a:cubicBezTo>
                    <a:pt x="18300" y="2516"/>
                    <a:pt x="18300" y="2504"/>
                    <a:pt x="18312" y="2481"/>
                  </a:cubicBezTo>
                  <a:cubicBezTo>
                    <a:pt x="18328" y="2481"/>
                    <a:pt x="18349" y="2470"/>
                    <a:pt x="18379" y="2470"/>
                  </a:cubicBezTo>
                  <a:cubicBezTo>
                    <a:pt x="18394" y="2470"/>
                    <a:pt x="18411" y="2473"/>
                    <a:pt x="18431" y="2481"/>
                  </a:cubicBezTo>
                  <a:cubicBezTo>
                    <a:pt x="18574" y="2493"/>
                    <a:pt x="18788" y="2540"/>
                    <a:pt x="18955" y="2624"/>
                  </a:cubicBezTo>
                  <a:cubicBezTo>
                    <a:pt x="19133" y="2719"/>
                    <a:pt x="19193" y="2754"/>
                    <a:pt x="19229" y="2790"/>
                  </a:cubicBezTo>
                  <a:cubicBezTo>
                    <a:pt x="19252" y="2796"/>
                    <a:pt x="19273" y="2799"/>
                    <a:pt x="19293" y="2799"/>
                  </a:cubicBezTo>
                  <a:cubicBezTo>
                    <a:pt x="19312" y="2799"/>
                    <a:pt x="19330" y="2796"/>
                    <a:pt x="19348" y="2790"/>
                  </a:cubicBezTo>
                  <a:cubicBezTo>
                    <a:pt x="19371" y="2790"/>
                    <a:pt x="19383" y="2778"/>
                    <a:pt x="19383" y="2778"/>
                  </a:cubicBezTo>
                  <a:cubicBezTo>
                    <a:pt x="19383" y="2778"/>
                    <a:pt x="19395" y="2790"/>
                    <a:pt x="19395" y="2802"/>
                  </a:cubicBezTo>
                  <a:cubicBezTo>
                    <a:pt x="19443" y="2874"/>
                    <a:pt x="19491" y="2981"/>
                    <a:pt x="19502" y="3100"/>
                  </a:cubicBezTo>
                  <a:lnTo>
                    <a:pt x="19502" y="3159"/>
                  </a:lnTo>
                  <a:cubicBezTo>
                    <a:pt x="19383" y="3195"/>
                    <a:pt x="19336" y="3255"/>
                    <a:pt x="19336" y="3278"/>
                  </a:cubicBezTo>
                  <a:cubicBezTo>
                    <a:pt x="19383" y="3374"/>
                    <a:pt x="19610" y="3338"/>
                    <a:pt x="19812" y="3433"/>
                  </a:cubicBezTo>
                  <a:cubicBezTo>
                    <a:pt x="19903" y="3467"/>
                    <a:pt x="19959" y="3482"/>
                    <a:pt x="19998" y="3482"/>
                  </a:cubicBezTo>
                  <a:cubicBezTo>
                    <a:pt x="20042" y="3482"/>
                    <a:pt x="20067" y="3464"/>
                    <a:pt x="20098" y="3433"/>
                  </a:cubicBezTo>
                  <a:cubicBezTo>
                    <a:pt x="20229" y="3445"/>
                    <a:pt x="20395" y="3469"/>
                    <a:pt x="20514" y="3528"/>
                  </a:cubicBezTo>
                  <a:cubicBezTo>
                    <a:pt x="20645" y="3612"/>
                    <a:pt x="20693" y="3671"/>
                    <a:pt x="20741" y="3683"/>
                  </a:cubicBezTo>
                  <a:cubicBezTo>
                    <a:pt x="20759" y="3695"/>
                    <a:pt x="20776" y="3698"/>
                    <a:pt x="20796" y="3698"/>
                  </a:cubicBezTo>
                  <a:cubicBezTo>
                    <a:pt x="20815" y="3698"/>
                    <a:pt x="20836" y="3695"/>
                    <a:pt x="20860" y="3695"/>
                  </a:cubicBezTo>
                  <a:cubicBezTo>
                    <a:pt x="20884" y="3683"/>
                    <a:pt x="20931" y="3683"/>
                    <a:pt x="20931" y="3612"/>
                  </a:cubicBezTo>
                  <a:cubicBezTo>
                    <a:pt x="20931" y="3552"/>
                    <a:pt x="20884" y="3409"/>
                    <a:pt x="20657" y="3290"/>
                  </a:cubicBezTo>
                  <a:cubicBezTo>
                    <a:pt x="20514" y="3227"/>
                    <a:pt x="20366" y="3206"/>
                    <a:pt x="20230" y="3206"/>
                  </a:cubicBezTo>
                  <a:cubicBezTo>
                    <a:pt x="20163" y="3206"/>
                    <a:pt x="20098" y="3211"/>
                    <a:pt x="20038" y="3219"/>
                  </a:cubicBezTo>
                  <a:lnTo>
                    <a:pt x="20026" y="3219"/>
                  </a:lnTo>
                  <a:cubicBezTo>
                    <a:pt x="19991" y="3207"/>
                    <a:pt x="19967" y="3195"/>
                    <a:pt x="19919" y="3159"/>
                  </a:cubicBezTo>
                  <a:cubicBezTo>
                    <a:pt x="19872" y="3147"/>
                    <a:pt x="19824" y="3135"/>
                    <a:pt x="19788" y="3135"/>
                  </a:cubicBezTo>
                  <a:lnTo>
                    <a:pt x="19788" y="3052"/>
                  </a:lnTo>
                  <a:cubicBezTo>
                    <a:pt x="19764" y="2897"/>
                    <a:pt x="19669" y="2743"/>
                    <a:pt x="19550" y="2671"/>
                  </a:cubicBezTo>
                  <a:cubicBezTo>
                    <a:pt x="19491" y="2624"/>
                    <a:pt x="19407" y="2612"/>
                    <a:pt x="19371" y="2612"/>
                  </a:cubicBezTo>
                  <a:cubicBezTo>
                    <a:pt x="19324" y="2540"/>
                    <a:pt x="19229" y="2457"/>
                    <a:pt x="19086" y="2385"/>
                  </a:cubicBezTo>
                  <a:cubicBezTo>
                    <a:pt x="18912" y="2303"/>
                    <a:pt x="18723" y="2270"/>
                    <a:pt x="18559" y="2270"/>
                  </a:cubicBezTo>
                  <a:cubicBezTo>
                    <a:pt x="18510" y="2270"/>
                    <a:pt x="18463" y="2273"/>
                    <a:pt x="18419" y="2278"/>
                  </a:cubicBezTo>
                  <a:cubicBezTo>
                    <a:pt x="18383" y="2278"/>
                    <a:pt x="18336" y="2302"/>
                    <a:pt x="18312" y="2314"/>
                  </a:cubicBezTo>
                  <a:cubicBezTo>
                    <a:pt x="18312" y="2302"/>
                    <a:pt x="18300" y="2266"/>
                    <a:pt x="18300" y="2254"/>
                  </a:cubicBezTo>
                  <a:cubicBezTo>
                    <a:pt x="18359" y="2219"/>
                    <a:pt x="18431" y="2159"/>
                    <a:pt x="18443" y="2088"/>
                  </a:cubicBezTo>
                  <a:lnTo>
                    <a:pt x="18443" y="2064"/>
                  </a:lnTo>
                  <a:lnTo>
                    <a:pt x="18455" y="2064"/>
                  </a:lnTo>
                  <a:cubicBezTo>
                    <a:pt x="18502" y="2040"/>
                    <a:pt x="18550" y="2028"/>
                    <a:pt x="18574" y="2016"/>
                  </a:cubicBezTo>
                  <a:cubicBezTo>
                    <a:pt x="18609" y="2016"/>
                    <a:pt x="18609" y="2004"/>
                    <a:pt x="18729" y="1921"/>
                  </a:cubicBezTo>
                  <a:cubicBezTo>
                    <a:pt x="18836" y="1850"/>
                    <a:pt x="18967" y="1790"/>
                    <a:pt x="19050" y="1766"/>
                  </a:cubicBezTo>
                  <a:cubicBezTo>
                    <a:pt x="19098" y="1826"/>
                    <a:pt x="19133" y="1850"/>
                    <a:pt x="19205" y="1850"/>
                  </a:cubicBezTo>
                  <a:cubicBezTo>
                    <a:pt x="19276" y="1850"/>
                    <a:pt x="19371" y="1885"/>
                    <a:pt x="19443" y="1885"/>
                  </a:cubicBezTo>
                  <a:lnTo>
                    <a:pt x="19455" y="1897"/>
                  </a:lnTo>
                  <a:cubicBezTo>
                    <a:pt x="19502" y="1909"/>
                    <a:pt x="19574" y="1909"/>
                    <a:pt x="19669" y="1909"/>
                  </a:cubicBezTo>
                  <a:cubicBezTo>
                    <a:pt x="19693" y="1909"/>
                    <a:pt x="19705" y="1909"/>
                    <a:pt x="19741" y="1921"/>
                  </a:cubicBezTo>
                  <a:cubicBezTo>
                    <a:pt x="19741" y="1945"/>
                    <a:pt x="19729" y="1945"/>
                    <a:pt x="19729" y="1957"/>
                  </a:cubicBezTo>
                  <a:cubicBezTo>
                    <a:pt x="19705" y="2016"/>
                    <a:pt x="19752" y="2028"/>
                    <a:pt x="19788" y="2040"/>
                  </a:cubicBezTo>
                  <a:cubicBezTo>
                    <a:pt x="19824" y="2064"/>
                    <a:pt x="19872" y="2076"/>
                    <a:pt x="19907" y="2088"/>
                  </a:cubicBezTo>
                  <a:cubicBezTo>
                    <a:pt x="19907" y="2092"/>
                    <a:pt x="19910" y="2093"/>
                    <a:pt x="19914" y="2093"/>
                  </a:cubicBezTo>
                  <a:cubicBezTo>
                    <a:pt x="19922" y="2093"/>
                    <a:pt x="19935" y="2088"/>
                    <a:pt x="19943" y="2088"/>
                  </a:cubicBezTo>
                  <a:cubicBezTo>
                    <a:pt x="19979" y="2100"/>
                    <a:pt x="19991" y="2123"/>
                    <a:pt x="20026" y="2123"/>
                  </a:cubicBezTo>
                  <a:cubicBezTo>
                    <a:pt x="20050" y="2123"/>
                    <a:pt x="20086" y="2088"/>
                    <a:pt x="20098" y="2064"/>
                  </a:cubicBezTo>
                  <a:cubicBezTo>
                    <a:pt x="20147" y="2051"/>
                    <a:pt x="20198" y="2047"/>
                    <a:pt x="20248" y="2047"/>
                  </a:cubicBezTo>
                  <a:cubicBezTo>
                    <a:pt x="20328" y="2047"/>
                    <a:pt x="20403" y="2057"/>
                    <a:pt x="20460" y="2057"/>
                  </a:cubicBezTo>
                  <a:cubicBezTo>
                    <a:pt x="20494" y="2057"/>
                    <a:pt x="20522" y="2053"/>
                    <a:pt x="20538" y="2040"/>
                  </a:cubicBezTo>
                  <a:cubicBezTo>
                    <a:pt x="20562" y="2028"/>
                    <a:pt x="20574" y="2004"/>
                    <a:pt x="20562" y="1981"/>
                  </a:cubicBezTo>
                  <a:cubicBezTo>
                    <a:pt x="20586" y="1969"/>
                    <a:pt x="20622" y="1969"/>
                    <a:pt x="20681" y="1945"/>
                  </a:cubicBezTo>
                  <a:cubicBezTo>
                    <a:pt x="20793" y="1908"/>
                    <a:pt x="20890" y="1878"/>
                    <a:pt x="20978" y="1878"/>
                  </a:cubicBezTo>
                  <a:cubicBezTo>
                    <a:pt x="21003" y="1878"/>
                    <a:pt x="21027" y="1880"/>
                    <a:pt x="21050" y="1885"/>
                  </a:cubicBezTo>
                  <a:cubicBezTo>
                    <a:pt x="21062" y="1885"/>
                    <a:pt x="21098" y="1885"/>
                    <a:pt x="21110" y="1897"/>
                  </a:cubicBezTo>
                  <a:cubicBezTo>
                    <a:pt x="21110" y="1909"/>
                    <a:pt x="21098" y="1921"/>
                    <a:pt x="21098" y="1945"/>
                  </a:cubicBezTo>
                  <a:cubicBezTo>
                    <a:pt x="21098" y="2030"/>
                    <a:pt x="21140" y="2042"/>
                    <a:pt x="21178" y="2042"/>
                  </a:cubicBezTo>
                  <a:cubicBezTo>
                    <a:pt x="21193" y="2042"/>
                    <a:pt x="21207" y="2040"/>
                    <a:pt x="21217" y="2040"/>
                  </a:cubicBezTo>
                  <a:cubicBezTo>
                    <a:pt x="21253" y="2040"/>
                    <a:pt x="21276" y="2028"/>
                    <a:pt x="21300" y="2028"/>
                  </a:cubicBezTo>
                  <a:cubicBezTo>
                    <a:pt x="21318" y="2028"/>
                    <a:pt x="21321" y="2031"/>
                    <a:pt x="21327" y="2031"/>
                  </a:cubicBezTo>
                  <a:cubicBezTo>
                    <a:pt x="21333" y="2031"/>
                    <a:pt x="21342" y="2028"/>
                    <a:pt x="21372" y="2016"/>
                  </a:cubicBezTo>
                  <a:cubicBezTo>
                    <a:pt x="21431" y="2004"/>
                    <a:pt x="21527" y="1969"/>
                    <a:pt x="21634" y="1921"/>
                  </a:cubicBezTo>
                  <a:cubicBezTo>
                    <a:pt x="21693" y="1909"/>
                    <a:pt x="21732" y="1903"/>
                    <a:pt x="21763" y="1903"/>
                  </a:cubicBezTo>
                  <a:cubicBezTo>
                    <a:pt x="21794" y="1903"/>
                    <a:pt x="21818" y="1909"/>
                    <a:pt x="21848" y="1921"/>
                  </a:cubicBezTo>
                  <a:cubicBezTo>
                    <a:pt x="21908" y="1957"/>
                    <a:pt x="22003" y="2040"/>
                    <a:pt x="22062" y="2123"/>
                  </a:cubicBezTo>
                  <a:lnTo>
                    <a:pt x="22110" y="2159"/>
                  </a:lnTo>
                  <a:lnTo>
                    <a:pt x="22086" y="2183"/>
                  </a:lnTo>
                  <a:cubicBezTo>
                    <a:pt x="22027" y="2219"/>
                    <a:pt x="22003" y="2278"/>
                    <a:pt x="22003" y="2326"/>
                  </a:cubicBezTo>
                  <a:cubicBezTo>
                    <a:pt x="22003" y="2397"/>
                    <a:pt x="22062" y="2421"/>
                    <a:pt x="22110" y="2421"/>
                  </a:cubicBezTo>
                  <a:cubicBezTo>
                    <a:pt x="22122" y="2425"/>
                    <a:pt x="22134" y="2426"/>
                    <a:pt x="22145" y="2426"/>
                  </a:cubicBezTo>
                  <a:cubicBezTo>
                    <a:pt x="22168" y="2426"/>
                    <a:pt x="22189" y="2421"/>
                    <a:pt x="22205" y="2421"/>
                  </a:cubicBezTo>
                  <a:lnTo>
                    <a:pt x="22253" y="2421"/>
                  </a:lnTo>
                  <a:cubicBezTo>
                    <a:pt x="22289" y="2397"/>
                    <a:pt x="22360" y="2373"/>
                    <a:pt x="22419" y="2362"/>
                  </a:cubicBezTo>
                  <a:cubicBezTo>
                    <a:pt x="22499" y="2333"/>
                    <a:pt x="22565" y="2317"/>
                    <a:pt x="22623" y="2317"/>
                  </a:cubicBezTo>
                  <a:cubicBezTo>
                    <a:pt x="22661" y="2317"/>
                    <a:pt x="22696" y="2324"/>
                    <a:pt x="22729" y="2338"/>
                  </a:cubicBezTo>
                  <a:cubicBezTo>
                    <a:pt x="22777" y="2373"/>
                    <a:pt x="22836" y="2385"/>
                    <a:pt x="22884" y="2397"/>
                  </a:cubicBezTo>
                  <a:lnTo>
                    <a:pt x="22908" y="2445"/>
                  </a:lnTo>
                  <a:lnTo>
                    <a:pt x="22979" y="2445"/>
                  </a:lnTo>
                  <a:lnTo>
                    <a:pt x="22979" y="2481"/>
                  </a:lnTo>
                  <a:cubicBezTo>
                    <a:pt x="23015" y="2504"/>
                    <a:pt x="23074" y="2516"/>
                    <a:pt x="23181" y="2612"/>
                  </a:cubicBezTo>
                  <a:cubicBezTo>
                    <a:pt x="23277" y="2695"/>
                    <a:pt x="23384" y="2838"/>
                    <a:pt x="23443" y="2921"/>
                  </a:cubicBezTo>
                  <a:cubicBezTo>
                    <a:pt x="23491" y="2993"/>
                    <a:pt x="23503" y="3052"/>
                    <a:pt x="23539" y="3100"/>
                  </a:cubicBezTo>
                  <a:cubicBezTo>
                    <a:pt x="23539" y="3135"/>
                    <a:pt x="23551" y="3159"/>
                    <a:pt x="23574" y="3195"/>
                  </a:cubicBezTo>
                  <a:cubicBezTo>
                    <a:pt x="23610" y="3219"/>
                    <a:pt x="23658" y="3231"/>
                    <a:pt x="23741" y="3314"/>
                  </a:cubicBezTo>
                  <a:cubicBezTo>
                    <a:pt x="23920" y="3445"/>
                    <a:pt x="23920" y="3802"/>
                    <a:pt x="24015" y="3802"/>
                  </a:cubicBezTo>
                  <a:cubicBezTo>
                    <a:pt x="24051" y="3802"/>
                    <a:pt x="24098" y="3767"/>
                    <a:pt x="24134" y="3731"/>
                  </a:cubicBezTo>
                  <a:cubicBezTo>
                    <a:pt x="24146" y="3743"/>
                    <a:pt x="24158" y="3755"/>
                    <a:pt x="24194" y="3802"/>
                  </a:cubicBezTo>
                  <a:cubicBezTo>
                    <a:pt x="24229" y="3862"/>
                    <a:pt x="24229" y="4028"/>
                    <a:pt x="24229" y="4112"/>
                  </a:cubicBezTo>
                  <a:cubicBezTo>
                    <a:pt x="24229" y="4207"/>
                    <a:pt x="24205" y="4278"/>
                    <a:pt x="24229" y="4302"/>
                  </a:cubicBezTo>
                  <a:cubicBezTo>
                    <a:pt x="24253" y="4326"/>
                    <a:pt x="24265" y="4326"/>
                    <a:pt x="24277" y="4326"/>
                  </a:cubicBezTo>
                  <a:lnTo>
                    <a:pt x="24277" y="4457"/>
                  </a:lnTo>
                  <a:cubicBezTo>
                    <a:pt x="24277" y="4505"/>
                    <a:pt x="24265" y="4529"/>
                    <a:pt x="24253" y="4540"/>
                  </a:cubicBezTo>
                  <a:cubicBezTo>
                    <a:pt x="24229" y="4576"/>
                    <a:pt x="24194" y="4588"/>
                    <a:pt x="24146" y="4624"/>
                  </a:cubicBezTo>
                  <a:cubicBezTo>
                    <a:pt x="24039" y="4659"/>
                    <a:pt x="23955" y="4695"/>
                    <a:pt x="23967" y="4743"/>
                  </a:cubicBezTo>
                  <a:cubicBezTo>
                    <a:pt x="23967" y="4755"/>
                    <a:pt x="23979" y="4779"/>
                    <a:pt x="23991" y="4802"/>
                  </a:cubicBezTo>
                  <a:cubicBezTo>
                    <a:pt x="23967" y="4826"/>
                    <a:pt x="23955" y="4874"/>
                    <a:pt x="23967" y="4981"/>
                  </a:cubicBezTo>
                  <a:cubicBezTo>
                    <a:pt x="23967" y="5017"/>
                    <a:pt x="23967" y="5064"/>
                    <a:pt x="23955" y="5124"/>
                  </a:cubicBezTo>
                  <a:cubicBezTo>
                    <a:pt x="23836" y="5005"/>
                    <a:pt x="23658" y="4957"/>
                    <a:pt x="23539" y="4957"/>
                  </a:cubicBezTo>
                  <a:cubicBezTo>
                    <a:pt x="23384" y="4957"/>
                    <a:pt x="23301" y="5005"/>
                    <a:pt x="23301" y="5052"/>
                  </a:cubicBezTo>
                  <a:cubicBezTo>
                    <a:pt x="23301" y="5171"/>
                    <a:pt x="23634" y="5195"/>
                    <a:pt x="23729" y="5362"/>
                  </a:cubicBezTo>
                  <a:cubicBezTo>
                    <a:pt x="23777" y="5457"/>
                    <a:pt x="23789" y="5481"/>
                    <a:pt x="23813" y="5517"/>
                  </a:cubicBezTo>
                  <a:cubicBezTo>
                    <a:pt x="23848" y="5541"/>
                    <a:pt x="23872" y="5552"/>
                    <a:pt x="23920" y="5576"/>
                  </a:cubicBezTo>
                  <a:cubicBezTo>
                    <a:pt x="23941" y="5582"/>
                    <a:pt x="23962" y="5587"/>
                    <a:pt x="23982" y="5587"/>
                  </a:cubicBezTo>
                  <a:cubicBezTo>
                    <a:pt x="24008" y="5587"/>
                    <a:pt x="24031" y="5579"/>
                    <a:pt x="24051" y="5552"/>
                  </a:cubicBezTo>
                  <a:cubicBezTo>
                    <a:pt x="24074" y="5541"/>
                    <a:pt x="24074" y="5529"/>
                    <a:pt x="24086" y="5493"/>
                  </a:cubicBezTo>
                  <a:cubicBezTo>
                    <a:pt x="24110" y="5529"/>
                    <a:pt x="24146" y="5552"/>
                    <a:pt x="24205" y="5600"/>
                  </a:cubicBezTo>
                  <a:cubicBezTo>
                    <a:pt x="24384" y="5719"/>
                    <a:pt x="24432" y="5993"/>
                    <a:pt x="24515" y="6005"/>
                  </a:cubicBezTo>
                  <a:lnTo>
                    <a:pt x="24527" y="6005"/>
                  </a:lnTo>
                  <a:cubicBezTo>
                    <a:pt x="24551" y="6017"/>
                    <a:pt x="24563" y="6053"/>
                    <a:pt x="24586" y="6076"/>
                  </a:cubicBezTo>
                  <a:cubicBezTo>
                    <a:pt x="24634" y="6124"/>
                    <a:pt x="24682" y="6231"/>
                    <a:pt x="24729" y="6267"/>
                  </a:cubicBezTo>
                  <a:cubicBezTo>
                    <a:pt x="24741" y="6291"/>
                    <a:pt x="24753" y="6314"/>
                    <a:pt x="24765" y="6326"/>
                  </a:cubicBezTo>
                  <a:cubicBezTo>
                    <a:pt x="24741" y="6362"/>
                    <a:pt x="24694" y="6386"/>
                    <a:pt x="24694" y="6422"/>
                  </a:cubicBezTo>
                  <a:cubicBezTo>
                    <a:pt x="24682" y="6445"/>
                    <a:pt x="24705" y="6505"/>
                    <a:pt x="24729" y="6553"/>
                  </a:cubicBezTo>
                  <a:lnTo>
                    <a:pt x="24741" y="6600"/>
                  </a:lnTo>
                  <a:cubicBezTo>
                    <a:pt x="24753" y="6612"/>
                    <a:pt x="24694" y="6660"/>
                    <a:pt x="24670" y="6684"/>
                  </a:cubicBezTo>
                  <a:cubicBezTo>
                    <a:pt x="24622" y="6731"/>
                    <a:pt x="24622" y="6779"/>
                    <a:pt x="24634" y="6791"/>
                  </a:cubicBezTo>
                  <a:cubicBezTo>
                    <a:pt x="24646" y="6803"/>
                    <a:pt x="24670" y="6803"/>
                    <a:pt x="24682" y="6826"/>
                  </a:cubicBezTo>
                  <a:cubicBezTo>
                    <a:pt x="24646" y="6850"/>
                    <a:pt x="24634" y="6898"/>
                    <a:pt x="24634" y="7005"/>
                  </a:cubicBezTo>
                  <a:cubicBezTo>
                    <a:pt x="24634" y="7148"/>
                    <a:pt x="24622" y="7219"/>
                    <a:pt x="24563" y="7303"/>
                  </a:cubicBezTo>
                  <a:cubicBezTo>
                    <a:pt x="24551" y="7326"/>
                    <a:pt x="24563" y="7362"/>
                    <a:pt x="24610" y="7386"/>
                  </a:cubicBezTo>
                  <a:cubicBezTo>
                    <a:pt x="24610" y="7434"/>
                    <a:pt x="24622" y="7481"/>
                    <a:pt x="24610" y="7517"/>
                  </a:cubicBezTo>
                  <a:cubicBezTo>
                    <a:pt x="24586" y="7565"/>
                    <a:pt x="24586" y="7577"/>
                    <a:pt x="24515" y="7612"/>
                  </a:cubicBezTo>
                  <a:cubicBezTo>
                    <a:pt x="24491" y="7624"/>
                    <a:pt x="24455" y="7636"/>
                    <a:pt x="24408" y="7660"/>
                  </a:cubicBezTo>
                  <a:cubicBezTo>
                    <a:pt x="24348" y="7636"/>
                    <a:pt x="24313" y="7636"/>
                    <a:pt x="24277" y="7636"/>
                  </a:cubicBezTo>
                  <a:cubicBezTo>
                    <a:pt x="24194" y="7636"/>
                    <a:pt x="24170" y="7684"/>
                    <a:pt x="24158" y="7731"/>
                  </a:cubicBezTo>
                  <a:lnTo>
                    <a:pt x="24158" y="7743"/>
                  </a:lnTo>
                  <a:cubicBezTo>
                    <a:pt x="24098" y="7755"/>
                    <a:pt x="24051" y="7779"/>
                    <a:pt x="24051" y="7803"/>
                  </a:cubicBezTo>
                  <a:cubicBezTo>
                    <a:pt x="24039" y="7862"/>
                    <a:pt x="24146" y="7922"/>
                    <a:pt x="24324" y="7934"/>
                  </a:cubicBezTo>
                  <a:cubicBezTo>
                    <a:pt x="24384" y="7969"/>
                    <a:pt x="24432" y="8029"/>
                    <a:pt x="24467" y="8100"/>
                  </a:cubicBezTo>
                  <a:cubicBezTo>
                    <a:pt x="24503" y="8172"/>
                    <a:pt x="24515" y="8327"/>
                    <a:pt x="24515" y="8410"/>
                  </a:cubicBezTo>
                  <a:cubicBezTo>
                    <a:pt x="24515" y="8493"/>
                    <a:pt x="24455" y="8553"/>
                    <a:pt x="24384" y="8589"/>
                  </a:cubicBezTo>
                  <a:cubicBezTo>
                    <a:pt x="24253" y="8648"/>
                    <a:pt x="24110" y="8684"/>
                    <a:pt x="24074" y="8708"/>
                  </a:cubicBezTo>
                  <a:cubicBezTo>
                    <a:pt x="24035" y="8658"/>
                    <a:pt x="23995" y="8633"/>
                    <a:pt x="23880" y="8633"/>
                  </a:cubicBezTo>
                  <a:cubicBezTo>
                    <a:pt x="23856" y="8633"/>
                    <a:pt x="23830" y="8634"/>
                    <a:pt x="23801" y="8636"/>
                  </a:cubicBezTo>
                  <a:lnTo>
                    <a:pt x="23574" y="8636"/>
                  </a:lnTo>
                  <a:cubicBezTo>
                    <a:pt x="23562" y="8624"/>
                    <a:pt x="23551" y="8624"/>
                    <a:pt x="23539" y="8612"/>
                  </a:cubicBezTo>
                  <a:cubicBezTo>
                    <a:pt x="23491" y="8577"/>
                    <a:pt x="23455" y="8565"/>
                    <a:pt x="23432" y="8565"/>
                  </a:cubicBezTo>
                  <a:lnTo>
                    <a:pt x="23396" y="8553"/>
                  </a:lnTo>
                  <a:cubicBezTo>
                    <a:pt x="23384" y="8553"/>
                    <a:pt x="23384" y="8553"/>
                    <a:pt x="23324" y="8517"/>
                  </a:cubicBezTo>
                  <a:cubicBezTo>
                    <a:pt x="23241" y="8493"/>
                    <a:pt x="23098" y="8446"/>
                    <a:pt x="23003" y="8434"/>
                  </a:cubicBezTo>
                  <a:cubicBezTo>
                    <a:pt x="22979" y="8338"/>
                    <a:pt x="22955" y="8279"/>
                    <a:pt x="22920" y="8267"/>
                  </a:cubicBezTo>
                  <a:cubicBezTo>
                    <a:pt x="22906" y="8253"/>
                    <a:pt x="22892" y="8248"/>
                    <a:pt x="22878" y="8248"/>
                  </a:cubicBezTo>
                  <a:cubicBezTo>
                    <a:pt x="22858" y="8248"/>
                    <a:pt x="22839" y="8260"/>
                    <a:pt x="22824" y="8267"/>
                  </a:cubicBezTo>
                  <a:cubicBezTo>
                    <a:pt x="22741" y="8291"/>
                    <a:pt x="22729" y="8315"/>
                    <a:pt x="22717" y="8446"/>
                  </a:cubicBezTo>
                  <a:cubicBezTo>
                    <a:pt x="22717" y="8458"/>
                    <a:pt x="22705" y="8469"/>
                    <a:pt x="22705" y="8493"/>
                  </a:cubicBezTo>
                  <a:lnTo>
                    <a:pt x="22705" y="8505"/>
                  </a:lnTo>
                  <a:lnTo>
                    <a:pt x="22705" y="8529"/>
                  </a:lnTo>
                  <a:cubicBezTo>
                    <a:pt x="22705" y="8696"/>
                    <a:pt x="22550" y="8874"/>
                    <a:pt x="22491" y="8993"/>
                  </a:cubicBezTo>
                  <a:cubicBezTo>
                    <a:pt x="22443" y="8922"/>
                    <a:pt x="22372" y="8850"/>
                    <a:pt x="22289" y="8803"/>
                  </a:cubicBezTo>
                  <a:cubicBezTo>
                    <a:pt x="22193" y="8755"/>
                    <a:pt x="22122" y="8755"/>
                    <a:pt x="22050" y="8755"/>
                  </a:cubicBezTo>
                  <a:cubicBezTo>
                    <a:pt x="22015" y="8708"/>
                    <a:pt x="21931" y="8672"/>
                    <a:pt x="21836" y="8648"/>
                  </a:cubicBezTo>
                  <a:cubicBezTo>
                    <a:pt x="21777" y="8648"/>
                    <a:pt x="21729" y="8648"/>
                    <a:pt x="21693" y="8672"/>
                  </a:cubicBezTo>
                  <a:cubicBezTo>
                    <a:pt x="21669" y="8636"/>
                    <a:pt x="21634" y="8589"/>
                    <a:pt x="21586" y="8553"/>
                  </a:cubicBezTo>
                  <a:cubicBezTo>
                    <a:pt x="21501" y="8475"/>
                    <a:pt x="21370" y="8438"/>
                    <a:pt x="21256" y="8438"/>
                  </a:cubicBezTo>
                  <a:cubicBezTo>
                    <a:pt x="21195" y="8438"/>
                    <a:pt x="21139" y="8449"/>
                    <a:pt x="21098" y="8469"/>
                  </a:cubicBezTo>
                  <a:lnTo>
                    <a:pt x="21062" y="8446"/>
                  </a:lnTo>
                  <a:cubicBezTo>
                    <a:pt x="20932" y="8343"/>
                    <a:pt x="20795" y="8307"/>
                    <a:pt x="20679" y="8307"/>
                  </a:cubicBezTo>
                  <a:cubicBezTo>
                    <a:pt x="20646" y="8307"/>
                    <a:pt x="20615" y="8309"/>
                    <a:pt x="20586" y="8315"/>
                  </a:cubicBezTo>
                  <a:cubicBezTo>
                    <a:pt x="20574" y="8267"/>
                    <a:pt x="20562" y="8219"/>
                    <a:pt x="20514" y="8160"/>
                  </a:cubicBezTo>
                  <a:cubicBezTo>
                    <a:pt x="20455" y="8088"/>
                    <a:pt x="20384" y="8029"/>
                    <a:pt x="20288" y="7993"/>
                  </a:cubicBezTo>
                  <a:cubicBezTo>
                    <a:pt x="20258" y="7983"/>
                    <a:pt x="20224" y="7979"/>
                    <a:pt x="20189" y="7979"/>
                  </a:cubicBezTo>
                  <a:cubicBezTo>
                    <a:pt x="20143" y="7979"/>
                    <a:pt x="20096" y="7986"/>
                    <a:pt x="20062" y="7993"/>
                  </a:cubicBezTo>
                  <a:cubicBezTo>
                    <a:pt x="20038" y="7934"/>
                    <a:pt x="19919" y="7862"/>
                    <a:pt x="19800" y="7850"/>
                  </a:cubicBezTo>
                  <a:cubicBezTo>
                    <a:pt x="19777" y="7848"/>
                    <a:pt x="19755" y="7847"/>
                    <a:pt x="19733" y="7847"/>
                  </a:cubicBezTo>
                  <a:cubicBezTo>
                    <a:pt x="19641" y="7847"/>
                    <a:pt x="19560" y="7865"/>
                    <a:pt x="19502" y="7874"/>
                  </a:cubicBezTo>
                  <a:cubicBezTo>
                    <a:pt x="19455" y="7898"/>
                    <a:pt x="19431" y="7910"/>
                    <a:pt x="19383" y="7910"/>
                  </a:cubicBezTo>
                  <a:cubicBezTo>
                    <a:pt x="19288" y="7719"/>
                    <a:pt x="19110" y="7600"/>
                    <a:pt x="18979" y="7541"/>
                  </a:cubicBezTo>
                  <a:cubicBezTo>
                    <a:pt x="18955" y="7517"/>
                    <a:pt x="18919" y="7505"/>
                    <a:pt x="18895" y="7505"/>
                  </a:cubicBezTo>
                  <a:cubicBezTo>
                    <a:pt x="18895" y="7493"/>
                    <a:pt x="18871" y="7493"/>
                    <a:pt x="18871" y="7481"/>
                  </a:cubicBezTo>
                  <a:cubicBezTo>
                    <a:pt x="18788" y="7374"/>
                    <a:pt x="18669" y="7315"/>
                    <a:pt x="18574" y="7267"/>
                  </a:cubicBezTo>
                  <a:lnTo>
                    <a:pt x="18574" y="7207"/>
                  </a:lnTo>
                  <a:cubicBezTo>
                    <a:pt x="18574" y="7136"/>
                    <a:pt x="18562" y="7005"/>
                    <a:pt x="18419" y="6886"/>
                  </a:cubicBezTo>
                  <a:cubicBezTo>
                    <a:pt x="18336" y="6826"/>
                    <a:pt x="18217" y="6779"/>
                    <a:pt x="18145" y="6779"/>
                  </a:cubicBezTo>
                  <a:cubicBezTo>
                    <a:pt x="18062" y="6779"/>
                    <a:pt x="18002" y="6779"/>
                    <a:pt x="17919" y="6791"/>
                  </a:cubicBezTo>
                  <a:cubicBezTo>
                    <a:pt x="17788" y="6826"/>
                    <a:pt x="17669" y="6886"/>
                    <a:pt x="17586" y="6945"/>
                  </a:cubicBezTo>
                  <a:cubicBezTo>
                    <a:pt x="17562" y="6945"/>
                    <a:pt x="17562" y="6957"/>
                    <a:pt x="17562" y="6957"/>
                  </a:cubicBezTo>
                  <a:cubicBezTo>
                    <a:pt x="17526" y="6910"/>
                    <a:pt x="17443" y="6862"/>
                    <a:pt x="17312" y="6862"/>
                  </a:cubicBezTo>
                  <a:cubicBezTo>
                    <a:pt x="17085" y="6886"/>
                    <a:pt x="16943" y="6969"/>
                    <a:pt x="16871" y="7076"/>
                  </a:cubicBezTo>
                  <a:lnTo>
                    <a:pt x="16835" y="7076"/>
                  </a:lnTo>
                  <a:cubicBezTo>
                    <a:pt x="16835" y="7041"/>
                    <a:pt x="16835" y="7029"/>
                    <a:pt x="16824" y="7005"/>
                  </a:cubicBezTo>
                  <a:cubicBezTo>
                    <a:pt x="16776" y="6850"/>
                    <a:pt x="16645" y="6743"/>
                    <a:pt x="16538" y="6719"/>
                  </a:cubicBezTo>
                  <a:cubicBezTo>
                    <a:pt x="16514" y="6719"/>
                    <a:pt x="16490" y="6707"/>
                    <a:pt x="16478" y="6707"/>
                  </a:cubicBezTo>
                  <a:cubicBezTo>
                    <a:pt x="16478" y="6660"/>
                    <a:pt x="16466" y="6612"/>
                    <a:pt x="16371" y="6553"/>
                  </a:cubicBezTo>
                  <a:cubicBezTo>
                    <a:pt x="16312" y="6505"/>
                    <a:pt x="16240" y="6481"/>
                    <a:pt x="16169" y="6469"/>
                  </a:cubicBezTo>
                  <a:cubicBezTo>
                    <a:pt x="16181" y="6410"/>
                    <a:pt x="16169" y="6326"/>
                    <a:pt x="16097" y="6207"/>
                  </a:cubicBezTo>
                  <a:cubicBezTo>
                    <a:pt x="16038" y="6124"/>
                    <a:pt x="15931" y="6064"/>
                    <a:pt x="15823" y="6053"/>
                  </a:cubicBezTo>
                  <a:cubicBezTo>
                    <a:pt x="15835" y="6029"/>
                    <a:pt x="15835" y="6005"/>
                    <a:pt x="15859" y="5993"/>
                  </a:cubicBezTo>
                  <a:cubicBezTo>
                    <a:pt x="15883" y="5838"/>
                    <a:pt x="15859" y="5672"/>
                    <a:pt x="15764" y="5576"/>
                  </a:cubicBezTo>
                  <a:cubicBezTo>
                    <a:pt x="15764" y="5529"/>
                    <a:pt x="15776" y="5481"/>
                    <a:pt x="15764" y="5398"/>
                  </a:cubicBezTo>
                  <a:cubicBezTo>
                    <a:pt x="15752" y="5302"/>
                    <a:pt x="15704" y="5183"/>
                    <a:pt x="15621" y="5112"/>
                  </a:cubicBezTo>
                  <a:cubicBezTo>
                    <a:pt x="15526" y="5040"/>
                    <a:pt x="15419" y="5005"/>
                    <a:pt x="15335" y="5005"/>
                  </a:cubicBezTo>
                  <a:cubicBezTo>
                    <a:pt x="15300" y="5005"/>
                    <a:pt x="15276" y="5005"/>
                    <a:pt x="15240" y="5017"/>
                  </a:cubicBezTo>
                  <a:cubicBezTo>
                    <a:pt x="15228" y="4993"/>
                    <a:pt x="15204" y="4945"/>
                    <a:pt x="15169" y="4921"/>
                  </a:cubicBezTo>
                  <a:cubicBezTo>
                    <a:pt x="15085" y="4826"/>
                    <a:pt x="14978" y="4767"/>
                    <a:pt x="14883" y="4719"/>
                  </a:cubicBezTo>
                  <a:cubicBezTo>
                    <a:pt x="14907" y="4695"/>
                    <a:pt x="14919" y="4659"/>
                    <a:pt x="14871" y="4600"/>
                  </a:cubicBezTo>
                  <a:cubicBezTo>
                    <a:pt x="14827" y="4537"/>
                    <a:pt x="14756" y="4507"/>
                    <a:pt x="14694" y="4507"/>
                  </a:cubicBezTo>
                  <a:cubicBezTo>
                    <a:pt x="14639" y="4507"/>
                    <a:pt x="14590" y="4531"/>
                    <a:pt x="14573" y="4576"/>
                  </a:cubicBezTo>
                  <a:cubicBezTo>
                    <a:pt x="14526" y="4695"/>
                    <a:pt x="14561" y="4743"/>
                    <a:pt x="14573" y="4779"/>
                  </a:cubicBezTo>
                  <a:cubicBezTo>
                    <a:pt x="14581" y="4801"/>
                    <a:pt x="14603" y="4809"/>
                    <a:pt x="14630" y="4809"/>
                  </a:cubicBezTo>
                  <a:cubicBezTo>
                    <a:pt x="14646" y="4809"/>
                    <a:pt x="14663" y="4807"/>
                    <a:pt x="14680" y="4802"/>
                  </a:cubicBezTo>
                  <a:cubicBezTo>
                    <a:pt x="14680" y="4886"/>
                    <a:pt x="14788" y="5017"/>
                    <a:pt x="14907" y="5124"/>
                  </a:cubicBezTo>
                  <a:cubicBezTo>
                    <a:pt x="14966" y="5183"/>
                    <a:pt x="14966" y="5183"/>
                    <a:pt x="15002" y="5183"/>
                  </a:cubicBezTo>
                  <a:cubicBezTo>
                    <a:pt x="15038" y="5183"/>
                    <a:pt x="15085" y="5195"/>
                    <a:pt x="15121" y="5195"/>
                  </a:cubicBezTo>
                  <a:lnTo>
                    <a:pt x="15204" y="5195"/>
                  </a:lnTo>
                  <a:cubicBezTo>
                    <a:pt x="15288" y="5243"/>
                    <a:pt x="15395" y="5291"/>
                    <a:pt x="15407" y="5421"/>
                  </a:cubicBezTo>
                  <a:cubicBezTo>
                    <a:pt x="15419" y="5541"/>
                    <a:pt x="15419" y="5636"/>
                    <a:pt x="15466" y="5672"/>
                  </a:cubicBezTo>
                  <a:cubicBezTo>
                    <a:pt x="15478" y="5695"/>
                    <a:pt x="15502" y="5707"/>
                    <a:pt x="15526" y="5707"/>
                  </a:cubicBezTo>
                  <a:cubicBezTo>
                    <a:pt x="15526" y="5767"/>
                    <a:pt x="15526" y="5838"/>
                    <a:pt x="15514" y="5910"/>
                  </a:cubicBezTo>
                  <a:cubicBezTo>
                    <a:pt x="15502" y="5945"/>
                    <a:pt x="15502" y="5969"/>
                    <a:pt x="15478" y="6017"/>
                  </a:cubicBezTo>
                  <a:cubicBezTo>
                    <a:pt x="15478" y="6029"/>
                    <a:pt x="15478" y="6029"/>
                    <a:pt x="15466" y="6064"/>
                  </a:cubicBezTo>
                  <a:lnTo>
                    <a:pt x="15466" y="6076"/>
                  </a:lnTo>
                  <a:lnTo>
                    <a:pt x="15466" y="6088"/>
                  </a:lnTo>
                  <a:cubicBezTo>
                    <a:pt x="15419" y="6136"/>
                    <a:pt x="15407" y="6172"/>
                    <a:pt x="15419" y="6195"/>
                  </a:cubicBezTo>
                  <a:cubicBezTo>
                    <a:pt x="15466" y="6243"/>
                    <a:pt x="15526" y="6255"/>
                    <a:pt x="15597" y="6267"/>
                  </a:cubicBezTo>
                  <a:cubicBezTo>
                    <a:pt x="15681" y="6291"/>
                    <a:pt x="15752" y="6314"/>
                    <a:pt x="15776" y="6374"/>
                  </a:cubicBezTo>
                  <a:cubicBezTo>
                    <a:pt x="15823" y="6469"/>
                    <a:pt x="15859" y="6493"/>
                    <a:pt x="15919" y="6529"/>
                  </a:cubicBezTo>
                  <a:cubicBezTo>
                    <a:pt x="15931" y="6564"/>
                    <a:pt x="15883" y="6600"/>
                    <a:pt x="15942" y="6648"/>
                  </a:cubicBezTo>
                  <a:cubicBezTo>
                    <a:pt x="15990" y="6684"/>
                    <a:pt x="16062" y="6743"/>
                    <a:pt x="16133" y="6791"/>
                  </a:cubicBezTo>
                  <a:cubicBezTo>
                    <a:pt x="16199" y="6832"/>
                    <a:pt x="16248" y="6845"/>
                    <a:pt x="16287" y="6845"/>
                  </a:cubicBezTo>
                  <a:cubicBezTo>
                    <a:pt x="16305" y="6845"/>
                    <a:pt x="16321" y="6842"/>
                    <a:pt x="16335" y="6838"/>
                  </a:cubicBezTo>
                  <a:cubicBezTo>
                    <a:pt x="16359" y="6910"/>
                    <a:pt x="16454" y="6981"/>
                    <a:pt x="16466" y="7065"/>
                  </a:cubicBezTo>
                  <a:cubicBezTo>
                    <a:pt x="16478" y="7100"/>
                    <a:pt x="16478" y="7136"/>
                    <a:pt x="16490" y="7148"/>
                  </a:cubicBezTo>
                  <a:cubicBezTo>
                    <a:pt x="16407" y="7196"/>
                    <a:pt x="16312" y="7267"/>
                    <a:pt x="16252" y="7374"/>
                  </a:cubicBezTo>
                  <a:cubicBezTo>
                    <a:pt x="16193" y="7457"/>
                    <a:pt x="16181" y="7600"/>
                    <a:pt x="16216" y="7672"/>
                  </a:cubicBezTo>
                  <a:cubicBezTo>
                    <a:pt x="16240" y="7755"/>
                    <a:pt x="16300" y="7815"/>
                    <a:pt x="16359" y="7838"/>
                  </a:cubicBezTo>
                  <a:cubicBezTo>
                    <a:pt x="16375" y="7842"/>
                    <a:pt x="16389" y="7843"/>
                    <a:pt x="16402" y="7843"/>
                  </a:cubicBezTo>
                  <a:cubicBezTo>
                    <a:pt x="16436" y="7843"/>
                    <a:pt x="16458" y="7832"/>
                    <a:pt x="16466" y="7815"/>
                  </a:cubicBezTo>
                  <a:cubicBezTo>
                    <a:pt x="16490" y="7696"/>
                    <a:pt x="16407" y="7577"/>
                    <a:pt x="16693" y="7422"/>
                  </a:cubicBezTo>
                  <a:cubicBezTo>
                    <a:pt x="16824" y="7338"/>
                    <a:pt x="16847" y="7326"/>
                    <a:pt x="16883" y="7303"/>
                  </a:cubicBezTo>
                  <a:cubicBezTo>
                    <a:pt x="16895" y="7279"/>
                    <a:pt x="16895" y="7267"/>
                    <a:pt x="16895" y="7267"/>
                  </a:cubicBezTo>
                  <a:cubicBezTo>
                    <a:pt x="16931" y="7267"/>
                    <a:pt x="16955" y="7255"/>
                    <a:pt x="17002" y="7243"/>
                  </a:cubicBezTo>
                  <a:cubicBezTo>
                    <a:pt x="17070" y="7214"/>
                    <a:pt x="17153" y="7177"/>
                    <a:pt x="17233" y="7177"/>
                  </a:cubicBezTo>
                  <a:cubicBezTo>
                    <a:pt x="17252" y="7177"/>
                    <a:pt x="17270" y="7179"/>
                    <a:pt x="17288" y="7184"/>
                  </a:cubicBezTo>
                  <a:lnTo>
                    <a:pt x="17407" y="7184"/>
                  </a:lnTo>
                  <a:cubicBezTo>
                    <a:pt x="17407" y="7196"/>
                    <a:pt x="17407" y="7219"/>
                    <a:pt x="17419" y="7219"/>
                  </a:cubicBezTo>
                  <a:cubicBezTo>
                    <a:pt x="17431" y="7227"/>
                    <a:pt x="17446" y="7230"/>
                    <a:pt x="17462" y="7230"/>
                  </a:cubicBezTo>
                  <a:cubicBezTo>
                    <a:pt x="17525" y="7230"/>
                    <a:pt x="17615" y="7183"/>
                    <a:pt x="17728" y="7136"/>
                  </a:cubicBezTo>
                  <a:cubicBezTo>
                    <a:pt x="17800" y="7100"/>
                    <a:pt x="17895" y="7076"/>
                    <a:pt x="17978" y="7076"/>
                  </a:cubicBezTo>
                  <a:lnTo>
                    <a:pt x="18121" y="7076"/>
                  </a:lnTo>
                  <a:cubicBezTo>
                    <a:pt x="18157" y="7076"/>
                    <a:pt x="18157" y="7088"/>
                    <a:pt x="18181" y="7100"/>
                  </a:cubicBezTo>
                  <a:cubicBezTo>
                    <a:pt x="18252" y="7184"/>
                    <a:pt x="18264" y="7303"/>
                    <a:pt x="18300" y="7362"/>
                  </a:cubicBezTo>
                  <a:cubicBezTo>
                    <a:pt x="18312" y="7386"/>
                    <a:pt x="18324" y="7398"/>
                    <a:pt x="18336" y="7398"/>
                  </a:cubicBezTo>
                  <a:lnTo>
                    <a:pt x="18336" y="7422"/>
                  </a:lnTo>
                  <a:lnTo>
                    <a:pt x="18383" y="7457"/>
                  </a:lnTo>
                  <a:cubicBezTo>
                    <a:pt x="18443" y="7517"/>
                    <a:pt x="18538" y="7577"/>
                    <a:pt x="18574" y="7660"/>
                  </a:cubicBezTo>
                  <a:cubicBezTo>
                    <a:pt x="18669" y="7791"/>
                    <a:pt x="18717" y="7791"/>
                    <a:pt x="18812" y="7791"/>
                  </a:cubicBezTo>
                  <a:lnTo>
                    <a:pt x="18860" y="7791"/>
                  </a:lnTo>
                  <a:cubicBezTo>
                    <a:pt x="18931" y="7862"/>
                    <a:pt x="19014" y="7958"/>
                    <a:pt x="19050" y="8041"/>
                  </a:cubicBezTo>
                  <a:cubicBezTo>
                    <a:pt x="19098" y="8160"/>
                    <a:pt x="19098" y="8208"/>
                    <a:pt x="19133" y="8255"/>
                  </a:cubicBezTo>
                  <a:cubicBezTo>
                    <a:pt x="19145" y="8279"/>
                    <a:pt x="19193" y="8315"/>
                    <a:pt x="19229" y="8327"/>
                  </a:cubicBezTo>
                  <a:cubicBezTo>
                    <a:pt x="19252" y="8333"/>
                    <a:pt x="19276" y="8338"/>
                    <a:pt x="19300" y="8338"/>
                  </a:cubicBezTo>
                  <a:cubicBezTo>
                    <a:pt x="19324" y="8338"/>
                    <a:pt x="19348" y="8333"/>
                    <a:pt x="19371" y="8315"/>
                  </a:cubicBezTo>
                  <a:cubicBezTo>
                    <a:pt x="19383" y="8291"/>
                    <a:pt x="19407" y="8255"/>
                    <a:pt x="19407" y="8196"/>
                  </a:cubicBezTo>
                  <a:cubicBezTo>
                    <a:pt x="19455" y="8196"/>
                    <a:pt x="19502" y="8172"/>
                    <a:pt x="19526" y="8172"/>
                  </a:cubicBezTo>
                  <a:cubicBezTo>
                    <a:pt x="19610" y="8160"/>
                    <a:pt x="19681" y="8160"/>
                    <a:pt x="19729" y="8160"/>
                  </a:cubicBezTo>
                  <a:cubicBezTo>
                    <a:pt x="19788" y="8172"/>
                    <a:pt x="19800" y="8172"/>
                    <a:pt x="19824" y="8172"/>
                  </a:cubicBezTo>
                  <a:cubicBezTo>
                    <a:pt x="19848" y="8172"/>
                    <a:pt x="19860" y="8196"/>
                    <a:pt x="19872" y="8196"/>
                  </a:cubicBezTo>
                  <a:cubicBezTo>
                    <a:pt x="19919" y="8219"/>
                    <a:pt x="19991" y="8219"/>
                    <a:pt x="20050" y="8231"/>
                  </a:cubicBezTo>
                  <a:cubicBezTo>
                    <a:pt x="20110" y="8255"/>
                    <a:pt x="20157" y="8267"/>
                    <a:pt x="20205" y="8338"/>
                  </a:cubicBezTo>
                  <a:cubicBezTo>
                    <a:pt x="20217" y="8374"/>
                    <a:pt x="20229" y="8386"/>
                    <a:pt x="20241" y="8410"/>
                  </a:cubicBezTo>
                  <a:cubicBezTo>
                    <a:pt x="20217" y="8446"/>
                    <a:pt x="20217" y="8493"/>
                    <a:pt x="20241" y="8493"/>
                  </a:cubicBezTo>
                  <a:cubicBezTo>
                    <a:pt x="20276" y="8493"/>
                    <a:pt x="20300" y="8517"/>
                    <a:pt x="20324" y="8529"/>
                  </a:cubicBezTo>
                  <a:cubicBezTo>
                    <a:pt x="20336" y="8553"/>
                    <a:pt x="20407" y="8565"/>
                    <a:pt x="20467" y="8577"/>
                  </a:cubicBezTo>
                  <a:cubicBezTo>
                    <a:pt x="20586" y="8589"/>
                    <a:pt x="20741" y="8624"/>
                    <a:pt x="20812" y="8684"/>
                  </a:cubicBezTo>
                  <a:cubicBezTo>
                    <a:pt x="20884" y="8755"/>
                    <a:pt x="20884" y="8791"/>
                    <a:pt x="20919" y="8803"/>
                  </a:cubicBezTo>
                  <a:cubicBezTo>
                    <a:pt x="20943" y="8827"/>
                    <a:pt x="20979" y="8850"/>
                    <a:pt x="21015" y="8862"/>
                  </a:cubicBezTo>
                  <a:cubicBezTo>
                    <a:pt x="21034" y="8867"/>
                    <a:pt x="21053" y="8872"/>
                    <a:pt x="21073" y="8872"/>
                  </a:cubicBezTo>
                  <a:cubicBezTo>
                    <a:pt x="21101" y="8872"/>
                    <a:pt x="21129" y="8862"/>
                    <a:pt x="21157" y="8827"/>
                  </a:cubicBezTo>
                  <a:cubicBezTo>
                    <a:pt x="21169" y="8815"/>
                    <a:pt x="21181" y="8767"/>
                    <a:pt x="21181" y="8708"/>
                  </a:cubicBezTo>
                  <a:cubicBezTo>
                    <a:pt x="21241" y="8731"/>
                    <a:pt x="21288" y="8743"/>
                    <a:pt x="21348" y="8791"/>
                  </a:cubicBezTo>
                  <a:cubicBezTo>
                    <a:pt x="21372" y="8815"/>
                    <a:pt x="21407" y="8850"/>
                    <a:pt x="21431" y="8862"/>
                  </a:cubicBezTo>
                  <a:cubicBezTo>
                    <a:pt x="21491" y="8946"/>
                    <a:pt x="21646" y="8970"/>
                    <a:pt x="21788" y="8970"/>
                  </a:cubicBezTo>
                  <a:lnTo>
                    <a:pt x="21848" y="8970"/>
                  </a:lnTo>
                  <a:cubicBezTo>
                    <a:pt x="21884" y="8981"/>
                    <a:pt x="21908" y="8981"/>
                    <a:pt x="21943" y="8993"/>
                  </a:cubicBezTo>
                  <a:cubicBezTo>
                    <a:pt x="22086" y="9041"/>
                    <a:pt x="22134" y="9065"/>
                    <a:pt x="22181" y="9172"/>
                  </a:cubicBezTo>
                  <a:cubicBezTo>
                    <a:pt x="22205" y="9279"/>
                    <a:pt x="22205" y="9362"/>
                    <a:pt x="22241" y="9410"/>
                  </a:cubicBezTo>
                  <a:cubicBezTo>
                    <a:pt x="22253" y="9422"/>
                    <a:pt x="22265" y="9446"/>
                    <a:pt x="22289" y="9446"/>
                  </a:cubicBezTo>
                  <a:cubicBezTo>
                    <a:pt x="22300" y="9577"/>
                    <a:pt x="22646" y="9529"/>
                    <a:pt x="22741" y="9636"/>
                  </a:cubicBezTo>
                  <a:cubicBezTo>
                    <a:pt x="22789" y="9660"/>
                    <a:pt x="22800" y="9696"/>
                    <a:pt x="22836" y="9708"/>
                  </a:cubicBezTo>
                  <a:cubicBezTo>
                    <a:pt x="22848" y="9708"/>
                    <a:pt x="22848" y="9720"/>
                    <a:pt x="22860" y="9720"/>
                  </a:cubicBezTo>
                  <a:cubicBezTo>
                    <a:pt x="22896" y="9743"/>
                    <a:pt x="22943" y="9755"/>
                    <a:pt x="22979" y="9755"/>
                  </a:cubicBezTo>
                  <a:cubicBezTo>
                    <a:pt x="23015" y="9755"/>
                    <a:pt x="23039" y="9755"/>
                    <a:pt x="23074" y="9743"/>
                  </a:cubicBezTo>
                  <a:lnTo>
                    <a:pt x="23253" y="9743"/>
                  </a:lnTo>
                  <a:cubicBezTo>
                    <a:pt x="23284" y="9746"/>
                    <a:pt x="23311" y="9748"/>
                    <a:pt x="23334" y="9748"/>
                  </a:cubicBezTo>
                  <a:cubicBezTo>
                    <a:pt x="23411" y="9748"/>
                    <a:pt x="23452" y="9732"/>
                    <a:pt x="23479" y="9696"/>
                  </a:cubicBezTo>
                  <a:cubicBezTo>
                    <a:pt x="23551" y="9720"/>
                    <a:pt x="23634" y="9803"/>
                    <a:pt x="23682" y="9898"/>
                  </a:cubicBezTo>
                  <a:cubicBezTo>
                    <a:pt x="23741" y="9862"/>
                    <a:pt x="23789" y="9815"/>
                    <a:pt x="23848" y="9767"/>
                  </a:cubicBezTo>
                  <a:cubicBezTo>
                    <a:pt x="23753" y="9648"/>
                    <a:pt x="23622" y="9589"/>
                    <a:pt x="23515" y="9577"/>
                  </a:cubicBezTo>
                  <a:cubicBezTo>
                    <a:pt x="23515" y="9517"/>
                    <a:pt x="23491" y="9458"/>
                    <a:pt x="23265" y="9446"/>
                  </a:cubicBezTo>
                  <a:cubicBezTo>
                    <a:pt x="23181" y="9446"/>
                    <a:pt x="23098" y="9446"/>
                    <a:pt x="23027" y="9470"/>
                  </a:cubicBezTo>
                  <a:cubicBezTo>
                    <a:pt x="23015" y="9446"/>
                    <a:pt x="22979" y="9422"/>
                    <a:pt x="22955" y="9398"/>
                  </a:cubicBezTo>
                  <a:cubicBezTo>
                    <a:pt x="22839" y="9318"/>
                    <a:pt x="22723" y="9298"/>
                    <a:pt x="22622" y="9298"/>
                  </a:cubicBezTo>
                  <a:cubicBezTo>
                    <a:pt x="22588" y="9298"/>
                    <a:pt x="22556" y="9300"/>
                    <a:pt x="22527" y="9303"/>
                  </a:cubicBezTo>
                  <a:cubicBezTo>
                    <a:pt x="22527" y="9243"/>
                    <a:pt x="22527" y="9184"/>
                    <a:pt x="22491" y="9089"/>
                  </a:cubicBezTo>
                  <a:cubicBezTo>
                    <a:pt x="22562" y="9065"/>
                    <a:pt x="22705" y="8993"/>
                    <a:pt x="22765" y="8934"/>
                  </a:cubicBezTo>
                  <a:cubicBezTo>
                    <a:pt x="22824" y="8886"/>
                    <a:pt x="22860" y="8803"/>
                    <a:pt x="22896" y="8731"/>
                  </a:cubicBezTo>
                  <a:cubicBezTo>
                    <a:pt x="22967" y="8755"/>
                    <a:pt x="23039" y="8803"/>
                    <a:pt x="23134" y="8827"/>
                  </a:cubicBezTo>
                  <a:cubicBezTo>
                    <a:pt x="23181" y="8850"/>
                    <a:pt x="23241" y="8862"/>
                    <a:pt x="23301" y="8862"/>
                  </a:cubicBezTo>
                  <a:cubicBezTo>
                    <a:pt x="23312" y="8874"/>
                    <a:pt x="23324" y="8874"/>
                    <a:pt x="23336" y="8886"/>
                  </a:cubicBezTo>
                  <a:cubicBezTo>
                    <a:pt x="23422" y="8940"/>
                    <a:pt x="23564" y="8983"/>
                    <a:pt x="23704" y="8983"/>
                  </a:cubicBezTo>
                  <a:cubicBezTo>
                    <a:pt x="23721" y="8983"/>
                    <a:pt x="23737" y="8983"/>
                    <a:pt x="23753" y="8981"/>
                  </a:cubicBezTo>
                  <a:cubicBezTo>
                    <a:pt x="23932" y="8970"/>
                    <a:pt x="24015" y="8910"/>
                    <a:pt x="24039" y="8862"/>
                  </a:cubicBezTo>
                  <a:cubicBezTo>
                    <a:pt x="24051" y="8850"/>
                    <a:pt x="24051" y="8839"/>
                    <a:pt x="24039" y="8815"/>
                  </a:cubicBezTo>
                  <a:lnTo>
                    <a:pt x="24039" y="8815"/>
                  </a:lnTo>
                  <a:cubicBezTo>
                    <a:pt x="24078" y="8838"/>
                    <a:pt x="24142" y="8856"/>
                    <a:pt x="24234" y="8856"/>
                  </a:cubicBezTo>
                  <a:cubicBezTo>
                    <a:pt x="24284" y="8856"/>
                    <a:pt x="24341" y="8851"/>
                    <a:pt x="24408" y="8839"/>
                  </a:cubicBezTo>
                  <a:cubicBezTo>
                    <a:pt x="24455" y="8815"/>
                    <a:pt x="24503" y="8803"/>
                    <a:pt x="24551" y="8779"/>
                  </a:cubicBezTo>
                  <a:lnTo>
                    <a:pt x="24551" y="8791"/>
                  </a:lnTo>
                  <a:cubicBezTo>
                    <a:pt x="24551" y="8791"/>
                    <a:pt x="24563" y="8803"/>
                    <a:pt x="24610" y="8874"/>
                  </a:cubicBezTo>
                  <a:cubicBezTo>
                    <a:pt x="24694" y="8993"/>
                    <a:pt x="24753" y="9100"/>
                    <a:pt x="24801" y="9196"/>
                  </a:cubicBezTo>
                  <a:cubicBezTo>
                    <a:pt x="24884" y="9148"/>
                    <a:pt x="24979" y="9112"/>
                    <a:pt x="25051" y="9089"/>
                  </a:cubicBezTo>
                  <a:cubicBezTo>
                    <a:pt x="25039" y="8970"/>
                    <a:pt x="24967" y="8839"/>
                    <a:pt x="24884" y="8719"/>
                  </a:cubicBezTo>
                  <a:cubicBezTo>
                    <a:pt x="24860" y="8660"/>
                    <a:pt x="24801" y="8600"/>
                    <a:pt x="24729" y="8553"/>
                  </a:cubicBezTo>
                  <a:cubicBezTo>
                    <a:pt x="24741" y="8541"/>
                    <a:pt x="24741" y="8505"/>
                    <a:pt x="24753" y="8493"/>
                  </a:cubicBezTo>
                  <a:cubicBezTo>
                    <a:pt x="24789" y="8315"/>
                    <a:pt x="24789" y="8196"/>
                    <a:pt x="24705" y="8017"/>
                  </a:cubicBezTo>
                  <a:cubicBezTo>
                    <a:pt x="24694" y="7969"/>
                    <a:pt x="24670" y="7922"/>
                    <a:pt x="24634" y="7886"/>
                  </a:cubicBezTo>
                  <a:cubicBezTo>
                    <a:pt x="24670" y="7862"/>
                    <a:pt x="24694" y="7850"/>
                    <a:pt x="24741" y="7827"/>
                  </a:cubicBezTo>
                  <a:cubicBezTo>
                    <a:pt x="24801" y="7779"/>
                    <a:pt x="24848" y="7707"/>
                    <a:pt x="24860" y="7624"/>
                  </a:cubicBezTo>
                  <a:cubicBezTo>
                    <a:pt x="24884" y="7493"/>
                    <a:pt x="24848" y="7386"/>
                    <a:pt x="24825" y="7350"/>
                  </a:cubicBezTo>
                  <a:cubicBezTo>
                    <a:pt x="24825" y="7326"/>
                    <a:pt x="24813" y="7326"/>
                    <a:pt x="24813" y="7326"/>
                  </a:cubicBezTo>
                  <a:cubicBezTo>
                    <a:pt x="24872" y="7255"/>
                    <a:pt x="24908" y="7136"/>
                    <a:pt x="24908" y="7053"/>
                  </a:cubicBezTo>
                  <a:cubicBezTo>
                    <a:pt x="24884" y="6957"/>
                    <a:pt x="24872" y="6910"/>
                    <a:pt x="24848" y="6886"/>
                  </a:cubicBezTo>
                  <a:cubicBezTo>
                    <a:pt x="24860" y="6886"/>
                    <a:pt x="24860" y="6874"/>
                    <a:pt x="24872" y="6874"/>
                  </a:cubicBezTo>
                  <a:cubicBezTo>
                    <a:pt x="24920" y="6838"/>
                    <a:pt x="24967" y="6779"/>
                    <a:pt x="24979" y="6707"/>
                  </a:cubicBezTo>
                  <a:cubicBezTo>
                    <a:pt x="24991" y="6648"/>
                    <a:pt x="24991" y="6588"/>
                    <a:pt x="24967" y="6529"/>
                  </a:cubicBezTo>
                  <a:cubicBezTo>
                    <a:pt x="24932" y="6457"/>
                    <a:pt x="24908" y="6410"/>
                    <a:pt x="24872" y="6398"/>
                  </a:cubicBezTo>
                  <a:cubicBezTo>
                    <a:pt x="24884" y="6362"/>
                    <a:pt x="24884" y="6338"/>
                    <a:pt x="24884" y="6314"/>
                  </a:cubicBezTo>
                  <a:cubicBezTo>
                    <a:pt x="24884" y="6195"/>
                    <a:pt x="24872" y="6100"/>
                    <a:pt x="24765" y="5957"/>
                  </a:cubicBezTo>
                  <a:cubicBezTo>
                    <a:pt x="24694" y="5874"/>
                    <a:pt x="24622" y="5838"/>
                    <a:pt x="24563" y="5838"/>
                  </a:cubicBezTo>
                  <a:cubicBezTo>
                    <a:pt x="24563" y="5707"/>
                    <a:pt x="24491" y="5564"/>
                    <a:pt x="24348" y="5445"/>
                  </a:cubicBezTo>
                  <a:cubicBezTo>
                    <a:pt x="24253" y="5362"/>
                    <a:pt x="24170" y="5338"/>
                    <a:pt x="24110" y="5326"/>
                  </a:cubicBezTo>
                  <a:cubicBezTo>
                    <a:pt x="24170" y="5243"/>
                    <a:pt x="24217" y="5124"/>
                    <a:pt x="24205" y="5005"/>
                  </a:cubicBezTo>
                  <a:cubicBezTo>
                    <a:pt x="24205" y="4969"/>
                    <a:pt x="24194" y="4933"/>
                    <a:pt x="24194" y="4910"/>
                  </a:cubicBezTo>
                  <a:cubicBezTo>
                    <a:pt x="24253" y="4886"/>
                    <a:pt x="24313" y="4874"/>
                    <a:pt x="24372" y="4826"/>
                  </a:cubicBezTo>
                  <a:cubicBezTo>
                    <a:pt x="24467" y="4767"/>
                    <a:pt x="24527" y="4648"/>
                    <a:pt x="24551" y="4552"/>
                  </a:cubicBezTo>
                  <a:cubicBezTo>
                    <a:pt x="24563" y="4338"/>
                    <a:pt x="24491" y="4278"/>
                    <a:pt x="24455" y="4231"/>
                  </a:cubicBezTo>
                  <a:cubicBezTo>
                    <a:pt x="24444" y="4219"/>
                    <a:pt x="24432" y="4219"/>
                    <a:pt x="24408" y="4219"/>
                  </a:cubicBezTo>
                  <a:cubicBezTo>
                    <a:pt x="24467" y="4088"/>
                    <a:pt x="24515" y="3921"/>
                    <a:pt x="24408" y="3719"/>
                  </a:cubicBezTo>
                  <a:cubicBezTo>
                    <a:pt x="24324" y="3552"/>
                    <a:pt x="24194" y="3516"/>
                    <a:pt x="24098" y="3516"/>
                  </a:cubicBezTo>
                  <a:cubicBezTo>
                    <a:pt x="24098" y="3481"/>
                    <a:pt x="24086" y="3421"/>
                    <a:pt x="24074" y="3374"/>
                  </a:cubicBezTo>
                  <a:cubicBezTo>
                    <a:pt x="24039" y="3278"/>
                    <a:pt x="23991" y="3195"/>
                    <a:pt x="23908" y="3135"/>
                  </a:cubicBezTo>
                  <a:cubicBezTo>
                    <a:pt x="23801" y="3040"/>
                    <a:pt x="23693" y="3016"/>
                    <a:pt x="23622" y="3016"/>
                  </a:cubicBezTo>
                  <a:lnTo>
                    <a:pt x="23622" y="2921"/>
                  </a:lnTo>
                  <a:cubicBezTo>
                    <a:pt x="23610" y="2766"/>
                    <a:pt x="23503" y="2588"/>
                    <a:pt x="23336" y="2433"/>
                  </a:cubicBezTo>
                  <a:cubicBezTo>
                    <a:pt x="23209" y="2332"/>
                    <a:pt x="23083" y="2302"/>
                    <a:pt x="22998" y="2302"/>
                  </a:cubicBezTo>
                  <a:cubicBezTo>
                    <a:pt x="22964" y="2302"/>
                    <a:pt x="22937" y="2307"/>
                    <a:pt x="22920" y="2314"/>
                  </a:cubicBezTo>
                  <a:cubicBezTo>
                    <a:pt x="22920" y="2314"/>
                    <a:pt x="22908" y="2314"/>
                    <a:pt x="22896" y="2326"/>
                  </a:cubicBezTo>
                  <a:cubicBezTo>
                    <a:pt x="22884" y="2302"/>
                    <a:pt x="22860" y="2254"/>
                    <a:pt x="22824" y="2207"/>
                  </a:cubicBezTo>
                  <a:cubicBezTo>
                    <a:pt x="22777" y="2147"/>
                    <a:pt x="22658" y="2088"/>
                    <a:pt x="22539" y="2076"/>
                  </a:cubicBezTo>
                  <a:cubicBezTo>
                    <a:pt x="22513" y="2073"/>
                    <a:pt x="22487" y="2072"/>
                    <a:pt x="22461" y="2072"/>
                  </a:cubicBezTo>
                  <a:cubicBezTo>
                    <a:pt x="22377" y="2072"/>
                    <a:pt x="22293" y="2087"/>
                    <a:pt x="22229" y="2123"/>
                  </a:cubicBezTo>
                  <a:cubicBezTo>
                    <a:pt x="22205" y="2088"/>
                    <a:pt x="22205" y="2076"/>
                    <a:pt x="22193" y="2052"/>
                  </a:cubicBezTo>
                  <a:cubicBezTo>
                    <a:pt x="22134" y="1957"/>
                    <a:pt x="22110" y="1850"/>
                    <a:pt x="21967" y="1754"/>
                  </a:cubicBezTo>
                  <a:cubicBezTo>
                    <a:pt x="21908" y="1707"/>
                    <a:pt x="21812" y="1659"/>
                    <a:pt x="21705" y="1647"/>
                  </a:cubicBezTo>
                  <a:cubicBezTo>
                    <a:pt x="21610" y="1647"/>
                    <a:pt x="21527" y="1659"/>
                    <a:pt x="21455" y="1671"/>
                  </a:cubicBezTo>
                  <a:cubicBezTo>
                    <a:pt x="21312" y="1719"/>
                    <a:pt x="21217" y="1766"/>
                    <a:pt x="21157" y="1814"/>
                  </a:cubicBezTo>
                  <a:cubicBezTo>
                    <a:pt x="21122" y="1778"/>
                    <a:pt x="21098" y="1754"/>
                    <a:pt x="21050" y="1719"/>
                  </a:cubicBezTo>
                  <a:cubicBezTo>
                    <a:pt x="20970" y="1675"/>
                    <a:pt x="20861" y="1655"/>
                    <a:pt x="20749" y="1655"/>
                  </a:cubicBezTo>
                  <a:cubicBezTo>
                    <a:pt x="20646" y="1655"/>
                    <a:pt x="20541" y="1672"/>
                    <a:pt x="20455" y="1707"/>
                  </a:cubicBezTo>
                  <a:cubicBezTo>
                    <a:pt x="20348" y="1731"/>
                    <a:pt x="20276" y="1778"/>
                    <a:pt x="20217" y="1838"/>
                  </a:cubicBezTo>
                  <a:cubicBezTo>
                    <a:pt x="20161" y="1824"/>
                    <a:pt x="20105" y="1818"/>
                    <a:pt x="20047" y="1818"/>
                  </a:cubicBezTo>
                  <a:cubicBezTo>
                    <a:pt x="20006" y="1818"/>
                    <a:pt x="19964" y="1821"/>
                    <a:pt x="19919" y="1826"/>
                  </a:cubicBezTo>
                  <a:cubicBezTo>
                    <a:pt x="19907" y="1814"/>
                    <a:pt x="19907" y="1790"/>
                    <a:pt x="19872" y="1778"/>
                  </a:cubicBezTo>
                  <a:cubicBezTo>
                    <a:pt x="19800" y="1707"/>
                    <a:pt x="19681" y="1659"/>
                    <a:pt x="19574" y="1659"/>
                  </a:cubicBezTo>
                  <a:cubicBezTo>
                    <a:pt x="19467" y="1659"/>
                    <a:pt x="19407" y="1671"/>
                    <a:pt x="19371" y="1695"/>
                  </a:cubicBezTo>
                  <a:cubicBezTo>
                    <a:pt x="19312" y="1647"/>
                    <a:pt x="19217" y="1600"/>
                    <a:pt x="19110" y="1600"/>
                  </a:cubicBezTo>
                  <a:lnTo>
                    <a:pt x="19026" y="1600"/>
                  </a:lnTo>
                  <a:cubicBezTo>
                    <a:pt x="18990" y="1588"/>
                    <a:pt x="18967" y="1588"/>
                    <a:pt x="18931" y="1576"/>
                  </a:cubicBezTo>
                  <a:cubicBezTo>
                    <a:pt x="18905" y="1572"/>
                    <a:pt x="18878" y="1571"/>
                    <a:pt x="18851" y="1571"/>
                  </a:cubicBezTo>
                  <a:cubicBezTo>
                    <a:pt x="18697" y="1571"/>
                    <a:pt x="18537" y="1627"/>
                    <a:pt x="18395" y="1719"/>
                  </a:cubicBezTo>
                  <a:cubicBezTo>
                    <a:pt x="18264" y="1790"/>
                    <a:pt x="18205" y="1933"/>
                    <a:pt x="18205" y="2004"/>
                  </a:cubicBezTo>
                  <a:cubicBezTo>
                    <a:pt x="18189" y="2001"/>
                    <a:pt x="18173" y="2000"/>
                    <a:pt x="18157" y="2000"/>
                  </a:cubicBezTo>
                  <a:cubicBezTo>
                    <a:pt x="18112" y="2000"/>
                    <a:pt x="18066" y="2011"/>
                    <a:pt x="18014" y="2028"/>
                  </a:cubicBezTo>
                  <a:cubicBezTo>
                    <a:pt x="18002" y="2028"/>
                    <a:pt x="17978" y="2052"/>
                    <a:pt x="17967" y="2052"/>
                  </a:cubicBezTo>
                  <a:cubicBezTo>
                    <a:pt x="17955" y="2052"/>
                    <a:pt x="17943" y="2028"/>
                    <a:pt x="17919" y="2028"/>
                  </a:cubicBezTo>
                  <a:cubicBezTo>
                    <a:pt x="17919" y="2004"/>
                    <a:pt x="17919" y="1969"/>
                    <a:pt x="17907" y="1933"/>
                  </a:cubicBezTo>
                  <a:cubicBezTo>
                    <a:pt x="17895" y="1873"/>
                    <a:pt x="17836" y="1790"/>
                    <a:pt x="17776" y="1766"/>
                  </a:cubicBezTo>
                  <a:cubicBezTo>
                    <a:pt x="17705" y="1719"/>
                    <a:pt x="17597" y="1719"/>
                    <a:pt x="17550" y="1719"/>
                  </a:cubicBezTo>
                  <a:cubicBezTo>
                    <a:pt x="17490" y="1719"/>
                    <a:pt x="17443" y="1731"/>
                    <a:pt x="17383" y="1731"/>
                  </a:cubicBezTo>
                  <a:cubicBezTo>
                    <a:pt x="17228" y="1766"/>
                    <a:pt x="17121" y="1814"/>
                    <a:pt x="17062" y="1850"/>
                  </a:cubicBezTo>
                  <a:cubicBezTo>
                    <a:pt x="17002" y="1826"/>
                    <a:pt x="16943" y="1790"/>
                    <a:pt x="16847" y="1778"/>
                  </a:cubicBezTo>
                  <a:cubicBezTo>
                    <a:pt x="16788" y="1766"/>
                    <a:pt x="16722" y="1760"/>
                    <a:pt x="16651" y="1760"/>
                  </a:cubicBezTo>
                  <a:cubicBezTo>
                    <a:pt x="16579" y="1760"/>
                    <a:pt x="16502" y="1766"/>
                    <a:pt x="16419" y="1778"/>
                  </a:cubicBezTo>
                  <a:cubicBezTo>
                    <a:pt x="16252" y="1814"/>
                    <a:pt x="16073" y="1885"/>
                    <a:pt x="15954" y="2016"/>
                  </a:cubicBezTo>
                  <a:cubicBezTo>
                    <a:pt x="15931" y="2052"/>
                    <a:pt x="15919" y="2076"/>
                    <a:pt x="15895" y="2088"/>
                  </a:cubicBezTo>
                  <a:cubicBezTo>
                    <a:pt x="15835" y="2052"/>
                    <a:pt x="15752" y="2016"/>
                    <a:pt x="15681" y="2016"/>
                  </a:cubicBezTo>
                  <a:cubicBezTo>
                    <a:pt x="15639" y="2010"/>
                    <a:pt x="15603" y="2007"/>
                    <a:pt x="15575" y="2007"/>
                  </a:cubicBezTo>
                  <a:cubicBezTo>
                    <a:pt x="15547" y="2007"/>
                    <a:pt x="15526" y="2010"/>
                    <a:pt x="15514" y="2016"/>
                  </a:cubicBezTo>
                  <a:cubicBezTo>
                    <a:pt x="15407" y="1838"/>
                    <a:pt x="15121" y="1671"/>
                    <a:pt x="14859" y="1659"/>
                  </a:cubicBezTo>
                  <a:cubicBezTo>
                    <a:pt x="14832" y="1658"/>
                    <a:pt x="14806" y="1657"/>
                    <a:pt x="14782" y="1657"/>
                  </a:cubicBezTo>
                  <a:cubicBezTo>
                    <a:pt x="14579" y="1657"/>
                    <a:pt x="14460" y="1697"/>
                    <a:pt x="14407" y="1719"/>
                  </a:cubicBezTo>
                  <a:cubicBezTo>
                    <a:pt x="14324" y="1657"/>
                    <a:pt x="14161" y="1595"/>
                    <a:pt x="13988" y="1595"/>
                  </a:cubicBezTo>
                  <a:cubicBezTo>
                    <a:pt x="13961" y="1595"/>
                    <a:pt x="13934" y="1596"/>
                    <a:pt x="13907" y="1600"/>
                  </a:cubicBezTo>
                  <a:cubicBezTo>
                    <a:pt x="13799" y="1611"/>
                    <a:pt x="13728" y="1647"/>
                    <a:pt x="13680" y="1671"/>
                  </a:cubicBezTo>
                  <a:cubicBezTo>
                    <a:pt x="13633" y="1707"/>
                    <a:pt x="13609" y="1731"/>
                    <a:pt x="13597" y="1778"/>
                  </a:cubicBezTo>
                  <a:cubicBezTo>
                    <a:pt x="13573" y="1754"/>
                    <a:pt x="13561" y="1719"/>
                    <a:pt x="13537" y="1695"/>
                  </a:cubicBezTo>
                  <a:cubicBezTo>
                    <a:pt x="13478" y="1611"/>
                    <a:pt x="13371" y="1576"/>
                    <a:pt x="13252" y="1552"/>
                  </a:cubicBezTo>
                  <a:cubicBezTo>
                    <a:pt x="13198" y="1546"/>
                    <a:pt x="13142" y="1543"/>
                    <a:pt x="13088" y="1543"/>
                  </a:cubicBezTo>
                  <a:cubicBezTo>
                    <a:pt x="13034" y="1543"/>
                    <a:pt x="12984" y="1546"/>
                    <a:pt x="12942" y="1552"/>
                  </a:cubicBezTo>
                  <a:cubicBezTo>
                    <a:pt x="12764" y="1588"/>
                    <a:pt x="12644" y="1647"/>
                    <a:pt x="12609" y="1695"/>
                  </a:cubicBezTo>
                  <a:lnTo>
                    <a:pt x="12585" y="1695"/>
                  </a:lnTo>
                  <a:cubicBezTo>
                    <a:pt x="12537" y="1695"/>
                    <a:pt x="12418" y="1695"/>
                    <a:pt x="12287" y="1707"/>
                  </a:cubicBezTo>
                  <a:cubicBezTo>
                    <a:pt x="12216" y="1719"/>
                    <a:pt x="12132" y="1731"/>
                    <a:pt x="12073" y="1766"/>
                  </a:cubicBezTo>
                  <a:cubicBezTo>
                    <a:pt x="11942" y="1826"/>
                    <a:pt x="11871" y="1885"/>
                    <a:pt x="11823" y="1933"/>
                  </a:cubicBezTo>
                  <a:cubicBezTo>
                    <a:pt x="11811" y="1897"/>
                    <a:pt x="11787" y="1873"/>
                    <a:pt x="11763" y="1838"/>
                  </a:cubicBezTo>
                  <a:cubicBezTo>
                    <a:pt x="11656" y="1707"/>
                    <a:pt x="11478" y="1540"/>
                    <a:pt x="11216" y="1469"/>
                  </a:cubicBezTo>
                  <a:cubicBezTo>
                    <a:pt x="11192" y="1469"/>
                    <a:pt x="11180" y="1445"/>
                    <a:pt x="11168" y="1445"/>
                  </a:cubicBezTo>
                  <a:cubicBezTo>
                    <a:pt x="11098" y="1431"/>
                    <a:pt x="11033" y="1425"/>
                    <a:pt x="10976" y="1425"/>
                  </a:cubicBezTo>
                  <a:cubicBezTo>
                    <a:pt x="10936" y="1425"/>
                    <a:pt x="10900" y="1428"/>
                    <a:pt x="10870" y="1433"/>
                  </a:cubicBezTo>
                  <a:cubicBezTo>
                    <a:pt x="10763" y="1445"/>
                    <a:pt x="10704" y="1481"/>
                    <a:pt x="10680" y="1504"/>
                  </a:cubicBezTo>
                  <a:cubicBezTo>
                    <a:pt x="10553" y="1417"/>
                    <a:pt x="10355" y="1337"/>
                    <a:pt x="10143" y="1337"/>
                  </a:cubicBezTo>
                  <a:cubicBezTo>
                    <a:pt x="10097" y="1337"/>
                    <a:pt x="10049" y="1341"/>
                    <a:pt x="10001" y="1350"/>
                  </a:cubicBezTo>
                  <a:cubicBezTo>
                    <a:pt x="9989" y="1350"/>
                    <a:pt x="9977" y="1361"/>
                    <a:pt x="9942" y="1361"/>
                  </a:cubicBezTo>
                  <a:cubicBezTo>
                    <a:pt x="9739" y="1409"/>
                    <a:pt x="9632" y="1492"/>
                    <a:pt x="9585" y="1540"/>
                  </a:cubicBezTo>
                  <a:lnTo>
                    <a:pt x="9513" y="1540"/>
                  </a:lnTo>
                  <a:cubicBezTo>
                    <a:pt x="9513" y="1528"/>
                    <a:pt x="9513" y="1504"/>
                    <a:pt x="9525" y="1492"/>
                  </a:cubicBezTo>
                  <a:cubicBezTo>
                    <a:pt x="9525" y="1481"/>
                    <a:pt x="9525" y="1469"/>
                    <a:pt x="9549" y="1457"/>
                  </a:cubicBezTo>
                  <a:cubicBezTo>
                    <a:pt x="9561" y="1302"/>
                    <a:pt x="9442" y="1076"/>
                    <a:pt x="9215" y="992"/>
                  </a:cubicBezTo>
                  <a:cubicBezTo>
                    <a:pt x="9144" y="957"/>
                    <a:pt x="9084" y="957"/>
                    <a:pt x="9025" y="957"/>
                  </a:cubicBezTo>
                  <a:cubicBezTo>
                    <a:pt x="9025" y="897"/>
                    <a:pt x="9025" y="826"/>
                    <a:pt x="8977" y="754"/>
                  </a:cubicBezTo>
                  <a:cubicBezTo>
                    <a:pt x="8930" y="647"/>
                    <a:pt x="8799" y="564"/>
                    <a:pt x="8680" y="528"/>
                  </a:cubicBezTo>
                  <a:cubicBezTo>
                    <a:pt x="8656" y="528"/>
                    <a:pt x="8620" y="516"/>
                    <a:pt x="8596" y="516"/>
                  </a:cubicBezTo>
                  <a:cubicBezTo>
                    <a:pt x="8565" y="513"/>
                    <a:pt x="8537" y="511"/>
                    <a:pt x="8511" y="511"/>
                  </a:cubicBezTo>
                  <a:cubicBezTo>
                    <a:pt x="8449" y="511"/>
                    <a:pt x="8404" y="520"/>
                    <a:pt x="8370" y="528"/>
                  </a:cubicBezTo>
                  <a:cubicBezTo>
                    <a:pt x="8358" y="468"/>
                    <a:pt x="8322" y="409"/>
                    <a:pt x="8275" y="349"/>
                  </a:cubicBezTo>
                  <a:cubicBezTo>
                    <a:pt x="8239" y="302"/>
                    <a:pt x="8192" y="242"/>
                    <a:pt x="8120" y="218"/>
                  </a:cubicBezTo>
                  <a:cubicBezTo>
                    <a:pt x="8050" y="183"/>
                    <a:pt x="7987" y="173"/>
                    <a:pt x="7936" y="173"/>
                  </a:cubicBezTo>
                  <a:cubicBezTo>
                    <a:pt x="7901" y="173"/>
                    <a:pt x="7871" y="178"/>
                    <a:pt x="7846" y="183"/>
                  </a:cubicBezTo>
                  <a:lnTo>
                    <a:pt x="7834" y="183"/>
                  </a:lnTo>
                  <a:cubicBezTo>
                    <a:pt x="7772" y="152"/>
                    <a:pt x="7684" y="121"/>
                    <a:pt x="7592" y="121"/>
                  </a:cubicBezTo>
                  <a:cubicBezTo>
                    <a:pt x="7577" y="121"/>
                    <a:pt x="7563" y="122"/>
                    <a:pt x="7549" y="123"/>
                  </a:cubicBezTo>
                  <a:cubicBezTo>
                    <a:pt x="7489" y="147"/>
                    <a:pt x="7441" y="159"/>
                    <a:pt x="7418" y="171"/>
                  </a:cubicBezTo>
                  <a:cubicBezTo>
                    <a:pt x="7382" y="123"/>
                    <a:pt x="7322" y="64"/>
                    <a:pt x="7251" y="40"/>
                  </a:cubicBezTo>
                  <a:cubicBezTo>
                    <a:pt x="7188" y="12"/>
                    <a:pt x="7129" y="0"/>
                    <a:pt x="707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5461675" y="3704150"/>
              <a:ext cx="16700" cy="12950"/>
            </a:xfrm>
            <a:custGeom>
              <a:avLst/>
              <a:gdLst/>
              <a:ahLst/>
              <a:cxnLst/>
              <a:rect l="l" t="t" r="r" b="b"/>
              <a:pathLst>
                <a:path w="668" h="518" extrusionOk="0">
                  <a:moveTo>
                    <a:pt x="1" y="1"/>
                  </a:moveTo>
                  <a:cubicBezTo>
                    <a:pt x="1" y="36"/>
                    <a:pt x="13" y="48"/>
                    <a:pt x="13" y="72"/>
                  </a:cubicBezTo>
                  <a:cubicBezTo>
                    <a:pt x="72" y="251"/>
                    <a:pt x="227" y="406"/>
                    <a:pt x="358" y="465"/>
                  </a:cubicBezTo>
                  <a:cubicBezTo>
                    <a:pt x="427" y="503"/>
                    <a:pt x="490" y="517"/>
                    <a:pt x="537" y="517"/>
                  </a:cubicBezTo>
                  <a:cubicBezTo>
                    <a:pt x="579" y="517"/>
                    <a:pt x="609" y="506"/>
                    <a:pt x="620" y="489"/>
                  </a:cubicBezTo>
                  <a:cubicBezTo>
                    <a:pt x="668" y="394"/>
                    <a:pt x="477" y="275"/>
                    <a:pt x="370" y="60"/>
                  </a:cubicBezTo>
                  <a:cubicBezTo>
                    <a:pt x="321" y="69"/>
                    <a:pt x="271" y="82"/>
                    <a:pt x="218" y="82"/>
                  </a:cubicBezTo>
                  <a:cubicBezTo>
                    <a:pt x="194" y="82"/>
                    <a:pt x="170" y="80"/>
                    <a:pt x="144" y="72"/>
                  </a:cubicBezTo>
                  <a:cubicBezTo>
                    <a:pt x="84" y="60"/>
                    <a:pt x="25" y="36"/>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5472475" y="3719650"/>
              <a:ext cx="11550" cy="13725"/>
            </a:xfrm>
            <a:custGeom>
              <a:avLst/>
              <a:gdLst/>
              <a:ahLst/>
              <a:cxnLst/>
              <a:rect l="l" t="t" r="r" b="b"/>
              <a:pathLst>
                <a:path w="462" h="549" extrusionOk="0">
                  <a:moveTo>
                    <a:pt x="119" y="0"/>
                  </a:moveTo>
                  <a:cubicBezTo>
                    <a:pt x="56" y="0"/>
                    <a:pt x="1" y="42"/>
                    <a:pt x="9" y="226"/>
                  </a:cubicBezTo>
                  <a:cubicBezTo>
                    <a:pt x="33" y="333"/>
                    <a:pt x="105" y="440"/>
                    <a:pt x="176" y="500"/>
                  </a:cubicBezTo>
                  <a:cubicBezTo>
                    <a:pt x="216" y="533"/>
                    <a:pt x="264" y="548"/>
                    <a:pt x="302" y="548"/>
                  </a:cubicBezTo>
                  <a:cubicBezTo>
                    <a:pt x="332" y="548"/>
                    <a:pt x="356" y="539"/>
                    <a:pt x="367" y="524"/>
                  </a:cubicBezTo>
                  <a:cubicBezTo>
                    <a:pt x="462" y="429"/>
                    <a:pt x="367" y="309"/>
                    <a:pt x="355" y="167"/>
                  </a:cubicBezTo>
                  <a:cubicBezTo>
                    <a:pt x="343" y="36"/>
                    <a:pt x="283" y="24"/>
                    <a:pt x="188" y="12"/>
                  </a:cubicBezTo>
                  <a:cubicBezTo>
                    <a:pt x="166" y="5"/>
                    <a:pt x="142" y="0"/>
                    <a:pt x="11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5517350" y="3749875"/>
              <a:ext cx="10150" cy="39150"/>
            </a:xfrm>
            <a:custGeom>
              <a:avLst/>
              <a:gdLst/>
              <a:ahLst/>
              <a:cxnLst/>
              <a:rect l="l" t="t" r="r" b="b"/>
              <a:pathLst>
                <a:path w="406" h="1566" extrusionOk="0">
                  <a:moveTo>
                    <a:pt x="131" y="0"/>
                  </a:moveTo>
                  <a:cubicBezTo>
                    <a:pt x="107" y="0"/>
                    <a:pt x="96" y="9"/>
                    <a:pt x="96" y="17"/>
                  </a:cubicBezTo>
                  <a:cubicBezTo>
                    <a:pt x="84" y="77"/>
                    <a:pt x="84" y="89"/>
                    <a:pt x="84" y="172"/>
                  </a:cubicBezTo>
                  <a:cubicBezTo>
                    <a:pt x="60" y="255"/>
                    <a:pt x="60" y="374"/>
                    <a:pt x="60" y="493"/>
                  </a:cubicBezTo>
                  <a:lnTo>
                    <a:pt x="60" y="541"/>
                  </a:lnTo>
                  <a:cubicBezTo>
                    <a:pt x="36" y="541"/>
                    <a:pt x="0" y="553"/>
                    <a:pt x="24" y="565"/>
                  </a:cubicBezTo>
                  <a:cubicBezTo>
                    <a:pt x="36" y="624"/>
                    <a:pt x="60" y="648"/>
                    <a:pt x="84" y="779"/>
                  </a:cubicBezTo>
                  <a:cubicBezTo>
                    <a:pt x="107" y="910"/>
                    <a:pt x="119" y="1089"/>
                    <a:pt x="96" y="1244"/>
                  </a:cubicBezTo>
                  <a:cubicBezTo>
                    <a:pt x="84" y="1279"/>
                    <a:pt x="84" y="1315"/>
                    <a:pt x="60" y="1339"/>
                  </a:cubicBezTo>
                  <a:cubicBezTo>
                    <a:pt x="155" y="1398"/>
                    <a:pt x="215" y="1494"/>
                    <a:pt x="238" y="1565"/>
                  </a:cubicBezTo>
                  <a:cubicBezTo>
                    <a:pt x="286" y="1506"/>
                    <a:pt x="346" y="1434"/>
                    <a:pt x="381" y="1279"/>
                  </a:cubicBezTo>
                  <a:cubicBezTo>
                    <a:pt x="405" y="1065"/>
                    <a:pt x="357" y="851"/>
                    <a:pt x="286" y="720"/>
                  </a:cubicBezTo>
                  <a:cubicBezTo>
                    <a:pt x="322" y="684"/>
                    <a:pt x="334" y="613"/>
                    <a:pt x="346" y="493"/>
                  </a:cubicBezTo>
                  <a:cubicBezTo>
                    <a:pt x="346" y="363"/>
                    <a:pt x="334" y="232"/>
                    <a:pt x="286" y="124"/>
                  </a:cubicBezTo>
                  <a:cubicBezTo>
                    <a:pt x="262" y="65"/>
                    <a:pt x="226" y="17"/>
                    <a:pt x="167" y="5"/>
                  </a:cubicBezTo>
                  <a:cubicBezTo>
                    <a:pt x="153" y="2"/>
                    <a:pt x="141" y="0"/>
                    <a:pt x="13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5502450" y="3730500"/>
              <a:ext cx="11350" cy="7500"/>
            </a:xfrm>
            <a:custGeom>
              <a:avLst/>
              <a:gdLst/>
              <a:ahLst/>
              <a:cxnLst/>
              <a:rect l="l" t="t" r="r" b="b"/>
              <a:pathLst>
                <a:path w="454" h="300" extrusionOk="0">
                  <a:moveTo>
                    <a:pt x="153" y="0"/>
                  </a:moveTo>
                  <a:cubicBezTo>
                    <a:pt x="104" y="0"/>
                    <a:pt x="65" y="15"/>
                    <a:pt x="49" y="42"/>
                  </a:cubicBezTo>
                  <a:cubicBezTo>
                    <a:pt x="1" y="137"/>
                    <a:pt x="96" y="209"/>
                    <a:pt x="180" y="268"/>
                  </a:cubicBezTo>
                  <a:cubicBezTo>
                    <a:pt x="215" y="291"/>
                    <a:pt x="244" y="300"/>
                    <a:pt x="268" y="300"/>
                  </a:cubicBezTo>
                  <a:cubicBezTo>
                    <a:pt x="309" y="300"/>
                    <a:pt x="336" y="274"/>
                    <a:pt x="358" y="245"/>
                  </a:cubicBezTo>
                  <a:cubicBezTo>
                    <a:pt x="406" y="185"/>
                    <a:pt x="453" y="137"/>
                    <a:pt x="346" y="66"/>
                  </a:cubicBezTo>
                  <a:cubicBezTo>
                    <a:pt x="282" y="21"/>
                    <a:pt x="210" y="0"/>
                    <a:pt x="1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5534300" y="3737475"/>
              <a:ext cx="14925" cy="16125"/>
            </a:xfrm>
            <a:custGeom>
              <a:avLst/>
              <a:gdLst/>
              <a:ahLst/>
              <a:cxnLst/>
              <a:rect l="l" t="t" r="r" b="b"/>
              <a:pathLst>
                <a:path w="597" h="645" extrusionOk="0">
                  <a:moveTo>
                    <a:pt x="74" y="0"/>
                  </a:moveTo>
                  <a:cubicBezTo>
                    <a:pt x="58" y="0"/>
                    <a:pt x="45" y="5"/>
                    <a:pt x="37" y="13"/>
                  </a:cubicBezTo>
                  <a:cubicBezTo>
                    <a:pt x="1" y="49"/>
                    <a:pt x="25" y="132"/>
                    <a:pt x="72" y="227"/>
                  </a:cubicBezTo>
                  <a:cubicBezTo>
                    <a:pt x="120" y="311"/>
                    <a:pt x="156" y="394"/>
                    <a:pt x="215" y="466"/>
                  </a:cubicBezTo>
                  <a:cubicBezTo>
                    <a:pt x="299" y="608"/>
                    <a:pt x="334" y="644"/>
                    <a:pt x="382" y="644"/>
                  </a:cubicBezTo>
                  <a:cubicBezTo>
                    <a:pt x="418" y="644"/>
                    <a:pt x="430" y="644"/>
                    <a:pt x="453" y="632"/>
                  </a:cubicBezTo>
                  <a:cubicBezTo>
                    <a:pt x="537" y="608"/>
                    <a:pt x="596" y="573"/>
                    <a:pt x="477" y="347"/>
                  </a:cubicBezTo>
                  <a:cubicBezTo>
                    <a:pt x="375" y="143"/>
                    <a:pt x="169" y="0"/>
                    <a:pt x="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5546525" y="3724375"/>
              <a:ext cx="17575" cy="14800"/>
            </a:xfrm>
            <a:custGeom>
              <a:avLst/>
              <a:gdLst/>
              <a:ahLst/>
              <a:cxnLst/>
              <a:rect l="l" t="t" r="r" b="b"/>
              <a:pathLst>
                <a:path w="703" h="592" extrusionOk="0">
                  <a:moveTo>
                    <a:pt x="105" y="0"/>
                  </a:moveTo>
                  <a:cubicBezTo>
                    <a:pt x="74" y="0"/>
                    <a:pt x="53" y="9"/>
                    <a:pt x="48" y="25"/>
                  </a:cubicBezTo>
                  <a:cubicBezTo>
                    <a:pt x="0" y="120"/>
                    <a:pt x="179" y="251"/>
                    <a:pt x="310" y="430"/>
                  </a:cubicBezTo>
                  <a:cubicBezTo>
                    <a:pt x="384" y="553"/>
                    <a:pt x="429" y="592"/>
                    <a:pt x="478" y="592"/>
                  </a:cubicBezTo>
                  <a:cubicBezTo>
                    <a:pt x="500" y="592"/>
                    <a:pt x="522" y="584"/>
                    <a:pt x="548" y="573"/>
                  </a:cubicBezTo>
                  <a:cubicBezTo>
                    <a:pt x="619" y="549"/>
                    <a:pt x="703" y="513"/>
                    <a:pt x="548" y="275"/>
                  </a:cubicBezTo>
                  <a:cubicBezTo>
                    <a:pt x="420" y="92"/>
                    <a:pt x="207" y="0"/>
                    <a:pt x="1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5589975" y="3742650"/>
              <a:ext cx="13725" cy="9675"/>
            </a:xfrm>
            <a:custGeom>
              <a:avLst/>
              <a:gdLst/>
              <a:ahLst/>
              <a:cxnLst/>
              <a:rect l="l" t="t" r="r" b="b"/>
              <a:pathLst>
                <a:path w="549" h="387" extrusionOk="0">
                  <a:moveTo>
                    <a:pt x="158" y="0"/>
                  </a:moveTo>
                  <a:cubicBezTo>
                    <a:pt x="134" y="0"/>
                    <a:pt x="113" y="6"/>
                    <a:pt x="96" y="20"/>
                  </a:cubicBezTo>
                  <a:cubicBezTo>
                    <a:pt x="0" y="104"/>
                    <a:pt x="108" y="235"/>
                    <a:pt x="250" y="342"/>
                  </a:cubicBezTo>
                  <a:cubicBezTo>
                    <a:pt x="309" y="373"/>
                    <a:pt x="352" y="386"/>
                    <a:pt x="384" y="386"/>
                  </a:cubicBezTo>
                  <a:cubicBezTo>
                    <a:pt x="438" y="386"/>
                    <a:pt x="462" y="351"/>
                    <a:pt x="477" y="306"/>
                  </a:cubicBezTo>
                  <a:cubicBezTo>
                    <a:pt x="536" y="247"/>
                    <a:pt x="548" y="187"/>
                    <a:pt x="429" y="116"/>
                  </a:cubicBezTo>
                  <a:cubicBezTo>
                    <a:pt x="338" y="61"/>
                    <a:pt x="234" y="0"/>
                    <a:pt x="15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5613200" y="3749275"/>
              <a:ext cx="15500" cy="9350"/>
            </a:xfrm>
            <a:custGeom>
              <a:avLst/>
              <a:gdLst/>
              <a:ahLst/>
              <a:cxnLst/>
              <a:rect l="l" t="t" r="r" b="b"/>
              <a:pathLst>
                <a:path w="620" h="374" extrusionOk="0">
                  <a:moveTo>
                    <a:pt x="146" y="0"/>
                  </a:moveTo>
                  <a:cubicBezTo>
                    <a:pt x="91" y="0"/>
                    <a:pt x="50" y="14"/>
                    <a:pt x="36" y="41"/>
                  </a:cubicBezTo>
                  <a:cubicBezTo>
                    <a:pt x="0" y="148"/>
                    <a:pt x="143" y="232"/>
                    <a:pt x="298" y="327"/>
                  </a:cubicBezTo>
                  <a:cubicBezTo>
                    <a:pt x="356" y="361"/>
                    <a:pt x="399" y="373"/>
                    <a:pt x="432" y="373"/>
                  </a:cubicBezTo>
                  <a:cubicBezTo>
                    <a:pt x="480" y="373"/>
                    <a:pt x="508" y="348"/>
                    <a:pt x="536" y="327"/>
                  </a:cubicBezTo>
                  <a:cubicBezTo>
                    <a:pt x="572" y="267"/>
                    <a:pt x="619" y="208"/>
                    <a:pt x="453" y="101"/>
                  </a:cubicBezTo>
                  <a:cubicBezTo>
                    <a:pt x="357" y="35"/>
                    <a:pt x="235" y="0"/>
                    <a:pt x="1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5605150" y="3729450"/>
              <a:ext cx="12825" cy="7650"/>
            </a:xfrm>
            <a:custGeom>
              <a:avLst/>
              <a:gdLst/>
              <a:ahLst/>
              <a:cxnLst/>
              <a:rect l="l" t="t" r="r" b="b"/>
              <a:pathLst>
                <a:path w="513" h="306" extrusionOk="0">
                  <a:moveTo>
                    <a:pt x="166" y="1"/>
                  </a:moveTo>
                  <a:cubicBezTo>
                    <a:pt x="102" y="1"/>
                    <a:pt x="54" y="19"/>
                    <a:pt x="48" y="48"/>
                  </a:cubicBezTo>
                  <a:cubicBezTo>
                    <a:pt x="1" y="156"/>
                    <a:pt x="108" y="215"/>
                    <a:pt x="203" y="275"/>
                  </a:cubicBezTo>
                  <a:cubicBezTo>
                    <a:pt x="234" y="297"/>
                    <a:pt x="260" y="306"/>
                    <a:pt x="284" y="306"/>
                  </a:cubicBezTo>
                  <a:cubicBezTo>
                    <a:pt x="324" y="306"/>
                    <a:pt x="356" y="281"/>
                    <a:pt x="394" y="251"/>
                  </a:cubicBezTo>
                  <a:cubicBezTo>
                    <a:pt x="453" y="215"/>
                    <a:pt x="513" y="167"/>
                    <a:pt x="382" y="60"/>
                  </a:cubicBezTo>
                  <a:cubicBezTo>
                    <a:pt x="310" y="19"/>
                    <a:pt x="230" y="1"/>
                    <a:pt x="1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5621625" y="3710275"/>
              <a:ext cx="30275" cy="28800"/>
            </a:xfrm>
            <a:custGeom>
              <a:avLst/>
              <a:gdLst/>
              <a:ahLst/>
              <a:cxnLst/>
              <a:rect l="l" t="t" r="r" b="b"/>
              <a:pathLst>
                <a:path w="1211" h="1152" extrusionOk="0">
                  <a:moveTo>
                    <a:pt x="215" y="0"/>
                  </a:moveTo>
                  <a:cubicBezTo>
                    <a:pt x="82" y="0"/>
                    <a:pt x="0" y="49"/>
                    <a:pt x="20" y="89"/>
                  </a:cubicBezTo>
                  <a:cubicBezTo>
                    <a:pt x="32" y="161"/>
                    <a:pt x="116" y="172"/>
                    <a:pt x="235" y="220"/>
                  </a:cubicBezTo>
                  <a:cubicBezTo>
                    <a:pt x="354" y="280"/>
                    <a:pt x="473" y="363"/>
                    <a:pt x="568" y="518"/>
                  </a:cubicBezTo>
                  <a:cubicBezTo>
                    <a:pt x="627" y="625"/>
                    <a:pt x="675" y="696"/>
                    <a:pt x="699" y="744"/>
                  </a:cubicBezTo>
                  <a:cubicBezTo>
                    <a:pt x="657" y="732"/>
                    <a:pt x="613" y="726"/>
                    <a:pt x="569" y="726"/>
                  </a:cubicBezTo>
                  <a:cubicBezTo>
                    <a:pt x="526" y="726"/>
                    <a:pt x="485" y="732"/>
                    <a:pt x="449" y="744"/>
                  </a:cubicBezTo>
                  <a:cubicBezTo>
                    <a:pt x="294" y="768"/>
                    <a:pt x="223" y="827"/>
                    <a:pt x="235" y="863"/>
                  </a:cubicBezTo>
                  <a:cubicBezTo>
                    <a:pt x="282" y="946"/>
                    <a:pt x="580" y="899"/>
                    <a:pt x="818" y="1042"/>
                  </a:cubicBezTo>
                  <a:cubicBezTo>
                    <a:pt x="953" y="1120"/>
                    <a:pt x="1016" y="1151"/>
                    <a:pt x="1063" y="1151"/>
                  </a:cubicBezTo>
                  <a:cubicBezTo>
                    <a:pt x="1094" y="1151"/>
                    <a:pt x="1118" y="1137"/>
                    <a:pt x="1151" y="1113"/>
                  </a:cubicBezTo>
                  <a:cubicBezTo>
                    <a:pt x="1175" y="1077"/>
                    <a:pt x="1211" y="1065"/>
                    <a:pt x="1187" y="1018"/>
                  </a:cubicBezTo>
                  <a:cubicBezTo>
                    <a:pt x="1175" y="982"/>
                    <a:pt x="1116" y="887"/>
                    <a:pt x="949" y="804"/>
                  </a:cubicBezTo>
                  <a:cubicBezTo>
                    <a:pt x="925" y="780"/>
                    <a:pt x="889" y="768"/>
                    <a:pt x="866" y="768"/>
                  </a:cubicBezTo>
                  <a:cubicBezTo>
                    <a:pt x="925" y="732"/>
                    <a:pt x="973" y="684"/>
                    <a:pt x="806" y="363"/>
                  </a:cubicBezTo>
                  <a:cubicBezTo>
                    <a:pt x="699" y="184"/>
                    <a:pt x="473" y="42"/>
                    <a:pt x="294" y="6"/>
                  </a:cubicBezTo>
                  <a:cubicBezTo>
                    <a:pt x="266" y="2"/>
                    <a:pt x="240" y="0"/>
                    <a:pt x="21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5667175" y="3698900"/>
              <a:ext cx="36525" cy="34725"/>
            </a:xfrm>
            <a:custGeom>
              <a:avLst/>
              <a:gdLst/>
              <a:ahLst/>
              <a:cxnLst/>
              <a:rect l="l" t="t" r="r" b="b"/>
              <a:pathLst>
                <a:path w="1461" h="1389" extrusionOk="0">
                  <a:moveTo>
                    <a:pt x="403" y="1"/>
                  </a:moveTo>
                  <a:cubicBezTo>
                    <a:pt x="374" y="1"/>
                    <a:pt x="353" y="12"/>
                    <a:pt x="353" y="32"/>
                  </a:cubicBezTo>
                  <a:lnTo>
                    <a:pt x="353" y="163"/>
                  </a:lnTo>
                  <a:cubicBezTo>
                    <a:pt x="353" y="211"/>
                    <a:pt x="365" y="246"/>
                    <a:pt x="365" y="258"/>
                  </a:cubicBezTo>
                  <a:cubicBezTo>
                    <a:pt x="281" y="216"/>
                    <a:pt x="206" y="202"/>
                    <a:pt x="147" y="202"/>
                  </a:cubicBezTo>
                  <a:cubicBezTo>
                    <a:pt x="55" y="202"/>
                    <a:pt x="1" y="237"/>
                    <a:pt x="8" y="258"/>
                  </a:cubicBezTo>
                  <a:cubicBezTo>
                    <a:pt x="20" y="318"/>
                    <a:pt x="139" y="318"/>
                    <a:pt x="246" y="425"/>
                  </a:cubicBezTo>
                  <a:cubicBezTo>
                    <a:pt x="365" y="520"/>
                    <a:pt x="449" y="723"/>
                    <a:pt x="472" y="913"/>
                  </a:cubicBezTo>
                  <a:cubicBezTo>
                    <a:pt x="472" y="1116"/>
                    <a:pt x="425" y="1211"/>
                    <a:pt x="425" y="1270"/>
                  </a:cubicBezTo>
                  <a:cubicBezTo>
                    <a:pt x="425" y="1330"/>
                    <a:pt x="449" y="1342"/>
                    <a:pt x="484" y="1378"/>
                  </a:cubicBezTo>
                  <a:cubicBezTo>
                    <a:pt x="500" y="1383"/>
                    <a:pt x="516" y="1388"/>
                    <a:pt x="533" y="1388"/>
                  </a:cubicBezTo>
                  <a:cubicBezTo>
                    <a:pt x="554" y="1388"/>
                    <a:pt x="577" y="1380"/>
                    <a:pt x="603" y="1354"/>
                  </a:cubicBezTo>
                  <a:cubicBezTo>
                    <a:pt x="651" y="1318"/>
                    <a:pt x="734" y="1187"/>
                    <a:pt x="746" y="949"/>
                  </a:cubicBezTo>
                  <a:lnTo>
                    <a:pt x="913" y="949"/>
                  </a:lnTo>
                  <a:cubicBezTo>
                    <a:pt x="1020" y="949"/>
                    <a:pt x="1139" y="985"/>
                    <a:pt x="1222" y="1008"/>
                  </a:cubicBezTo>
                  <a:cubicBezTo>
                    <a:pt x="1294" y="1035"/>
                    <a:pt x="1345" y="1069"/>
                    <a:pt x="1387" y="1069"/>
                  </a:cubicBezTo>
                  <a:cubicBezTo>
                    <a:pt x="1400" y="1069"/>
                    <a:pt x="1413" y="1065"/>
                    <a:pt x="1425" y="1056"/>
                  </a:cubicBezTo>
                  <a:cubicBezTo>
                    <a:pt x="1461" y="1032"/>
                    <a:pt x="1461" y="937"/>
                    <a:pt x="1365" y="854"/>
                  </a:cubicBezTo>
                  <a:cubicBezTo>
                    <a:pt x="1258" y="782"/>
                    <a:pt x="1080" y="699"/>
                    <a:pt x="901" y="699"/>
                  </a:cubicBezTo>
                  <a:cubicBezTo>
                    <a:pt x="830" y="699"/>
                    <a:pt x="770" y="723"/>
                    <a:pt x="722" y="735"/>
                  </a:cubicBezTo>
                  <a:cubicBezTo>
                    <a:pt x="710" y="675"/>
                    <a:pt x="675" y="616"/>
                    <a:pt x="651" y="556"/>
                  </a:cubicBezTo>
                  <a:cubicBezTo>
                    <a:pt x="663" y="520"/>
                    <a:pt x="663" y="461"/>
                    <a:pt x="663" y="389"/>
                  </a:cubicBezTo>
                  <a:cubicBezTo>
                    <a:pt x="651" y="270"/>
                    <a:pt x="615" y="163"/>
                    <a:pt x="544" y="80"/>
                  </a:cubicBezTo>
                  <a:cubicBezTo>
                    <a:pt x="502" y="24"/>
                    <a:pt x="444" y="1"/>
                    <a:pt x="40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5527475" y="3864900"/>
              <a:ext cx="16375" cy="22625"/>
            </a:xfrm>
            <a:custGeom>
              <a:avLst/>
              <a:gdLst/>
              <a:ahLst/>
              <a:cxnLst/>
              <a:rect l="l" t="t" r="r" b="b"/>
              <a:pathLst>
                <a:path w="655" h="905" extrusionOk="0">
                  <a:moveTo>
                    <a:pt x="298" y="0"/>
                  </a:moveTo>
                  <a:cubicBezTo>
                    <a:pt x="274" y="0"/>
                    <a:pt x="238" y="12"/>
                    <a:pt x="226" y="12"/>
                  </a:cubicBezTo>
                  <a:lnTo>
                    <a:pt x="131" y="12"/>
                  </a:lnTo>
                  <a:cubicBezTo>
                    <a:pt x="131" y="60"/>
                    <a:pt x="155" y="107"/>
                    <a:pt x="131" y="155"/>
                  </a:cubicBezTo>
                  <a:cubicBezTo>
                    <a:pt x="131" y="179"/>
                    <a:pt x="119" y="191"/>
                    <a:pt x="119" y="226"/>
                  </a:cubicBezTo>
                  <a:cubicBezTo>
                    <a:pt x="155" y="262"/>
                    <a:pt x="179" y="298"/>
                    <a:pt x="214" y="333"/>
                  </a:cubicBezTo>
                  <a:cubicBezTo>
                    <a:pt x="179" y="345"/>
                    <a:pt x="167" y="369"/>
                    <a:pt x="131" y="405"/>
                  </a:cubicBezTo>
                  <a:cubicBezTo>
                    <a:pt x="60" y="512"/>
                    <a:pt x="48" y="595"/>
                    <a:pt x="72" y="643"/>
                  </a:cubicBezTo>
                  <a:cubicBezTo>
                    <a:pt x="48" y="655"/>
                    <a:pt x="36" y="691"/>
                    <a:pt x="0" y="703"/>
                  </a:cubicBezTo>
                  <a:cubicBezTo>
                    <a:pt x="48" y="762"/>
                    <a:pt x="107" y="822"/>
                    <a:pt x="155" y="905"/>
                  </a:cubicBezTo>
                  <a:cubicBezTo>
                    <a:pt x="179" y="845"/>
                    <a:pt x="238" y="774"/>
                    <a:pt x="286" y="726"/>
                  </a:cubicBezTo>
                  <a:cubicBezTo>
                    <a:pt x="310" y="655"/>
                    <a:pt x="405" y="607"/>
                    <a:pt x="393" y="572"/>
                  </a:cubicBezTo>
                  <a:cubicBezTo>
                    <a:pt x="393" y="548"/>
                    <a:pt x="369" y="536"/>
                    <a:pt x="357" y="536"/>
                  </a:cubicBezTo>
                  <a:cubicBezTo>
                    <a:pt x="405" y="488"/>
                    <a:pt x="476" y="453"/>
                    <a:pt x="524" y="405"/>
                  </a:cubicBezTo>
                  <a:cubicBezTo>
                    <a:pt x="572" y="357"/>
                    <a:pt x="595" y="345"/>
                    <a:pt x="643" y="333"/>
                  </a:cubicBezTo>
                  <a:cubicBezTo>
                    <a:pt x="655" y="310"/>
                    <a:pt x="655" y="274"/>
                    <a:pt x="631" y="250"/>
                  </a:cubicBezTo>
                  <a:cubicBezTo>
                    <a:pt x="583" y="226"/>
                    <a:pt x="524" y="226"/>
                    <a:pt x="464" y="226"/>
                  </a:cubicBezTo>
                  <a:cubicBezTo>
                    <a:pt x="453" y="226"/>
                    <a:pt x="453" y="226"/>
                    <a:pt x="429" y="238"/>
                  </a:cubicBezTo>
                  <a:cubicBezTo>
                    <a:pt x="405" y="191"/>
                    <a:pt x="369" y="155"/>
                    <a:pt x="345" y="95"/>
                  </a:cubicBezTo>
                  <a:lnTo>
                    <a:pt x="298"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5553650" y="3836325"/>
              <a:ext cx="4500" cy="5975"/>
            </a:xfrm>
            <a:custGeom>
              <a:avLst/>
              <a:gdLst/>
              <a:ahLst/>
              <a:cxnLst/>
              <a:rect l="l" t="t" r="r" b="b"/>
              <a:pathLst>
                <a:path w="180" h="239" extrusionOk="0">
                  <a:moveTo>
                    <a:pt x="37" y="0"/>
                  </a:moveTo>
                  <a:cubicBezTo>
                    <a:pt x="37" y="48"/>
                    <a:pt x="37" y="107"/>
                    <a:pt x="25" y="131"/>
                  </a:cubicBezTo>
                  <a:cubicBezTo>
                    <a:pt x="25" y="143"/>
                    <a:pt x="13" y="167"/>
                    <a:pt x="1" y="191"/>
                  </a:cubicBezTo>
                  <a:cubicBezTo>
                    <a:pt x="1" y="191"/>
                    <a:pt x="13" y="203"/>
                    <a:pt x="13" y="226"/>
                  </a:cubicBezTo>
                  <a:lnTo>
                    <a:pt x="13" y="238"/>
                  </a:lnTo>
                  <a:cubicBezTo>
                    <a:pt x="96" y="167"/>
                    <a:pt x="179" y="119"/>
                    <a:pt x="179" y="72"/>
                  </a:cubicBezTo>
                  <a:cubicBezTo>
                    <a:pt x="179" y="24"/>
                    <a:pt x="120" y="0"/>
                    <a:pt x="37" y="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5521225" y="3894950"/>
              <a:ext cx="13100" cy="33375"/>
            </a:xfrm>
            <a:custGeom>
              <a:avLst/>
              <a:gdLst/>
              <a:ahLst/>
              <a:cxnLst/>
              <a:rect l="l" t="t" r="r" b="b"/>
              <a:pathLst>
                <a:path w="524" h="1335" extrusionOk="0">
                  <a:moveTo>
                    <a:pt x="417" y="1"/>
                  </a:moveTo>
                  <a:cubicBezTo>
                    <a:pt x="411" y="60"/>
                    <a:pt x="396" y="120"/>
                    <a:pt x="370" y="174"/>
                  </a:cubicBezTo>
                  <a:lnTo>
                    <a:pt x="370" y="174"/>
                  </a:lnTo>
                  <a:cubicBezTo>
                    <a:pt x="441" y="86"/>
                    <a:pt x="524" y="54"/>
                    <a:pt x="524" y="36"/>
                  </a:cubicBezTo>
                  <a:cubicBezTo>
                    <a:pt x="524" y="13"/>
                    <a:pt x="476" y="1"/>
                    <a:pt x="417" y="1"/>
                  </a:cubicBezTo>
                  <a:close/>
                  <a:moveTo>
                    <a:pt x="370" y="174"/>
                  </a:moveTo>
                  <a:cubicBezTo>
                    <a:pt x="351" y="197"/>
                    <a:pt x="333" y="225"/>
                    <a:pt x="317" y="258"/>
                  </a:cubicBezTo>
                  <a:lnTo>
                    <a:pt x="317" y="258"/>
                  </a:lnTo>
                  <a:cubicBezTo>
                    <a:pt x="338" y="232"/>
                    <a:pt x="356" y="204"/>
                    <a:pt x="370" y="174"/>
                  </a:cubicBezTo>
                  <a:close/>
                  <a:moveTo>
                    <a:pt x="317" y="258"/>
                  </a:moveTo>
                  <a:cubicBezTo>
                    <a:pt x="301" y="277"/>
                    <a:pt x="283" y="295"/>
                    <a:pt x="262" y="310"/>
                  </a:cubicBezTo>
                  <a:cubicBezTo>
                    <a:pt x="179" y="405"/>
                    <a:pt x="83" y="465"/>
                    <a:pt x="12" y="489"/>
                  </a:cubicBezTo>
                  <a:cubicBezTo>
                    <a:pt x="12" y="525"/>
                    <a:pt x="0" y="536"/>
                    <a:pt x="0" y="572"/>
                  </a:cubicBezTo>
                  <a:cubicBezTo>
                    <a:pt x="0" y="703"/>
                    <a:pt x="48" y="834"/>
                    <a:pt x="71" y="977"/>
                  </a:cubicBezTo>
                  <a:cubicBezTo>
                    <a:pt x="119" y="1108"/>
                    <a:pt x="167" y="1215"/>
                    <a:pt x="202" y="1287"/>
                  </a:cubicBezTo>
                  <a:cubicBezTo>
                    <a:pt x="238" y="1298"/>
                    <a:pt x="286" y="1310"/>
                    <a:pt x="310" y="1334"/>
                  </a:cubicBezTo>
                  <a:cubicBezTo>
                    <a:pt x="357" y="1298"/>
                    <a:pt x="405" y="1275"/>
                    <a:pt x="464" y="1239"/>
                  </a:cubicBezTo>
                  <a:cubicBezTo>
                    <a:pt x="441" y="1167"/>
                    <a:pt x="405" y="1060"/>
                    <a:pt x="357" y="906"/>
                  </a:cubicBezTo>
                  <a:cubicBezTo>
                    <a:pt x="286" y="655"/>
                    <a:pt x="238" y="417"/>
                    <a:pt x="310" y="274"/>
                  </a:cubicBezTo>
                  <a:cubicBezTo>
                    <a:pt x="312" y="269"/>
                    <a:pt x="315" y="263"/>
                    <a:pt x="317" y="258"/>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a:off x="5546225" y="3701250"/>
              <a:ext cx="250950" cy="132400"/>
            </a:xfrm>
            <a:custGeom>
              <a:avLst/>
              <a:gdLst/>
              <a:ahLst/>
              <a:cxnLst/>
              <a:rect l="l" t="t" r="r" b="b"/>
              <a:pathLst>
                <a:path w="10038" h="5296" extrusionOk="0">
                  <a:moveTo>
                    <a:pt x="7591" y="0"/>
                  </a:moveTo>
                  <a:cubicBezTo>
                    <a:pt x="7557" y="0"/>
                    <a:pt x="7519" y="3"/>
                    <a:pt x="7477" y="10"/>
                  </a:cubicBezTo>
                  <a:cubicBezTo>
                    <a:pt x="7406" y="22"/>
                    <a:pt x="7323" y="57"/>
                    <a:pt x="7239" y="117"/>
                  </a:cubicBezTo>
                  <a:cubicBezTo>
                    <a:pt x="7168" y="164"/>
                    <a:pt x="7061" y="236"/>
                    <a:pt x="7025" y="355"/>
                  </a:cubicBezTo>
                  <a:cubicBezTo>
                    <a:pt x="6977" y="474"/>
                    <a:pt x="7001" y="557"/>
                    <a:pt x="7025" y="605"/>
                  </a:cubicBezTo>
                  <a:cubicBezTo>
                    <a:pt x="7025" y="617"/>
                    <a:pt x="7037" y="641"/>
                    <a:pt x="7037" y="653"/>
                  </a:cubicBezTo>
                  <a:cubicBezTo>
                    <a:pt x="6751" y="653"/>
                    <a:pt x="6549" y="760"/>
                    <a:pt x="6572" y="795"/>
                  </a:cubicBezTo>
                  <a:cubicBezTo>
                    <a:pt x="6608" y="903"/>
                    <a:pt x="6989" y="843"/>
                    <a:pt x="7287" y="950"/>
                  </a:cubicBezTo>
                  <a:cubicBezTo>
                    <a:pt x="7346" y="962"/>
                    <a:pt x="7382" y="998"/>
                    <a:pt x="7406" y="1010"/>
                  </a:cubicBezTo>
                  <a:cubicBezTo>
                    <a:pt x="7203" y="1129"/>
                    <a:pt x="7144" y="1272"/>
                    <a:pt x="7144" y="1367"/>
                  </a:cubicBezTo>
                  <a:cubicBezTo>
                    <a:pt x="7049" y="1379"/>
                    <a:pt x="6965" y="1391"/>
                    <a:pt x="6870" y="1426"/>
                  </a:cubicBezTo>
                  <a:cubicBezTo>
                    <a:pt x="6846" y="1379"/>
                    <a:pt x="6811" y="1331"/>
                    <a:pt x="6751" y="1295"/>
                  </a:cubicBezTo>
                  <a:cubicBezTo>
                    <a:pt x="6620" y="1188"/>
                    <a:pt x="6441" y="1188"/>
                    <a:pt x="6334" y="1188"/>
                  </a:cubicBezTo>
                  <a:cubicBezTo>
                    <a:pt x="6227" y="1200"/>
                    <a:pt x="6156" y="1236"/>
                    <a:pt x="6156" y="1260"/>
                  </a:cubicBezTo>
                  <a:cubicBezTo>
                    <a:pt x="6144" y="1367"/>
                    <a:pt x="6441" y="1391"/>
                    <a:pt x="6584" y="1498"/>
                  </a:cubicBezTo>
                  <a:cubicBezTo>
                    <a:pt x="6620" y="1510"/>
                    <a:pt x="6620" y="1534"/>
                    <a:pt x="6632" y="1546"/>
                  </a:cubicBezTo>
                  <a:cubicBezTo>
                    <a:pt x="6584" y="1569"/>
                    <a:pt x="6549" y="1605"/>
                    <a:pt x="6501" y="1653"/>
                  </a:cubicBezTo>
                  <a:cubicBezTo>
                    <a:pt x="6382" y="1688"/>
                    <a:pt x="6251" y="1748"/>
                    <a:pt x="6132" y="1831"/>
                  </a:cubicBezTo>
                  <a:cubicBezTo>
                    <a:pt x="6037" y="1891"/>
                    <a:pt x="5989" y="1927"/>
                    <a:pt x="5929" y="2010"/>
                  </a:cubicBezTo>
                  <a:cubicBezTo>
                    <a:pt x="5918" y="1986"/>
                    <a:pt x="5906" y="1962"/>
                    <a:pt x="5870" y="1950"/>
                  </a:cubicBezTo>
                  <a:cubicBezTo>
                    <a:pt x="5787" y="1891"/>
                    <a:pt x="5679" y="1843"/>
                    <a:pt x="5572" y="1843"/>
                  </a:cubicBezTo>
                  <a:cubicBezTo>
                    <a:pt x="5429" y="1843"/>
                    <a:pt x="5334" y="1891"/>
                    <a:pt x="5275" y="1927"/>
                  </a:cubicBezTo>
                  <a:cubicBezTo>
                    <a:pt x="5191" y="1950"/>
                    <a:pt x="5084" y="1974"/>
                    <a:pt x="5013" y="2034"/>
                  </a:cubicBezTo>
                  <a:cubicBezTo>
                    <a:pt x="4965" y="2069"/>
                    <a:pt x="4953" y="2081"/>
                    <a:pt x="4917" y="2105"/>
                  </a:cubicBezTo>
                  <a:lnTo>
                    <a:pt x="4858" y="2105"/>
                  </a:lnTo>
                  <a:cubicBezTo>
                    <a:pt x="4727" y="2129"/>
                    <a:pt x="4608" y="2200"/>
                    <a:pt x="4489" y="2272"/>
                  </a:cubicBezTo>
                  <a:cubicBezTo>
                    <a:pt x="4429" y="2319"/>
                    <a:pt x="4405" y="2379"/>
                    <a:pt x="4382" y="2438"/>
                  </a:cubicBezTo>
                  <a:cubicBezTo>
                    <a:pt x="4346" y="2450"/>
                    <a:pt x="4298" y="2486"/>
                    <a:pt x="4251" y="2510"/>
                  </a:cubicBezTo>
                  <a:cubicBezTo>
                    <a:pt x="4182" y="2482"/>
                    <a:pt x="4106" y="2470"/>
                    <a:pt x="4028" y="2470"/>
                  </a:cubicBezTo>
                  <a:cubicBezTo>
                    <a:pt x="3877" y="2470"/>
                    <a:pt x="3718" y="2514"/>
                    <a:pt x="3584" y="2569"/>
                  </a:cubicBezTo>
                  <a:cubicBezTo>
                    <a:pt x="3477" y="2617"/>
                    <a:pt x="3405" y="2677"/>
                    <a:pt x="3358" y="2724"/>
                  </a:cubicBezTo>
                  <a:cubicBezTo>
                    <a:pt x="3334" y="2748"/>
                    <a:pt x="3286" y="2819"/>
                    <a:pt x="3286" y="2867"/>
                  </a:cubicBezTo>
                  <a:lnTo>
                    <a:pt x="3239" y="2867"/>
                  </a:lnTo>
                  <a:cubicBezTo>
                    <a:pt x="3155" y="2867"/>
                    <a:pt x="3048" y="2915"/>
                    <a:pt x="2953" y="2974"/>
                  </a:cubicBezTo>
                  <a:cubicBezTo>
                    <a:pt x="2881" y="3034"/>
                    <a:pt x="2822" y="3105"/>
                    <a:pt x="2810" y="3200"/>
                  </a:cubicBezTo>
                  <a:cubicBezTo>
                    <a:pt x="2765" y="3178"/>
                    <a:pt x="2715" y="3170"/>
                    <a:pt x="2669" y="3170"/>
                  </a:cubicBezTo>
                  <a:cubicBezTo>
                    <a:pt x="2642" y="3170"/>
                    <a:pt x="2618" y="3172"/>
                    <a:pt x="2596" y="3177"/>
                  </a:cubicBezTo>
                  <a:cubicBezTo>
                    <a:pt x="2536" y="3200"/>
                    <a:pt x="2500" y="3212"/>
                    <a:pt x="2465" y="3224"/>
                  </a:cubicBezTo>
                  <a:cubicBezTo>
                    <a:pt x="2453" y="3200"/>
                    <a:pt x="2441" y="3165"/>
                    <a:pt x="2417" y="3153"/>
                  </a:cubicBezTo>
                  <a:cubicBezTo>
                    <a:pt x="2358" y="3058"/>
                    <a:pt x="2215" y="2986"/>
                    <a:pt x="2060" y="2986"/>
                  </a:cubicBezTo>
                  <a:cubicBezTo>
                    <a:pt x="1989" y="2986"/>
                    <a:pt x="1905" y="2998"/>
                    <a:pt x="1822" y="3046"/>
                  </a:cubicBezTo>
                  <a:cubicBezTo>
                    <a:pt x="1822" y="3046"/>
                    <a:pt x="1810" y="3058"/>
                    <a:pt x="1798" y="3058"/>
                  </a:cubicBezTo>
                  <a:cubicBezTo>
                    <a:pt x="1786" y="3058"/>
                    <a:pt x="1786" y="3046"/>
                    <a:pt x="1762" y="3046"/>
                  </a:cubicBezTo>
                  <a:cubicBezTo>
                    <a:pt x="1725" y="3038"/>
                    <a:pt x="1693" y="3036"/>
                    <a:pt x="1664" y="3036"/>
                  </a:cubicBezTo>
                  <a:cubicBezTo>
                    <a:pt x="1600" y="3036"/>
                    <a:pt x="1553" y="3049"/>
                    <a:pt x="1512" y="3058"/>
                  </a:cubicBezTo>
                  <a:cubicBezTo>
                    <a:pt x="1322" y="3117"/>
                    <a:pt x="1203" y="3260"/>
                    <a:pt x="1167" y="3379"/>
                  </a:cubicBezTo>
                  <a:cubicBezTo>
                    <a:pt x="1155" y="3439"/>
                    <a:pt x="1155" y="3498"/>
                    <a:pt x="1155" y="3534"/>
                  </a:cubicBezTo>
                  <a:cubicBezTo>
                    <a:pt x="1143" y="3534"/>
                    <a:pt x="1143" y="3558"/>
                    <a:pt x="1131" y="3558"/>
                  </a:cubicBezTo>
                  <a:cubicBezTo>
                    <a:pt x="1084" y="3510"/>
                    <a:pt x="1036" y="3462"/>
                    <a:pt x="953" y="3439"/>
                  </a:cubicBezTo>
                  <a:cubicBezTo>
                    <a:pt x="920" y="3428"/>
                    <a:pt x="886" y="3423"/>
                    <a:pt x="853" y="3423"/>
                  </a:cubicBezTo>
                  <a:cubicBezTo>
                    <a:pt x="778" y="3423"/>
                    <a:pt x="705" y="3446"/>
                    <a:pt x="655" y="3462"/>
                  </a:cubicBezTo>
                  <a:cubicBezTo>
                    <a:pt x="560" y="3498"/>
                    <a:pt x="476" y="3558"/>
                    <a:pt x="393" y="3641"/>
                  </a:cubicBezTo>
                  <a:cubicBezTo>
                    <a:pt x="369" y="3689"/>
                    <a:pt x="322" y="3748"/>
                    <a:pt x="322" y="3820"/>
                  </a:cubicBezTo>
                  <a:lnTo>
                    <a:pt x="322" y="3843"/>
                  </a:lnTo>
                  <a:lnTo>
                    <a:pt x="310" y="3843"/>
                  </a:lnTo>
                  <a:lnTo>
                    <a:pt x="238" y="3867"/>
                  </a:lnTo>
                  <a:cubicBezTo>
                    <a:pt x="179" y="3903"/>
                    <a:pt x="131" y="3939"/>
                    <a:pt x="84" y="3986"/>
                  </a:cubicBezTo>
                  <a:cubicBezTo>
                    <a:pt x="0" y="4093"/>
                    <a:pt x="0" y="4213"/>
                    <a:pt x="12" y="4296"/>
                  </a:cubicBezTo>
                  <a:cubicBezTo>
                    <a:pt x="24" y="4391"/>
                    <a:pt x="60" y="4451"/>
                    <a:pt x="84" y="4498"/>
                  </a:cubicBezTo>
                  <a:cubicBezTo>
                    <a:pt x="143" y="4594"/>
                    <a:pt x="203" y="4641"/>
                    <a:pt x="250" y="4677"/>
                  </a:cubicBezTo>
                  <a:lnTo>
                    <a:pt x="262" y="4677"/>
                  </a:lnTo>
                  <a:cubicBezTo>
                    <a:pt x="238" y="4736"/>
                    <a:pt x="203" y="4808"/>
                    <a:pt x="214" y="4891"/>
                  </a:cubicBezTo>
                  <a:cubicBezTo>
                    <a:pt x="214" y="4939"/>
                    <a:pt x="238" y="4986"/>
                    <a:pt x="262" y="5010"/>
                  </a:cubicBezTo>
                  <a:cubicBezTo>
                    <a:pt x="310" y="5070"/>
                    <a:pt x="334" y="5129"/>
                    <a:pt x="369" y="5213"/>
                  </a:cubicBezTo>
                  <a:cubicBezTo>
                    <a:pt x="381" y="5236"/>
                    <a:pt x="381" y="5260"/>
                    <a:pt x="381" y="5296"/>
                  </a:cubicBezTo>
                  <a:cubicBezTo>
                    <a:pt x="417" y="5177"/>
                    <a:pt x="536" y="5094"/>
                    <a:pt x="619" y="5058"/>
                  </a:cubicBezTo>
                  <a:cubicBezTo>
                    <a:pt x="631" y="5153"/>
                    <a:pt x="667" y="5213"/>
                    <a:pt x="691" y="5225"/>
                  </a:cubicBezTo>
                  <a:cubicBezTo>
                    <a:pt x="709" y="5234"/>
                    <a:pt x="725" y="5238"/>
                    <a:pt x="741" y="5238"/>
                  </a:cubicBezTo>
                  <a:cubicBezTo>
                    <a:pt x="766" y="5238"/>
                    <a:pt x="788" y="5227"/>
                    <a:pt x="810" y="5213"/>
                  </a:cubicBezTo>
                  <a:cubicBezTo>
                    <a:pt x="846" y="5189"/>
                    <a:pt x="869" y="5165"/>
                    <a:pt x="893" y="5129"/>
                  </a:cubicBezTo>
                  <a:cubicBezTo>
                    <a:pt x="905" y="5105"/>
                    <a:pt x="893" y="5058"/>
                    <a:pt x="917" y="4975"/>
                  </a:cubicBezTo>
                  <a:cubicBezTo>
                    <a:pt x="965" y="4772"/>
                    <a:pt x="1310" y="4689"/>
                    <a:pt x="1286" y="4617"/>
                  </a:cubicBezTo>
                  <a:cubicBezTo>
                    <a:pt x="1277" y="4580"/>
                    <a:pt x="1224" y="4550"/>
                    <a:pt x="1133" y="4550"/>
                  </a:cubicBezTo>
                  <a:cubicBezTo>
                    <a:pt x="1108" y="4550"/>
                    <a:pt x="1079" y="4553"/>
                    <a:pt x="1048" y="4558"/>
                  </a:cubicBezTo>
                  <a:cubicBezTo>
                    <a:pt x="929" y="4570"/>
                    <a:pt x="738" y="4677"/>
                    <a:pt x="667" y="4855"/>
                  </a:cubicBezTo>
                  <a:cubicBezTo>
                    <a:pt x="655" y="4855"/>
                    <a:pt x="655" y="4855"/>
                    <a:pt x="631" y="4832"/>
                  </a:cubicBezTo>
                  <a:cubicBezTo>
                    <a:pt x="572" y="4832"/>
                    <a:pt x="536" y="4832"/>
                    <a:pt x="476" y="4855"/>
                  </a:cubicBezTo>
                  <a:lnTo>
                    <a:pt x="476" y="4832"/>
                  </a:lnTo>
                  <a:cubicBezTo>
                    <a:pt x="453" y="4736"/>
                    <a:pt x="500" y="4617"/>
                    <a:pt x="476" y="4558"/>
                  </a:cubicBezTo>
                  <a:cubicBezTo>
                    <a:pt x="453" y="4522"/>
                    <a:pt x="429" y="4522"/>
                    <a:pt x="381" y="4522"/>
                  </a:cubicBezTo>
                  <a:cubicBezTo>
                    <a:pt x="369" y="4474"/>
                    <a:pt x="334" y="4439"/>
                    <a:pt x="310" y="4355"/>
                  </a:cubicBezTo>
                  <a:cubicBezTo>
                    <a:pt x="274" y="4284"/>
                    <a:pt x="250" y="4165"/>
                    <a:pt x="298" y="4105"/>
                  </a:cubicBezTo>
                  <a:lnTo>
                    <a:pt x="357" y="4058"/>
                  </a:lnTo>
                  <a:lnTo>
                    <a:pt x="393" y="4046"/>
                  </a:lnTo>
                  <a:lnTo>
                    <a:pt x="512" y="3998"/>
                  </a:lnTo>
                  <a:cubicBezTo>
                    <a:pt x="595" y="3962"/>
                    <a:pt x="595" y="3855"/>
                    <a:pt x="595" y="3808"/>
                  </a:cubicBezTo>
                  <a:lnTo>
                    <a:pt x="607" y="3760"/>
                  </a:lnTo>
                  <a:cubicBezTo>
                    <a:pt x="663" y="3683"/>
                    <a:pt x="810" y="3616"/>
                    <a:pt x="878" y="3616"/>
                  </a:cubicBezTo>
                  <a:cubicBezTo>
                    <a:pt x="884" y="3616"/>
                    <a:pt x="889" y="3616"/>
                    <a:pt x="893" y="3617"/>
                  </a:cubicBezTo>
                  <a:cubicBezTo>
                    <a:pt x="917" y="3617"/>
                    <a:pt x="929" y="3629"/>
                    <a:pt x="965" y="3641"/>
                  </a:cubicBezTo>
                  <a:cubicBezTo>
                    <a:pt x="869" y="3736"/>
                    <a:pt x="869" y="3820"/>
                    <a:pt x="893" y="3855"/>
                  </a:cubicBezTo>
                  <a:cubicBezTo>
                    <a:pt x="905" y="3903"/>
                    <a:pt x="953" y="3903"/>
                    <a:pt x="976" y="3903"/>
                  </a:cubicBezTo>
                  <a:cubicBezTo>
                    <a:pt x="993" y="3906"/>
                    <a:pt x="1008" y="3907"/>
                    <a:pt x="1022" y="3907"/>
                  </a:cubicBezTo>
                  <a:cubicBezTo>
                    <a:pt x="1066" y="3907"/>
                    <a:pt x="1098" y="3892"/>
                    <a:pt x="1143" y="3855"/>
                  </a:cubicBezTo>
                  <a:lnTo>
                    <a:pt x="1155" y="3867"/>
                  </a:lnTo>
                  <a:cubicBezTo>
                    <a:pt x="1167" y="3867"/>
                    <a:pt x="1191" y="3843"/>
                    <a:pt x="1191" y="3796"/>
                  </a:cubicBezTo>
                  <a:lnTo>
                    <a:pt x="1203" y="3784"/>
                  </a:lnTo>
                  <a:cubicBezTo>
                    <a:pt x="1286" y="3701"/>
                    <a:pt x="1429" y="3689"/>
                    <a:pt x="1453" y="3629"/>
                  </a:cubicBezTo>
                  <a:cubicBezTo>
                    <a:pt x="1465" y="3581"/>
                    <a:pt x="1441" y="3546"/>
                    <a:pt x="1369" y="3522"/>
                  </a:cubicBezTo>
                  <a:cubicBezTo>
                    <a:pt x="1381" y="3462"/>
                    <a:pt x="1393" y="3379"/>
                    <a:pt x="1584" y="3308"/>
                  </a:cubicBezTo>
                  <a:cubicBezTo>
                    <a:pt x="1619" y="3284"/>
                    <a:pt x="1631" y="3284"/>
                    <a:pt x="1643" y="3284"/>
                  </a:cubicBezTo>
                  <a:lnTo>
                    <a:pt x="1869" y="3367"/>
                  </a:lnTo>
                  <a:cubicBezTo>
                    <a:pt x="1881" y="3331"/>
                    <a:pt x="1905" y="3308"/>
                    <a:pt x="1905" y="3272"/>
                  </a:cubicBezTo>
                  <a:cubicBezTo>
                    <a:pt x="1905" y="3260"/>
                    <a:pt x="1917" y="3260"/>
                    <a:pt x="1929" y="3248"/>
                  </a:cubicBezTo>
                  <a:cubicBezTo>
                    <a:pt x="1965" y="3224"/>
                    <a:pt x="2000" y="3212"/>
                    <a:pt x="2036" y="3200"/>
                  </a:cubicBezTo>
                  <a:cubicBezTo>
                    <a:pt x="2050" y="3198"/>
                    <a:pt x="2064" y="3197"/>
                    <a:pt x="2077" y="3197"/>
                  </a:cubicBezTo>
                  <a:cubicBezTo>
                    <a:pt x="2140" y="3197"/>
                    <a:pt x="2189" y="3221"/>
                    <a:pt x="2239" y="3260"/>
                  </a:cubicBezTo>
                  <a:cubicBezTo>
                    <a:pt x="2274" y="3272"/>
                    <a:pt x="2286" y="3284"/>
                    <a:pt x="2298" y="3320"/>
                  </a:cubicBezTo>
                  <a:lnTo>
                    <a:pt x="2286" y="3331"/>
                  </a:lnTo>
                  <a:cubicBezTo>
                    <a:pt x="2262" y="3379"/>
                    <a:pt x="2286" y="3391"/>
                    <a:pt x="2298" y="3439"/>
                  </a:cubicBezTo>
                  <a:cubicBezTo>
                    <a:pt x="2325" y="3472"/>
                    <a:pt x="2352" y="3495"/>
                    <a:pt x="2411" y="3495"/>
                  </a:cubicBezTo>
                  <a:cubicBezTo>
                    <a:pt x="2457" y="3495"/>
                    <a:pt x="2521" y="3481"/>
                    <a:pt x="2620" y="3451"/>
                  </a:cubicBezTo>
                  <a:cubicBezTo>
                    <a:pt x="2637" y="3451"/>
                    <a:pt x="2652" y="3448"/>
                    <a:pt x="2667" y="3448"/>
                  </a:cubicBezTo>
                  <a:cubicBezTo>
                    <a:pt x="2682" y="3448"/>
                    <a:pt x="2697" y="3451"/>
                    <a:pt x="2715" y="3462"/>
                  </a:cubicBezTo>
                  <a:cubicBezTo>
                    <a:pt x="2751" y="3486"/>
                    <a:pt x="2798" y="3522"/>
                    <a:pt x="2822" y="3558"/>
                  </a:cubicBezTo>
                  <a:cubicBezTo>
                    <a:pt x="2834" y="3581"/>
                    <a:pt x="2858" y="3605"/>
                    <a:pt x="2870" y="3617"/>
                  </a:cubicBezTo>
                  <a:lnTo>
                    <a:pt x="2881" y="3617"/>
                  </a:lnTo>
                  <a:cubicBezTo>
                    <a:pt x="2881" y="3617"/>
                    <a:pt x="2870" y="3617"/>
                    <a:pt x="2870" y="3629"/>
                  </a:cubicBezTo>
                  <a:cubicBezTo>
                    <a:pt x="2810" y="3665"/>
                    <a:pt x="2762" y="3701"/>
                    <a:pt x="2751" y="3748"/>
                  </a:cubicBezTo>
                  <a:cubicBezTo>
                    <a:pt x="2739" y="3843"/>
                    <a:pt x="2774" y="3843"/>
                    <a:pt x="2822" y="3855"/>
                  </a:cubicBezTo>
                  <a:cubicBezTo>
                    <a:pt x="2846" y="3861"/>
                    <a:pt x="2864" y="3861"/>
                    <a:pt x="2880" y="3861"/>
                  </a:cubicBezTo>
                  <a:cubicBezTo>
                    <a:pt x="2896" y="3861"/>
                    <a:pt x="2911" y="3861"/>
                    <a:pt x="2929" y="3867"/>
                  </a:cubicBezTo>
                  <a:cubicBezTo>
                    <a:pt x="2941" y="3867"/>
                    <a:pt x="2953" y="3867"/>
                    <a:pt x="3001" y="3855"/>
                  </a:cubicBezTo>
                  <a:cubicBezTo>
                    <a:pt x="3072" y="3820"/>
                    <a:pt x="3132" y="3808"/>
                    <a:pt x="3191" y="3796"/>
                  </a:cubicBezTo>
                  <a:cubicBezTo>
                    <a:pt x="3370" y="3736"/>
                    <a:pt x="3548" y="3689"/>
                    <a:pt x="3667" y="3689"/>
                  </a:cubicBezTo>
                  <a:cubicBezTo>
                    <a:pt x="3681" y="3687"/>
                    <a:pt x="3695" y="3687"/>
                    <a:pt x="3708" y="3687"/>
                  </a:cubicBezTo>
                  <a:cubicBezTo>
                    <a:pt x="3776" y="3687"/>
                    <a:pt x="3833" y="3702"/>
                    <a:pt x="3869" y="3702"/>
                  </a:cubicBezTo>
                  <a:cubicBezTo>
                    <a:pt x="3886" y="3702"/>
                    <a:pt x="3899" y="3699"/>
                    <a:pt x="3905" y="3689"/>
                  </a:cubicBezTo>
                  <a:cubicBezTo>
                    <a:pt x="3953" y="3665"/>
                    <a:pt x="3894" y="3522"/>
                    <a:pt x="3703" y="3486"/>
                  </a:cubicBezTo>
                  <a:cubicBezTo>
                    <a:pt x="3652" y="3473"/>
                    <a:pt x="3597" y="3467"/>
                    <a:pt x="3540" y="3467"/>
                  </a:cubicBezTo>
                  <a:cubicBezTo>
                    <a:pt x="3398" y="3467"/>
                    <a:pt x="3244" y="3503"/>
                    <a:pt x="3108" y="3546"/>
                  </a:cubicBezTo>
                  <a:cubicBezTo>
                    <a:pt x="3096" y="3546"/>
                    <a:pt x="3096" y="3546"/>
                    <a:pt x="3072" y="3558"/>
                  </a:cubicBezTo>
                  <a:cubicBezTo>
                    <a:pt x="3096" y="3510"/>
                    <a:pt x="3060" y="3427"/>
                    <a:pt x="3060" y="3320"/>
                  </a:cubicBezTo>
                  <a:cubicBezTo>
                    <a:pt x="3060" y="3212"/>
                    <a:pt x="3155" y="3129"/>
                    <a:pt x="3274" y="3081"/>
                  </a:cubicBezTo>
                  <a:cubicBezTo>
                    <a:pt x="3370" y="3034"/>
                    <a:pt x="3477" y="3022"/>
                    <a:pt x="3477" y="2974"/>
                  </a:cubicBezTo>
                  <a:cubicBezTo>
                    <a:pt x="3477" y="2962"/>
                    <a:pt x="3477" y="2962"/>
                    <a:pt x="3465" y="2950"/>
                  </a:cubicBezTo>
                  <a:cubicBezTo>
                    <a:pt x="3477" y="2950"/>
                    <a:pt x="3477" y="2950"/>
                    <a:pt x="3524" y="2927"/>
                  </a:cubicBezTo>
                  <a:cubicBezTo>
                    <a:pt x="3572" y="2903"/>
                    <a:pt x="3632" y="2867"/>
                    <a:pt x="3703" y="2831"/>
                  </a:cubicBezTo>
                  <a:cubicBezTo>
                    <a:pt x="3834" y="2772"/>
                    <a:pt x="3989" y="2724"/>
                    <a:pt x="4084" y="2712"/>
                  </a:cubicBezTo>
                  <a:lnTo>
                    <a:pt x="4084" y="2712"/>
                  </a:lnTo>
                  <a:cubicBezTo>
                    <a:pt x="4072" y="2736"/>
                    <a:pt x="4072" y="2772"/>
                    <a:pt x="4084" y="2784"/>
                  </a:cubicBezTo>
                  <a:cubicBezTo>
                    <a:pt x="4108" y="2831"/>
                    <a:pt x="4132" y="2831"/>
                    <a:pt x="4179" y="2843"/>
                  </a:cubicBezTo>
                  <a:cubicBezTo>
                    <a:pt x="4201" y="2847"/>
                    <a:pt x="4220" y="2850"/>
                    <a:pt x="4237" y="2850"/>
                  </a:cubicBezTo>
                  <a:cubicBezTo>
                    <a:pt x="4275" y="2850"/>
                    <a:pt x="4305" y="2837"/>
                    <a:pt x="4346" y="2796"/>
                  </a:cubicBezTo>
                  <a:lnTo>
                    <a:pt x="4358" y="2796"/>
                  </a:lnTo>
                  <a:cubicBezTo>
                    <a:pt x="4370" y="2796"/>
                    <a:pt x="4382" y="2772"/>
                    <a:pt x="4405" y="2736"/>
                  </a:cubicBezTo>
                  <a:cubicBezTo>
                    <a:pt x="4501" y="2653"/>
                    <a:pt x="4679" y="2546"/>
                    <a:pt x="4679" y="2474"/>
                  </a:cubicBezTo>
                  <a:cubicBezTo>
                    <a:pt x="4763" y="2415"/>
                    <a:pt x="4834" y="2355"/>
                    <a:pt x="4894" y="2308"/>
                  </a:cubicBezTo>
                  <a:cubicBezTo>
                    <a:pt x="4902" y="2311"/>
                    <a:pt x="4911" y="2313"/>
                    <a:pt x="4921" y="2313"/>
                  </a:cubicBezTo>
                  <a:cubicBezTo>
                    <a:pt x="4940" y="2313"/>
                    <a:pt x="4961" y="2308"/>
                    <a:pt x="4977" y="2308"/>
                  </a:cubicBezTo>
                  <a:lnTo>
                    <a:pt x="5072" y="2308"/>
                  </a:lnTo>
                  <a:cubicBezTo>
                    <a:pt x="5084" y="2308"/>
                    <a:pt x="5132" y="2272"/>
                    <a:pt x="5156" y="2248"/>
                  </a:cubicBezTo>
                  <a:cubicBezTo>
                    <a:pt x="5239" y="2188"/>
                    <a:pt x="5310" y="2153"/>
                    <a:pt x="5382" y="2141"/>
                  </a:cubicBezTo>
                  <a:cubicBezTo>
                    <a:pt x="5441" y="2129"/>
                    <a:pt x="5489" y="2129"/>
                    <a:pt x="5513" y="2117"/>
                  </a:cubicBezTo>
                  <a:lnTo>
                    <a:pt x="5548" y="2117"/>
                  </a:lnTo>
                  <a:cubicBezTo>
                    <a:pt x="5656" y="2117"/>
                    <a:pt x="5727" y="2153"/>
                    <a:pt x="5810" y="2212"/>
                  </a:cubicBezTo>
                  <a:cubicBezTo>
                    <a:pt x="5787" y="2236"/>
                    <a:pt x="5751" y="2248"/>
                    <a:pt x="5739" y="2260"/>
                  </a:cubicBezTo>
                  <a:cubicBezTo>
                    <a:pt x="5679" y="2308"/>
                    <a:pt x="5656" y="2379"/>
                    <a:pt x="5656" y="2427"/>
                  </a:cubicBezTo>
                  <a:cubicBezTo>
                    <a:pt x="5665" y="2491"/>
                    <a:pt x="5696" y="2499"/>
                    <a:pt x="5726" y="2499"/>
                  </a:cubicBezTo>
                  <a:cubicBezTo>
                    <a:pt x="5734" y="2499"/>
                    <a:pt x="5743" y="2498"/>
                    <a:pt x="5751" y="2498"/>
                  </a:cubicBezTo>
                  <a:cubicBezTo>
                    <a:pt x="5799" y="2498"/>
                    <a:pt x="5834" y="2486"/>
                    <a:pt x="5858" y="2474"/>
                  </a:cubicBezTo>
                  <a:lnTo>
                    <a:pt x="5906" y="2450"/>
                  </a:lnTo>
                  <a:cubicBezTo>
                    <a:pt x="5977" y="2427"/>
                    <a:pt x="6025" y="2415"/>
                    <a:pt x="6084" y="2379"/>
                  </a:cubicBezTo>
                  <a:cubicBezTo>
                    <a:pt x="6188" y="2342"/>
                    <a:pt x="6274" y="2323"/>
                    <a:pt x="6353" y="2323"/>
                  </a:cubicBezTo>
                  <a:cubicBezTo>
                    <a:pt x="6400" y="2323"/>
                    <a:pt x="6444" y="2330"/>
                    <a:pt x="6489" y="2343"/>
                  </a:cubicBezTo>
                  <a:cubicBezTo>
                    <a:pt x="6589" y="2383"/>
                    <a:pt x="6664" y="2432"/>
                    <a:pt x="6707" y="2432"/>
                  </a:cubicBezTo>
                  <a:cubicBezTo>
                    <a:pt x="6715" y="2432"/>
                    <a:pt x="6722" y="2430"/>
                    <a:pt x="6727" y="2427"/>
                  </a:cubicBezTo>
                  <a:cubicBezTo>
                    <a:pt x="6751" y="2391"/>
                    <a:pt x="6739" y="2284"/>
                    <a:pt x="6608" y="2188"/>
                  </a:cubicBezTo>
                  <a:cubicBezTo>
                    <a:pt x="6549" y="2129"/>
                    <a:pt x="6430" y="2081"/>
                    <a:pt x="6310" y="2069"/>
                  </a:cubicBezTo>
                  <a:lnTo>
                    <a:pt x="6215" y="2069"/>
                  </a:lnTo>
                  <a:cubicBezTo>
                    <a:pt x="6251" y="2046"/>
                    <a:pt x="6263" y="2034"/>
                    <a:pt x="6287" y="2010"/>
                  </a:cubicBezTo>
                  <a:cubicBezTo>
                    <a:pt x="6346" y="1962"/>
                    <a:pt x="6394" y="1938"/>
                    <a:pt x="6453" y="1903"/>
                  </a:cubicBezTo>
                  <a:cubicBezTo>
                    <a:pt x="6467" y="1906"/>
                    <a:pt x="6479" y="1908"/>
                    <a:pt x="6489" y="1908"/>
                  </a:cubicBezTo>
                  <a:cubicBezTo>
                    <a:pt x="6513" y="1908"/>
                    <a:pt x="6525" y="1899"/>
                    <a:pt x="6525" y="1891"/>
                  </a:cubicBezTo>
                  <a:lnTo>
                    <a:pt x="6608" y="1831"/>
                  </a:lnTo>
                  <a:lnTo>
                    <a:pt x="6632" y="1807"/>
                  </a:lnTo>
                  <a:cubicBezTo>
                    <a:pt x="6644" y="1796"/>
                    <a:pt x="6691" y="1784"/>
                    <a:pt x="6739" y="1748"/>
                  </a:cubicBezTo>
                  <a:cubicBezTo>
                    <a:pt x="6846" y="1712"/>
                    <a:pt x="6918" y="1712"/>
                    <a:pt x="6930" y="1676"/>
                  </a:cubicBezTo>
                  <a:lnTo>
                    <a:pt x="6930" y="1653"/>
                  </a:lnTo>
                  <a:cubicBezTo>
                    <a:pt x="7227" y="1510"/>
                    <a:pt x="7561" y="1498"/>
                    <a:pt x="7573" y="1438"/>
                  </a:cubicBezTo>
                  <a:cubicBezTo>
                    <a:pt x="7573" y="1391"/>
                    <a:pt x="7501" y="1367"/>
                    <a:pt x="7382" y="1331"/>
                  </a:cubicBezTo>
                  <a:cubicBezTo>
                    <a:pt x="7406" y="1295"/>
                    <a:pt x="7453" y="1248"/>
                    <a:pt x="7537" y="1188"/>
                  </a:cubicBezTo>
                  <a:cubicBezTo>
                    <a:pt x="7632" y="1141"/>
                    <a:pt x="7751" y="1117"/>
                    <a:pt x="7870" y="1081"/>
                  </a:cubicBezTo>
                  <a:cubicBezTo>
                    <a:pt x="7946" y="1064"/>
                    <a:pt x="8016" y="1047"/>
                    <a:pt x="8080" y="1047"/>
                  </a:cubicBezTo>
                  <a:cubicBezTo>
                    <a:pt x="8106" y="1047"/>
                    <a:pt x="8132" y="1050"/>
                    <a:pt x="8156" y="1057"/>
                  </a:cubicBezTo>
                  <a:lnTo>
                    <a:pt x="8168" y="1057"/>
                  </a:lnTo>
                  <a:cubicBezTo>
                    <a:pt x="8156" y="1081"/>
                    <a:pt x="8168" y="1117"/>
                    <a:pt x="8180" y="1129"/>
                  </a:cubicBezTo>
                  <a:cubicBezTo>
                    <a:pt x="8215" y="1153"/>
                    <a:pt x="8227" y="1176"/>
                    <a:pt x="8287" y="1176"/>
                  </a:cubicBezTo>
                  <a:cubicBezTo>
                    <a:pt x="8311" y="1176"/>
                    <a:pt x="8346" y="1153"/>
                    <a:pt x="8370" y="1153"/>
                  </a:cubicBezTo>
                  <a:cubicBezTo>
                    <a:pt x="8394" y="1176"/>
                    <a:pt x="8406" y="1176"/>
                    <a:pt x="8406" y="1176"/>
                  </a:cubicBezTo>
                  <a:cubicBezTo>
                    <a:pt x="8418" y="1176"/>
                    <a:pt x="8418" y="1153"/>
                    <a:pt x="8430" y="1141"/>
                  </a:cubicBezTo>
                  <a:cubicBezTo>
                    <a:pt x="8489" y="1129"/>
                    <a:pt x="8549" y="1117"/>
                    <a:pt x="8656" y="1093"/>
                  </a:cubicBezTo>
                  <a:cubicBezTo>
                    <a:pt x="8696" y="1081"/>
                    <a:pt x="8734" y="1076"/>
                    <a:pt x="8771" y="1076"/>
                  </a:cubicBezTo>
                  <a:cubicBezTo>
                    <a:pt x="8956" y="1076"/>
                    <a:pt x="9104" y="1208"/>
                    <a:pt x="9204" y="1307"/>
                  </a:cubicBezTo>
                  <a:cubicBezTo>
                    <a:pt x="9108" y="1331"/>
                    <a:pt x="9013" y="1367"/>
                    <a:pt x="8954" y="1415"/>
                  </a:cubicBezTo>
                  <a:cubicBezTo>
                    <a:pt x="8787" y="1498"/>
                    <a:pt x="8716" y="1593"/>
                    <a:pt x="8751" y="1617"/>
                  </a:cubicBezTo>
                  <a:cubicBezTo>
                    <a:pt x="8763" y="1628"/>
                    <a:pt x="8782" y="1633"/>
                    <a:pt x="8807" y="1633"/>
                  </a:cubicBezTo>
                  <a:cubicBezTo>
                    <a:pt x="8928" y="1633"/>
                    <a:pt x="9193" y="1529"/>
                    <a:pt x="9492" y="1529"/>
                  </a:cubicBezTo>
                  <a:cubicBezTo>
                    <a:pt x="9526" y="1529"/>
                    <a:pt x="9561" y="1530"/>
                    <a:pt x="9597" y="1534"/>
                  </a:cubicBezTo>
                  <a:cubicBezTo>
                    <a:pt x="9799" y="1546"/>
                    <a:pt x="9823" y="1557"/>
                    <a:pt x="9847" y="1569"/>
                  </a:cubicBezTo>
                  <a:cubicBezTo>
                    <a:pt x="9882" y="1593"/>
                    <a:pt x="9918" y="1593"/>
                    <a:pt x="9954" y="1593"/>
                  </a:cubicBezTo>
                  <a:cubicBezTo>
                    <a:pt x="9978" y="1593"/>
                    <a:pt x="10037" y="1593"/>
                    <a:pt x="10025" y="1498"/>
                  </a:cubicBezTo>
                  <a:cubicBezTo>
                    <a:pt x="10013" y="1450"/>
                    <a:pt x="9978" y="1391"/>
                    <a:pt x="9906" y="1355"/>
                  </a:cubicBezTo>
                  <a:cubicBezTo>
                    <a:pt x="9835" y="1307"/>
                    <a:pt x="9716" y="1272"/>
                    <a:pt x="9597" y="1272"/>
                  </a:cubicBezTo>
                  <a:cubicBezTo>
                    <a:pt x="9525" y="1272"/>
                    <a:pt x="9442" y="1272"/>
                    <a:pt x="9370" y="1295"/>
                  </a:cubicBezTo>
                  <a:cubicBezTo>
                    <a:pt x="9358" y="1248"/>
                    <a:pt x="9347" y="1188"/>
                    <a:pt x="9299" y="1129"/>
                  </a:cubicBezTo>
                  <a:cubicBezTo>
                    <a:pt x="9251" y="1057"/>
                    <a:pt x="9168" y="950"/>
                    <a:pt x="9025" y="891"/>
                  </a:cubicBezTo>
                  <a:cubicBezTo>
                    <a:pt x="8935" y="850"/>
                    <a:pt x="8827" y="837"/>
                    <a:pt x="8726" y="837"/>
                  </a:cubicBezTo>
                  <a:cubicBezTo>
                    <a:pt x="8681" y="837"/>
                    <a:pt x="8637" y="839"/>
                    <a:pt x="8596" y="843"/>
                  </a:cubicBezTo>
                  <a:cubicBezTo>
                    <a:pt x="8466" y="855"/>
                    <a:pt x="8370" y="903"/>
                    <a:pt x="8311" y="938"/>
                  </a:cubicBezTo>
                  <a:cubicBezTo>
                    <a:pt x="8287" y="914"/>
                    <a:pt x="8251" y="891"/>
                    <a:pt x="8215" y="879"/>
                  </a:cubicBezTo>
                  <a:cubicBezTo>
                    <a:pt x="8168" y="855"/>
                    <a:pt x="8108" y="843"/>
                    <a:pt x="8049" y="843"/>
                  </a:cubicBezTo>
                  <a:cubicBezTo>
                    <a:pt x="8073" y="819"/>
                    <a:pt x="8120" y="772"/>
                    <a:pt x="8180" y="724"/>
                  </a:cubicBezTo>
                  <a:cubicBezTo>
                    <a:pt x="8311" y="605"/>
                    <a:pt x="8489" y="533"/>
                    <a:pt x="8644" y="486"/>
                  </a:cubicBezTo>
                  <a:cubicBezTo>
                    <a:pt x="8787" y="438"/>
                    <a:pt x="9239" y="438"/>
                    <a:pt x="9251" y="403"/>
                  </a:cubicBezTo>
                  <a:cubicBezTo>
                    <a:pt x="9251" y="365"/>
                    <a:pt x="9251" y="214"/>
                    <a:pt x="8927" y="214"/>
                  </a:cubicBezTo>
                  <a:cubicBezTo>
                    <a:pt x="8844" y="214"/>
                    <a:pt x="8740" y="223"/>
                    <a:pt x="8608" y="248"/>
                  </a:cubicBezTo>
                  <a:cubicBezTo>
                    <a:pt x="8430" y="283"/>
                    <a:pt x="8180" y="379"/>
                    <a:pt x="7989" y="533"/>
                  </a:cubicBezTo>
                  <a:cubicBezTo>
                    <a:pt x="7823" y="664"/>
                    <a:pt x="7775" y="784"/>
                    <a:pt x="7763" y="879"/>
                  </a:cubicBezTo>
                  <a:cubicBezTo>
                    <a:pt x="7715" y="891"/>
                    <a:pt x="7680" y="891"/>
                    <a:pt x="7644" y="903"/>
                  </a:cubicBezTo>
                  <a:cubicBezTo>
                    <a:pt x="7620" y="831"/>
                    <a:pt x="7537" y="760"/>
                    <a:pt x="7394" y="700"/>
                  </a:cubicBezTo>
                  <a:cubicBezTo>
                    <a:pt x="7346" y="676"/>
                    <a:pt x="7299" y="664"/>
                    <a:pt x="7263" y="664"/>
                  </a:cubicBezTo>
                  <a:lnTo>
                    <a:pt x="7275" y="653"/>
                  </a:lnTo>
                  <a:cubicBezTo>
                    <a:pt x="7287" y="605"/>
                    <a:pt x="7263" y="522"/>
                    <a:pt x="7287" y="438"/>
                  </a:cubicBezTo>
                  <a:cubicBezTo>
                    <a:pt x="7323" y="367"/>
                    <a:pt x="7465" y="248"/>
                    <a:pt x="7573" y="188"/>
                  </a:cubicBezTo>
                  <a:cubicBezTo>
                    <a:pt x="7680" y="129"/>
                    <a:pt x="7763" y="81"/>
                    <a:pt x="7751" y="57"/>
                  </a:cubicBezTo>
                  <a:cubicBezTo>
                    <a:pt x="7742" y="22"/>
                    <a:pt x="7683" y="0"/>
                    <a:pt x="759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a:off x="5776000" y="3722575"/>
              <a:ext cx="16100" cy="8775"/>
            </a:xfrm>
            <a:custGeom>
              <a:avLst/>
              <a:gdLst/>
              <a:ahLst/>
              <a:cxnLst/>
              <a:rect l="l" t="t" r="r" b="b"/>
              <a:pathLst>
                <a:path w="644" h="351" extrusionOk="0">
                  <a:moveTo>
                    <a:pt x="458" y="0"/>
                  </a:moveTo>
                  <a:cubicBezTo>
                    <a:pt x="376" y="0"/>
                    <a:pt x="278" y="27"/>
                    <a:pt x="191" y="73"/>
                  </a:cubicBezTo>
                  <a:cubicBezTo>
                    <a:pt x="1" y="157"/>
                    <a:pt x="48" y="216"/>
                    <a:pt x="96" y="276"/>
                  </a:cubicBezTo>
                  <a:cubicBezTo>
                    <a:pt x="120" y="316"/>
                    <a:pt x="144" y="351"/>
                    <a:pt x="209" y="351"/>
                  </a:cubicBezTo>
                  <a:cubicBezTo>
                    <a:pt x="240" y="351"/>
                    <a:pt x="280" y="343"/>
                    <a:pt x="334" y="323"/>
                  </a:cubicBezTo>
                  <a:cubicBezTo>
                    <a:pt x="477" y="264"/>
                    <a:pt x="644" y="169"/>
                    <a:pt x="632" y="97"/>
                  </a:cubicBezTo>
                  <a:cubicBezTo>
                    <a:pt x="613" y="30"/>
                    <a:pt x="545" y="0"/>
                    <a:pt x="458"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a:off x="5960850" y="3936100"/>
              <a:ext cx="18775" cy="7100"/>
            </a:xfrm>
            <a:custGeom>
              <a:avLst/>
              <a:gdLst/>
              <a:ahLst/>
              <a:cxnLst/>
              <a:rect l="l" t="t" r="r" b="b"/>
              <a:pathLst>
                <a:path w="751" h="284" extrusionOk="0">
                  <a:moveTo>
                    <a:pt x="406" y="0"/>
                  </a:moveTo>
                  <a:cubicBezTo>
                    <a:pt x="371" y="0"/>
                    <a:pt x="335" y="3"/>
                    <a:pt x="298" y="10"/>
                  </a:cubicBezTo>
                  <a:cubicBezTo>
                    <a:pt x="203" y="22"/>
                    <a:pt x="143" y="69"/>
                    <a:pt x="120" y="105"/>
                  </a:cubicBezTo>
                  <a:lnTo>
                    <a:pt x="1" y="248"/>
                  </a:lnTo>
                  <a:lnTo>
                    <a:pt x="96" y="260"/>
                  </a:lnTo>
                  <a:cubicBezTo>
                    <a:pt x="107" y="265"/>
                    <a:pt x="117" y="268"/>
                    <a:pt x="126" y="268"/>
                  </a:cubicBezTo>
                  <a:cubicBezTo>
                    <a:pt x="156" y="268"/>
                    <a:pt x="178" y="242"/>
                    <a:pt x="215" y="224"/>
                  </a:cubicBezTo>
                  <a:lnTo>
                    <a:pt x="263" y="176"/>
                  </a:lnTo>
                  <a:lnTo>
                    <a:pt x="239" y="283"/>
                  </a:lnTo>
                  <a:cubicBezTo>
                    <a:pt x="274" y="283"/>
                    <a:pt x="298" y="283"/>
                    <a:pt x="358" y="260"/>
                  </a:cubicBezTo>
                  <a:cubicBezTo>
                    <a:pt x="392" y="254"/>
                    <a:pt x="426" y="252"/>
                    <a:pt x="460" y="252"/>
                  </a:cubicBezTo>
                  <a:cubicBezTo>
                    <a:pt x="506" y="252"/>
                    <a:pt x="551" y="255"/>
                    <a:pt x="591" y="255"/>
                  </a:cubicBezTo>
                  <a:cubicBezTo>
                    <a:pt x="645" y="255"/>
                    <a:pt x="689" y="250"/>
                    <a:pt x="715" y="224"/>
                  </a:cubicBezTo>
                  <a:cubicBezTo>
                    <a:pt x="751" y="188"/>
                    <a:pt x="715" y="117"/>
                    <a:pt x="644" y="69"/>
                  </a:cubicBezTo>
                  <a:cubicBezTo>
                    <a:pt x="591" y="25"/>
                    <a:pt x="505" y="0"/>
                    <a:pt x="40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a:off x="5963225" y="3953600"/>
              <a:ext cx="5975" cy="6575"/>
            </a:xfrm>
            <a:custGeom>
              <a:avLst/>
              <a:gdLst/>
              <a:ahLst/>
              <a:cxnLst/>
              <a:rect l="l" t="t" r="r" b="b"/>
              <a:pathLst>
                <a:path w="239" h="263" extrusionOk="0">
                  <a:moveTo>
                    <a:pt x="72" y="0"/>
                  </a:moveTo>
                  <a:cubicBezTo>
                    <a:pt x="1" y="0"/>
                    <a:pt x="1" y="60"/>
                    <a:pt x="13" y="131"/>
                  </a:cubicBezTo>
                  <a:cubicBezTo>
                    <a:pt x="25" y="203"/>
                    <a:pt x="25" y="262"/>
                    <a:pt x="72" y="262"/>
                  </a:cubicBezTo>
                  <a:cubicBezTo>
                    <a:pt x="120" y="262"/>
                    <a:pt x="179" y="203"/>
                    <a:pt x="203" y="143"/>
                  </a:cubicBezTo>
                  <a:cubicBezTo>
                    <a:pt x="239" y="24"/>
                    <a:pt x="168" y="0"/>
                    <a:pt x="7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a:off x="5943000" y="3956875"/>
              <a:ext cx="6450" cy="5950"/>
            </a:xfrm>
            <a:custGeom>
              <a:avLst/>
              <a:gdLst/>
              <a:ahLst/>
              <a:cxnLst/>
              <a:rect l="l" t="t" r="r" b="b"/>
              <a:pathLst>
                <a:path w="258" h="238" extrusionOk="0">
                  <a:moveTo>
                    <a:pt x="238" y="0"/>
                  </a:moveTo>
                  <a:cubicBezTo>
                    <a:pt x="226" y="0"/>
                    <a:pt x="179" y="48"/>
                    <a:pt x="119" y="83"/>
                  </a:cubicBezTo>
                  <a:cubicBezTo>
                    <a:pt x="60" y="131"/>
                    <a:pt x="0" y="179"/>
                    <a:pt x="84" y="226"/>
                  </a:cubicBezTo>
                  <a:cubicBezTo>
                    <a:pt x="98" y="234"/>
                    <a:pt x="114" y="237"/>
                    <a:pt x="131" y="237"/>
                  </a:cubicBezTo>
                  <a:cubicBezTo>
                    <a:pt x="194" y="237"/>
                    <a:pt x="257" y="188"/>
                    <a:pt x="238" y="131"/>
                  </a:cubicBezTo>
                  <a:lnTo>
                    <a:pt x="238"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a:off x="5988825" y="3930000"/>
              <a:ext cx="8375" cy="6425"/>
            </a:xfrm>
            <a:custGeom>
              <a:avLst/>
              <a:gdLst/>
              <a:ahLst/>
              <a:cxnLst/>
              <a:rect l="l" t="t" r="r" b="b"/>
              <a:pathLst>
                <a:path w="335" h="257" extrusionOk="0">
                  <a:moveTo>
                    <a:pt x="214" y="0"/>
                  </a:moveTo>
                  <a:cubicBezTo>
                    <a:pt x="174" y="0"/>
                    <a:pt x="131" y="16"/>
                    <a:pt x="96" y="51"/>
                  </a:cubicBezTo>
                  <a:cubicBezTo>
                    <a:pt x="1" y="123"/>
                    <a:pt x="60" y="170"/>
                    <a:pt x="120" y="194"/>
                  </a:cubicBezTo>
                  <a:cubicBezTo>
                    <a:pt x="169" y="234"/>
                    <a:pt x="218" y="257"/>
                    <a:pt x="254" y="257"/>
                  </a:cubicBezTo>
                  <a:cubicBezTo>
                    <a:pt x="262" y="257"/>
                    <a:pt x="268" y="256"/>
                    <a:pt x="275" y="254"/>
                  </a:cubicBezTo>
                  <a:cubicBezTo>
                    <a:pt x="298" y="230"/>
                    <a:pt x="334" y="170"/>
                    <a:pt x="334" y="87"/>
                  </a:cubicBezTo>
                  <a:cubicBezTo>
                    <a:pt x="320" y="31"/>
                    <a:pt x="270" y="0"/>
                    <a:pt x="21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a:off x="6015625" y="3902800"/>
              <a:ext cx="19575" cy="7900"/>
            </a:xfrm>
            <a:custGeom>
              <a:avLst/>
              <a:gdLst/>
              <a:ahLst/>
              <a:cxnLst/>
              <a:rect l="l" t="t" r="r" b="b"/>
              <a:pathLst>
                <a:path w="783" h="316" extrusionOk="0">
                  <a:moveTo>
                    <a:pt x="488" y="1"/>
                  </a:moveTo>
                  <a:cubicBezTo>
                    <a:pt x="414" y="1"/>
                    <a:pt x="333" y="10"/>
                    <a:pt x="250" y="32"/>
                  </a:cubicBezTo>
                  <a:cubicBezTo>
                    <a:pt x="0" y="103"/>
                    <a:pt x="36" y="187"/>
                    <a:pt x="60" y="246"/>
                  </a:cubicBezTo>
                  <a:cubicBezTo>
                    <a:pt x="82" y="290"/>
                    <a:pt x="99" y="316"/>
                    <a:pt x="158" y="316"/>
                  </a:cubicBezTo>
                  <a:cubicBezTo>
                    <a:pt x="196" y="316"/>
                    <a:pt x="250" y="305"/>
                    <a:pt x="334" y="282"/>
                  </a:cubicBezTo>
                  <a:cubicBezTo>
                    <a:pt x="536" y="222"/>
                    <a:pt x="762" y="187"/>
                    <a:pt x="774" y="127"/>
                  </a:cubicBezTo>
                  <a:cubicBezTo>
                    <a:pt x="783" y="52"/>
                    <a:pt x="657" y="1"/>
                    <a:pt x="48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a:off x="6031700" y="3911750"/>
              <a:ext cx="12150" cy="6500"/>
            </a:xfrm>
            <a:custGeom>
              <a:avLst/>
              <a:gdLst/>
              <a:ahLst/>
              <a:cxnLst/>
              <a:rect l="l" t="t" r="r" b="b"/>
              <a:pathLst>
                <a:path w="486" h="260" extrusionOk="0">
                  <a:moveTo>
                    <a:pt x="262" y="0"/>
                  </a:moveTo>
                  <a:cubicBezTo>
                    <a:pt x="231" y="0"/>
                    <a:pt x="199" y="2"/>
                    <a:pt x="167" y="7"/>
                  </a:cubicBezTo>
                  <a:cubicBezTo>
                    <a:pt x="0" y="31"/>
                    <a:pt x="12" y="91"/>
                    <a:pt x="24" y="150"/>
                  </a:cubicBezTo>
                  <a:cubicBezTo>
                    <a:pt x="45" y="214"/>
                    <a:pt x="57" y="259"/>
                    <a:pt x="154" y="259"/>
                  </a:cubicBezTo>
                  <a:cubicBezTo>
                    <a:pt x="165" y="259"/>
                    <a:pt x="177" y="259"/>
                    <a:pt x="191" y="257"/>
                  </a:cubicBezTo>
                  <a:cubicBezTo>
                    <a:pt x="322" y="245"/>
                    <a:pt x="453" y="186"/>
                    <a:pt x="477" y="103"/>
                  </a:cubicBezTo>
                  <a:cubicBezTo>
                    <a:pt x="486" y="36"/>
                    <a:pt x="382" y="0"/>
                    <a:pt x="2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a:off x="5669750" y="3912450"/>
              <a:ext cx="7450" cy="14775"/>
            </a:xfrm>
            <a:custGeom>
              <a:avLst/>
              <a:gdLst/>
              <a:ahLst/>
              <a:cxnLst/>
              <a:rect l="l" t="t" r="r" b="b"/>
              <a:pathLst>
                <a:path w="298" h="591" extrusionOk="0">
                  <a:moveTo>
                    <a:pt x="197" y="1"/>
                  </a:moveTo>
                  <a:cubicBezTo>
                    <a:pt x="107" y="1"/>
                    <a:pt x="11" y="169"/>
                    <a:pt x="0" y="348"/>
                  </a:cubicBezTo>
                  <a:lnTo>
                    <a:pt x="0" y="384"/>
                  </a:lnTo>
                  <a:cubicBezTo>
                    <a:pt x="0" y="558"/>
                    <a:pt x="47" y="591"/>
                    <a:pt x="103" y="591"/>
                  </a:cubicBezTo>
                  <a:cubicBezTo>
                    <a:pt x="116" y="591"/>
                    <a:pt x="130" y="589"/>
                    <a:pt x="143" y="587"/>
                  </a:cubicBezTo>
                  <a:lnTo>
                    <a:pt x="179" y="587"/>
                  </a:lnTo>
                  <a:cubicBezTo>
                    <a:pt x="238" y="563"/>
                    <a:pt x="274" y="539"/>
                    <a:pt x="274" y="384"/>
                  </a:cubicBezTo>
                  <a:cubicBezTo>
                    <a:pt x="274" y="229"/>
                    <a:pt x="298" y="39"/>
                    <a:pt x="215" y="3"/>
                  </a:cubicBezTo>
                  <a:cubicBezTo>
                    <a:pt x="209" y="2"/>
                    <a:pt x="203" y="1"/>
                    <a:pt x="19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
            <p:cNvSpPr/>
            <p:nvPr/>
          </p:nvSpPr>
          <p:spPr>
            <a:xfrm>
              <a:off x="5657850" y="3903225"/>
              <a:ext cx="9525" cy="14800"/>
            </a:xfrm>
            <a:custGeom>
              <a:avLst/>
              <a:gdLst/>
              <a:ahLst/>
              <a:cxnLst/>
              <a:rect l="l" t="t" r="r" b="b"/>
              <a:pathLst>
                <a:path w="381" h="592" extrusionOk="0">
                  <a:moveTo>
                    <a:pt x="121" y="1"/>
                  </a:moveTo>
                  <a:cubicBezTo>
                    <a:pt x="72" y="1"/>
                    <a:pt x="34" y="37"/>
                    <a:pt x="24" y="110"/>
                  </a:cubicBezTo>
                  <a:cubicBezTo>
                    <a:pt x="0" y="194"/>
                    <a:pt x="0" y="313"/>
                    <a:pt x="60" y="432"/>
                  </a:cubicBezTo>
                  <a:cubicBezTo>
                    <a:pt x="114" y="555"/>
                    <a:pt x="165" y="591"/>
                    <a:pt x="209" y="591"/>
                  </a:cubicBezTo>
                  <a:cubicBezTo>
                    <a:pt x="243" y="591"/>
                    <a:pt x="272" y="571"/>
                    <a:pt x="298" y="551"/>
                  </a:cubicBezTo>
                  <a:cubicBezTo>
                    <a:pt x="310" y="539"/>
                    <a:pt x="321" y="527"/>
                    <a:pt x="333" y="527"/>
                  </a:cubicBezTo>
                  <a:cubicBezTo>
                    <a:pt x="369" y="491"/>
                    <a:pt x="381" y="444"/>
                    <a:pt x="321" y="348"/>
                  </a:cubicBezTo>
                  <a:cubicBezTo>
                    <a:pt x="250" y="194"/>
                    <a:pt x="214" y="27"/>
                    <a:pt x="143" y="3"/>
                  </a:cubicBezTo>
                  <a:cubicBezTo>
                    <a:pt x="135" y="2"/>
                    <a:pt x="128" y="1"/>
                    <a:pt x="1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
            <p:cNvSpPr/>
            <p:nvPr/>
          </p:nvSpPr>
          <p:spPr>
            <a:xfrm>
              <a:off x="5648600" y="3890500"/>
              <a:ext cx="8675" cy="7800"/>
            </a:xfrm>
            <a:custGeom>
              <a:avLst/>
              <a:gdLst/>
              <a:ahLst/>
              <a:cxnLst/>
              <a:rect l="l" t="t" r="r" b="b"/>
              <a:pathLst>
                <a:path w="347" h="312" extrusionOk="0">
                  <a:moveTo>
                    <a:pt x="144" y="0"/>
                  </a:moveTo>
                  <a:cubicBezTo>
                    <a:pt x="25" y="0"/>
                    <a:pt x="1" y="167"/>
                    <a:pt x="144" y="274"/>
                  </a:cubicBezTo>
                  <a:cubicBezTo>
                    <a:pt x="186" y="301"/>
                    <a:pt x="217" y="311"/>
                    <a:pt x="240" y="311"/>
                  </a:cubicBezTo>
                  <a:cubicBezTo>
                    <a:pt x="290" y="311"/>
                    <a:pt x="306" y="263"/>
                    <a:pt x="322" y="214"/>
                  </a:cubicBezTo>
                  <a:cubicBezTo>
                    <a:pt x="346" y="143"/>
                    <a:pt x="346" y="95"/>
                    <a:pt x="322" y="60"/>
                  </a:cubicBezTo>
                  <a:cubicBezTo>
                    <a:pt x="310" y="48"/>
                    <a:pt x="227" y="0"/>
                    <a:pt x="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a:off x="5617950" y="3887100"/>
              <a:ext cx="22350" cy="13850"/>
            </a:xfrm>
            <a:custGeom>
              <a:avLst/>
              <a:gdLst/>
              <a:ahLst/>
              <a:cxnLst/>
              <a:rect l="l" t="t" r="r" b="b"/>
              <a:pathLst>
                <a:path w="894" h="554" extrusionOk="0">
                  <a:moveTo>
                    <a:pt x="718" y="1"/>
                  </a:moveTo>
                  <a:cubicBezTo>
                    <a:pt x="702" y="1"/>
                    <a:pt x="685" y="2"/>
                    <a:pt x="667" y="5"/>
                  </a:cubicBezTo>
                  <a:cubicBezTo>
                    <a:pt x="608" y="17"/>
                    <a:pt x="560" y="41"/>
                    <a:pt x="489" y="77"/>
                  </a:cubicBezTo>
                  <a:cubicBezTo>
                    <a:pt x="191" y="231"/>
                    <a:pt x="1" y="493"/>
                    <a:pt x="72" y="541"/>
                  </a:cubicBezTo>
                  <a:cubicBezTo>
                    <a:pt x="86" y="549"/>
                    <a:pt x="102" y="553"/>
                    <a:pt x="120" y="553"/>
                  </a:cubicBezTo>
                  <a:cubicBezTo>
                    <a:pt x="230" y="553"/>
                    <a:pt x="419" y="417"/>
                    <a:pt x="644" y="315"/>
                  </a:cubicBezTo>
                  <a:cubicBezTo>
                    <a:pt x="703" y="291"/>
                    <a:pt x="763" y="255"/>
                    <a:pt x="774" y="243"/>
                  </a:cubicBezTo>
                  <a:lnTo>
                    <a:pt x="786" y="219"/>
                  </a:lnTo>
                  <a:lnTo>
                    <a:pt x="834" y="160"/>
                  </a:lnTo>
                  <a:cubicBezTo>
                    <a:pt x="846" y="124"/>
                    <a:pt x="894" y="77"/>
                    <a:pt x="834" y="41"/>
                  </a:cubicBezTo>
                  <a:cubicBezTo>
                    <a:pt x="807" y="14"/>
                    <a:pt x="767" y="1"/>
                    <a:pt x="7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a:off x="5613475" y="3888700"/>
              <a:ext cx="6575" cy="6450"/>
            </a:xfrm>
            <a:custGeom>
              <a:avLst/>
              <a:gdLst/>
              <a:ahLst/>
              <a:cxnLst/>
              <a:rect l="l" t="t" r="r" b="b"/>
              <a:pathLst>
                <a:path w="263" h="258" extrusionOk="0">
                  <a:moveTo>
                    <a:pt x="180" y="1"/>
                  </a:moveTo>
                  <a:cubicBezTo>
                    <a:pt x="84" y="1"/>
                    <a:pt x="1" y="72"/>
                    <a:pt x="25" y="132"/>
                  </a:cubicBezTo>
                  <a:cubicBezTo>
                    <a:pt x="54" y="218"/>
                    <a:pt x="98" y="258"/>
                    <a:pt x="145" y="258"/>
                  </a:cubicBezTo>
                  <a:cubicBezTo>
                    <a:pt x="156" y="258"/>
                    <a:pt x="168" y="255"/>
                    <a:pt x="180" y="251"/>
                  </a:cubicBezTo>
                  <a:cubicBezTo>
                    <a:pt x="239" y="251"/>
                    <a:pt x="251" y="191"/>
                    <a:pt x="251" y="120"/>
                  </a:cubicBezTo>
                  <a:cubicBezTo>
                    <a:pt x="263" y="60"/>
                    <a:pt x="263" y="1"/>
                    <a:pt x="18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a:off x="5592950" y="3890500"/>
              <a:ext cx="13125" cy="7200"/>
            </a:xfrm>
            <a:custGeom>
              <a:avLst/>
              <a:gdLst/>
              <a:ahLst/>
              <a:cxnLst/>
              <a:rect l="l" t="t" r="r" b="b"/>
              <a:pathLst>
                <a:path w="525" h="288" extrusionOk="0">
                  <a:moveTo>
                    <a:pt x="334" y="0"/>
                  </a:moveTo>
                  <a:cubicBezTo>
                    <a:pt x="120" y="24"/>
                    <a:pt x="0" y="179"/>
                    <a:pt x="60" y="238"/>
                  </a:cubicBezTo>
                  <a:cubicBezTo>
                    <a:pt x="93" y="277"/>
                    <a:pt x="134" y="287"/>
                    <a:pt x="180" y="287"/>
                  </a:cubicBezTo>
                  <a:cubicBezTo>
                    <a:pt x="231" y="287"/>
                    <a:pt x="289" y="274"/>
                    <a:pt x="346" y="274"/>
                  </a:cubicBezTo>
                  <a:cubicBezTo>
                    <a:pt x="453" y="274"/>
                    <a:pt x="465" y="226"/>
                    <a:pt x="489" y="155"/>
                  </a:cubicBezTo>
                  <a:cubicBezTo>
                    <a:pt x="512" y="95"/>
                    <a:pt x="524" y="0"/>
                    <a:pt x="3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a:off x="5553075" y="3882425"/>
              <a:ext cx="20550" cy="9350"/>
            </a:xfrm>
            <a:custGeom>
              <a:avLst/>
              <a:gdLst/>
              <a:ahLst/>
              <a:cxnLst/>
              <a:rect l="l" t="t" r="r" b="b"/>
              <a:pathLst>
                <a:path w="822" h="374" extrusionOk="0">
                  <a:moveTo>
                    <a:pt x="223" y="1"/>
                  </a:moveTo>
                  <a:cubicBezTo>
                    <a:pt x="93" y="1"/>
                    <a:pt x="0" y="33"/>
                    <a:pt x="0" y="73"/>
                  </a:cubicBezTo>
                  <a:cubicBezTo>
                    <a:pt x="0" y="180"/>
                    <a:pt x="238" y="204"/>
                    <a:pt x="452" y="311"/>
                  </a:cubicBezTo>
                  <a:cubicBezTo>
                    <a:pt x="541" y="355"/>
                    <a:pt x="599" y="374"/>
                    <a:pt x="640" y="374"/>
                  </a:cubicBezTo>
                  <a:cubicBezTo>
                    <a:pt x="687" y="374"/>
                    <a:pt x="713" y="349"/>
                    <a:pt x="738" y="311"/>
                  </a:cubicBezTo>
                  <a:cubicBezTo>
                    <a:pt x="774" y="264"/>
                    <a:pt x="822" y="204"/>
                    <a:pt x="572" y="73"/>
                  </a:cubicBezTo>
                  <a:cubicBezTo>
                    <a:pt x="451" y="21"/>
                    <a:pt x="326" y="1"/>
                    <a:pt x="22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a:off x="5553375" y="3871225"/>
              <a:ext cx="17275" cy="8725"/>
            </a:xfrm>
            <a:custGeom>
              <a:avLst/>
              <a:gdLst/>
              <a:ahLst/>
              <a:cxnLst/>
              <a:rect l="l" t="t" r="r" b="b"/>
              <a:pathLst>
                <a:path w="691" h="349" extrusionOk="0">
                  <a:moveTo>
                    <a:pt x="253" y="0"/>
                  </a:moveTo>
                  <a:cubicBezTo>
                    <a:pt x="110" y="0"/>
                    <a:pt x="0" y="57"/>
                    <a:pt x="24" y="104"/>
                  </a:cubicBezTo>
                  <a:cubicBezTo>
                    <a:pt x="24" y="211"/>
                    <a:pt x="190" y="223"/>
                    <a:pt x="333" y="295"/>
                  </a:cubicBezTo>
                  <a:cubicBezTo>
                    <a:pt x="393" y="333"/>
                    <a:pt x="436" y="349"/>
                    <a:pt x="470" y="349"/>
                  </a:cubicBezTo>
                  <a:cubicBezTo>
                    <a:pt x="511" y="349"/>
                    <a:pt x="539" y="327"/>
                    <a:pt x="571" y="295"/>
                  </a:cubicBezTo>
                  <a:cubicBezTo>
                    <a:pt x="631" y="259"/>
                    <a:pt x="690" y="200"/>
                    <a:pt x="488" y="57"/>
                  </a:cubicBezTo>
                  <a:cubicBezTo>
                    <a:pt x="410" y="16"/>
                    <a:pt x="327" y="0"/>
                    <a:pt x="2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a:off x="5566275" y="3854075"/>
              <a:ext cx="9725" cy="14425"/>
            </a:xfrm>
            <a:custGeom>
              <a:avLst/>
              <a:gdLst/>
              <a:ahLst/>
              <a:cxnLst/>
              <a:rect l="l" t="t" r="r" b="b"/>
              <a:pathLst>
                <a:path w="389" h="577" extrusionOk="0">
                  <a:moveTo>
                    <a:pt x="162" y="1"/>
                  </a:moveTo>
                  <a:cubicBezTo>
                    <a:pt x="58" y="1"/>
                    <a:pt x="0" y="210"/>
                    <a:pt x="55" y="409"/>
                  </a:cubicBezTo>
                  <a:cubicBezTo>
                    <a:pt x="94" y="540"/>
                    <a:pt x="147" y="576"/>
                    <a:pt x="196" y="576"/>
                  </a:cubicBezTo>
                  <a:cubicBezTo>
                    <a:pt x="223" y="576"/>
                    <a:pt x="249" y="565"/>
                    <a:pt x="270" y="552"/>
                  </a:cubicBezTo>
                  <a:cubicBezTo>
                    <a:pt x="341" y="528"/>
                    <a:pt x="389" y="493"/>
                    <a:pt x="341" y="350"/>
                  </a:cubicBezTo>
                  <a:cubicBezTo>
                    <a:pt x="294" y="183"/>
                    <a:pt x="270" y="16"/>
                    <a:pt x="186" y="5"/>
                  </a:cubicBezTo>
                  <a:cubicBezTo>
                    <a:pt x="178" y="2"/>
                    <a:pt x="170" y="1"/>
                    <a:pt x="1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a:off x="5579550" y="3834200"/>
              <a:ext cx="10150" cy="21825"/>
            </a:xfrm>
            <a:custGeom>
              <a:avLst/>
              <a:gdLst/>
              <a:ahLst/>
              <a:cxnLst/>
              <a:rect l="l" t="t" r="r" b="b"/>
              <a:pathLst>
                <a:path w="406" h="873" extrusionOk="0">
                  <a:moveTo>
                    <a:pt x="317" y="0"/>
                  </a:moveTo>
                  <a:cubicBezTo>
                    <a:pt x="269" y="0"/>
                    <a:pt x="204" y="43"/>
                    <a:pt x="132" y="133"/>
                  </a:cubicBezTo>
                  <a:cubicBezTo>
                    <a:pt x="48" y="228"/>
                    <a:pt x="1" y="407"/>
                    <a:pt x="1" y="573"/>
                  </a:cubicBezTo>
                  <a:cubicBezTo>
                    <a:pt x="13" y="752"/>
                    <a:pt x="72" y="823"/>
                    <a:pt x="120" y="859"/>
                  </a:cubicBezTo>
                  <a:cubicBezTo>
                    <a:pt x="140" y="869"/>
                    <a:pt x="160" y="873"/>
                    <a:pt x="178" y="873"/>
                  </a:cubicBezTo>
                  <a:cubicBezTo>
                    <a:pt x="203" y="873"/>
                    <a:pt x="225" y="866"/>
                    <a:pt x="239" y="859"/>
                  </a:cubicBezTo>
                  <a:cubicBezTo>
                    <a:pt x="334" y="823"/>
                    <a:pt x="334" y="800"/>
                    <a:pt x="298" y="561"/>
                  </a:cubicBezTo>
                  <a:cubicBezTo>
                    <a:pt x="275" y="311"/>
                    <a:pt x="405" y="49"/>
                    <a:pt x="358" y="14"/>
                  </a:cubicBezTo>
                  <a:cubicBezTo>
                    <a:pt x="346" y="5"/>
                    <a:pt x="332" y="0"/>
                    <a:pt x="31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a:off x="5579250" y="3868400"/>
              <a:ext cx="9550" cy="5850"/>
            </a:xfrm>
            <a:custGeom>
              <a:avLst/>
              <a:gdLst/>
              <a:ahLst/>
              <a:cxnLst/>
              <a:rect l="l" t="t" r="r" b="b"/>
              <a:pathLst>
                <a:path w="382" h="234" extrusionOk="0">
                  <a:moveTo>
                    <a:pt x="265" y="0"/>
                  </a:moveTo>
                  <a:cubicBezTo>
                    <a:pt x="234" y="0"/>
                    <a:pt x="200" y="6"/>
                    <a:pt x="167" y="15"/>
                  </a:cubicBezTo>
                  <a:cubicBezTo>
                    <a:pt x="72" y="39"/>
                    <a:pt x="1" y="98"/>
                    <a:pt x="60" y="205"/>
                  </a:cubicBezTo>
                  <a:cubicBezTo>
                    <a:pt x="71" y="227"/>
                    <a:pt x="84" y="234"/>
                    <a:pt x="97" y="234"/>
                  </a:cubicBezTo>
                  <a:cubicBezTo>
                    <a:pt x="112" y="234"/>
                    <a:pt x="125" y="224"/>
                    <a:pt x="132" y="217"/>
                  </a:cubicBezTo>
                  <a:lnTo>
                    <a:pt x="167" y="170"/>
                  </a:lnTo>
                  <a:lnTo>
                    <a:pt x="167" y="158"/>
                  </a:lnTo>
                  <a:lnTo>
                    <a:pt x="203" y="170"/>
                  </a:lnTo>
                  <a:lnTo>
                    <a:pt x="215" y="229"/>
                  </a:lnTo>
                  <a:lnTo>
                    <a:pt x="239" y="229"/>
                  </a:lnTo>
                  <a:cubicBezTo>
                    <a:pt x="322" y="205"/>
                    <a:pt x="382" y="134"/>
                    <a:pt x="370" y="51"/>
                  </a:cubicBezTo>
                  <a:cubicBezTo>
                    <a:pt x="355" y="14"/>
                    <a:pt x="314" y="0"/>
                    <a:pt x="2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a:off x="5593850" y="3855475"/>
              <a:ext cx="14300" cy="21975"/>
            </a:xfrm>
            <a:custGeom>
              <a:avLst/>
              <a:gdLst/>
              <a:ahLst/>
              <a:cxnLst/>
              <a:rect l="l" t="t" r="r" b="b"/>
              <a:pathLst>
                <a:path w="572" h="879" extrusionOk="0">
                  <a:moveTo>
                    <a:pt x="407" y="0"/>
                  </a:moveTo>
                  <a:cubicBezTo>
                    <a:pt x="371" y="0"/>
                    <a:pt x="322" y="15"/>
                    <a:pt x="250" y="56"/>
                  </a:cubicBezTo>
                  <a:cubicBezTo>
                    <a:pt x="60" y="175"/>
                    <a:pt x="0" y="377"/>
                    <a:pt x="72" y="413"/>
                  </a:cubicBezTo>
                  <a:cubicBezTo>
                    <a:pt x="76" y="417"/>
                    <a:pt x="80" y="418"/>
                    <a:pt x="84" y="418"/>
                  </a:cubicBezTo>
                  <a:cubicBezTo>
                    <a:pt x="94" y="418"/>
                    <a:pt x="107" y="413"/>
                    <a:pt x="131" y="413"/>
                  </a:cubicBezTo>
                  <a:lnTo>
                    <a:pt x="131" y="437"/>
                  </a:lnTo>
                  <a:cubicBezTo>
                    <a:pt x="119" y="532"/>
                    <a:pt x="179" y="651"/>
                    <a:pt x="214" y="734"/>
                  </a:cubicBezTo>
                  <a:cubicBezTo>
                    <a:pt x="281" y="846"/>
                    <a:pt x="330" y="878"/>
                    <a:pt x="374" y="878"/>
                  </a:cubicBezTo>
                  <a:cubicBezTo>
                    <a:pt x="401" y="878"/>
                    <a:pt x="426" y="867"/>
                    <a:pt x="453" y="853"/>
                  </a:cubicBezTo>
                  <a:cubicBezTo>
                    <a:pt x="524" y="830"/>
                    <a:pt x="572" y="794"/>
                    <a:pt x="488" y="627"/>
                  </a:cubicBezTo>
                  <a:cubicBezTo>
                    <a:pt x="453" y="603"/>
                    <a:pt x="417" y="544"/>
                    <a:pt x="334" y="425"/>
                  </a:cubicBezTo>
                  <a:cubicBezTo>
                    <a:pt x="322" y="389"/>
                    <a:pt x="310" y="377"/>
                    <a:pt x="298" y="353"/>
                  </a:cubicBezTo>
                  <a:cubicBezTo>
                    <a:pt x="334" y="318"/>
                    <a:pt x="369" y="294"/>
                    <a:pt x="417" y="270"/>
                  </a:cubicBezTo>
                  <a:cubicBezTo>
                    <a:pt x="548" y="199"/>
                    <a:pt x="536" y="151"/>
                    <a:pt x="500" y="79"/>
                  </a:cubicBezTo>
                  <a:cubicBezTo>
                    <a:pt x="485" y="42"/>
                    <a:pt x="466" y="0"/>
                    <a:pt x="4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a:off x="5588475" y="3835425"/>
              <a:ext cx="17300" cy="6875"/>
            </a:xfrm>
            <a:custGeom>
              <a:avLst/>
              <a:gdLst/>
              <a:ahLst/>
              <a:cxnLst/>
              <a:rect l="l" t="t" r="r" b="b"/>
              <a:pathLst>
                <a:path w="692" h="275" extrusionOk="0">
                  <a:moveTo>
                    <a:pt x="465" y="0"/>
                  </a:moveTo>
                  <a:cubicBezTo>
                    <a:pt x="239" y="0"/>
                    <a:pt x="1" y="60"/>
                    <a:pt x="13" y="143"/>
                  </a:cubicBezTo>
                  <a:cubicBezTo>
                    <a:pt x="25" y="239"/>
                    <a:pt x="251" y="274"/>
                    <a:pt x="465" y="274"/>
                  </a:cubicBezTo>
                  <a:cubicBezTo>
                    <a:pt x="668" y="274"/>
                    <a:pt x="668" y="215"/>
                    <a:pt x="691" y="143"/>
                  </a:cubicBezTo>
                  <a:cubicBezTo>
                    <a:pt x="691" y="60"/>
                    <a:pt x="691"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a:off x="5600700" y="3823225"/>
              <a:ext cx="18475" cy="6875"/>
            </a:xfrm>
            <a:custGeom>
              <a:avLst/>
              <a:gdLst/>
              <a:ahLst/>
              <a:cxnLst/>
              <a:rect l="l" t="t" r="r" b="b"/>
              <a:pathLst>
                <a:path w="739" h="275" extrusionOk="0">
                  <a:moveTo>
                    <a:pt x="476" y="0"/>
                  </a:moveTo>
                  <a:cubicBezTo>
                    <a:pt x="214" y="0"/>
                    <a:pt x="0" y="167"/>
                    <a:pt x="48" y="226"/>
                  </a:cubicBezTo>
                  <a:cubicBezTo>
                    <a:pt x="75" y="265"/>
                    <a:pt x="127" y="273"/>
                    <a:pt x="194" y="273"/>
                  </a:cubicBezTo>
                  <a:cubicBezTo>
                    <a:pt x="245" y="273"/>
                    <a:pt x="304" y="268"/>
                    <a:pt x="368" y="268"/>
                  </a:cubicBezTo>
                  <a:cubicBezTo>
                    <a:pt x="403" y="268"/>
                    <a:pt x="439" y="269"/>
                    <a:pt x="476" y="274"/>
                  </a:cubicBezTo>
                  <a:cubicBezTo>
                    <a:pt x="655" y="274"/>
                    <a:pt x="679" y="226"/>
                    <a:pt x="702" y="155"/>
                  </a:cubicBezTo>
                  <a:cubicBezTo>
                    <a:pt x="714" y="96"/>
                    <a:pt x="738" y="0"/>
                    <a:pt x="47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a:off x="5582825" y="3806850"/>
              <a:ext cx="8950" cy="14300"/>
            </a:xfrm>
            <a:custGeom>
              <a:avLst/>
              <a:gdLst/>
              <a:ahLst/>
              <a:cxnLst/>
              <a:rect l="l" t="t" r="r" b="b"/>
              <a:pathLst>
                <a:path w="358" h="572" extrusionOk="0">
                  <a:moveTo>
                    <a:pt x="144" y="0"/>
                  </a:moveTo>
                  <a:cubicBezTo>
                    <a:pt x="108" y="0"/>
                    <a:pt x="96" y="12"/>
                    <a:pt x="60" y="36"/>
                  </a:cubicBezTo>
                  <a:cubicBezTo>
                    <a:pt x="48" y="48"/>
                    <a:pt x="24" y="72"/>
                    <a:pt x="24" y="119"/>
                  </a:cubicBezTo>
                  <a:cubicBezTo>
                    <a:pt x="1" y="191"/>
                    <a:pt x="1" y="310"/>
                    <a:pt x="60" y="429"/>
                  </a:cubicBezTo>
                  <a:cubicBezTo>
                    <a:pt x="144" y="536"/>
                    <a:pt x="227" y="572"/>
                    <a:pt x="274" y="572"/>
                  </a:cubicBezTo>
                  <a:cubicBezTo>
                    <a:pt x="322" y="572"/>
                    <a:pt x="334" y="524"/>
                    <a:pt x="346" y="489"/>
                  </a:cubicBezTo>
                  <a:cubicBezTo>
                    <a:pt x="358" y="465"/>
                    <a:pt x="358" y="453"/>
                    <a:pt x="358" y="429"/>
                  </a:cubicBezTo>
                  <a:cubicBezTo>
                    <a:pt x="358" y="405"/>
                    <a:pt x="358" y="358"/>
                    <a:pt x="322" y="310"/>
                  </a:cubicBezTo>
                  <a:cubicBezTo>
                    <a:pt x="251" y="227"/>
                    <a:pt x="215" y="0"/>
                    <a:pt x="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a:off x="5599800" y="3805950"/>
              <a:ext cx="17875" cy="10325"/>
            </a:xfrm>
            <a:custGeom>
              <a:avLst/>
              <a:gdLst/>
              <a:ahLst/>
              <a:cxnLst/>
              <a:rect l="l" t="t" r="r" b="b"/>
              <a:pathLst>
                <a:path w="715" h="413" extrusionOk="0">
                  <a:moveTo>
                    <a:pt x="552" y="1"/>
                  </a:moveTo>
                  <a:cubicBezTo>
                    <a:pt x="503" y="1"/>
                    <a:pt x="447" y="13"/>
                    <a:pt x="393" y="36"/>
                  </a:cubicBezTo>
                  <a:cubicBezTo>
                    <a:pt x="179" y="132"/>
                    <a:pt x="0" y="298"/>
                    <a:pt x="60" y="370"/>
                  </a:cubicBezTo>
                  <a:cubicBezTo>
                    <a:pt x="87" y="400"/>
                    <a:pt x="123" y="413"/>
                    <a:pt x="167" y="413"/>
                  </a:cubicBezTo>
                  <a:cubicBezTo>
                    <a:pt x="259" y="413"/>
                    <a:pt x="383" y="359"/>
                    <a:pt x="512" y="310"/>
                  </a:cubicBezTo>
                  <a:cubicBezTo>
                    <a:pt x="619" y="263"/>
                    <a:pt x="619" y="263"/>
                    <a:pt x="631" y="227"/>
                  </a:cubicBezTo>
                  <a:cubicBezTo>
                    <a:pt x="655" y="215"/>
                    <a:pt x="667" y="191"/>
                    <a:pt x="679" y="144"/>
                  </a:cubicBezTo>
                  <a:cubicBezTo>
                    <a:pt x="691" y="108"/>
                    <a:pt x="715" y="84"/>
                    <a:pt x="667" y="36"/>
                  </a:cubicBezTo>
                  <a:cubicBezTo>
                    <a:pt x="643" y="13"/>
                    <a:pt x="602" y="1"/>
                    <a:pt x="55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a:off x="5613200" y="3846950"/>
              <a:ext cx="14900" cy="8625"/>
            </a:xfrm>
            <a:custGeom>
              <a:avLst/>
              <a:gdLst/>
              <a:ahLst/>
              <a:cxnLst/>
              <a:rect l="l" t="t" r="r" b="b"/>
              <a:pathLst>
                <a:path w="596" h="345" extrusionOk="0">
                  <a:moveTo>
                    <a:pt x="173" y="1"/>
                  </a:moveTo>
                  <a:cubicBezTo>
                    <a:pt x="158" y="1"/>
                    <a:pt x="144" y="2"/>
                    <a:pt x="131" y="4"/>
                  </a:cubicBezTo>
                  <a:cubicBezTo>
                    <a:pt x="95" y="4"/>
                    <a:pt x="83" y="16"/>
                    <a:pt x="72" y="16"/>
                  </a:cubicBezTo>
                  <a:cubicBezTo>
                    <a:pt x="24" y="39"/>
                    <a:pt x="0" y="63"/>
                    <a:pt x="0" y="99"/>
                  </a:cubicBezTo>
                  <a:cubicBezTo>
                    <a:pt x="12" y="194"/>
                    <a:pt x="143" y="218"/>
                    <a:pt x="226" y="301"/>
                  </a:cubicBezTo>
                  <a:cubicBezTo>
                    <a:pt x="250" y="313"/>
                    <a:pt x="262" y="337"/>
                    <a:pt x="298" y="337"/>
                  </a:cubicBezTo>
                  <a:cubicBezTo>
                    <a:pt x="311" y="341"/>
                    <a:pt x="325" y="344"/>
                    <a:pt x="342" y="344"/>
                  </a:cubicBezTo>
                  <a:cubicBezTo>
                    <a:pt x="370" y="344"/>
                    <a:pt x="403" y="336"/>
                    <a:pt x="441" y="313"/>
                  </a:cubicBezTo>
                  <a:cubicBezTo>
                    <a:pt x="500" y="290"/>
                    <a:pt x="595" y="242"/>
                    <a:pt x="429" y="99"/>
                  </a:cubicBezTo>
                  <a:cubicBezTo>
                    <a:pt x="349" y="29"/>
                    <a:pt x="251" y="1"/>
                    <a:pt x="17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a:off x="5622725" y="3850525"/>
              <a:ext cx="17275" cy="8500"/>
            </a:xfrm>
            <a:custGeom>
              <a:avLst/>
              <a:gdLst/>
              <a:ahLst/>
              <a:cxnLst/>
              <a:rect l="l" t="t" r="r" b="b"/>
              <a:pathLst>
                <a:path w="691" h="340" extrusionOk="0">
                  <a:moveTo>
                    <a:pt x="559" y="0"/>
                  </a:moveTo>
                  <a:cubicBezTo>
                    <a:pt x="525" y="0"/>
                    <a:pt x="482" y="5"/>
                    <a:pt x="429" y="16"/>
                  </a:cubicBezTo>
                  <a:cubicBezTo>
                    <a:pt x="179" y="51"/>
                    <a:pt x="0" y="254"/>
                    <a:pt x="60" y="313"/>
                  </a:cubicBezTo>
                  <a:cubicBezTo>
                    <a:pt x="78" y="332"/>
                    <a:pt x="105" y="339"/>
                    <a:pt x="137" y="339"/>
                  </a:cubicBezTo>
                  <a:cubicBezTo>
                    <a:pt x="225" y="339"/>
                    <a:pt x="357" y="283"/>
                    <a:pt x="488" y="266"/>
                  </a:cubicBezTo>
                  <a:cubicBezTo>
                    <a:pt x="667" y="230"/>
                    <a:pt x="691" y="194"/>
                    <a:pt x="691" y="111"/>
                  </a:cubicBezTo>
                  <a:cubicBezTo>
                    <a:pt x="691" y="55"/>
                    <a:pt x="676" y="0"/>
                    <a:pt x="55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a:off x="5625400" y="3865200"/>
              <a:ext cx="19950" cy="14500"/>
            </a:xfrm>
            <a:custGeom>
              <a:avLst/>
              <a:gdLst/>
              <a:ahLst/>
              <a:cxnLst/>
              <a:rect l="l" t="t" r="r" b="b"/>
              <a:pathLst>
                <a:path w="798" h="580" extrusionOk="0">
                  <a:moveTo>
                    <a:pt x="619" y="0"/>
                  </a:moveTo>
                  <a:cubicBezTo>
                    <a:pt x="536" y="24"/>
                    <a:pt x="476" y="48"/>
                    <a:pt x="417" y="95"/>
                  </a:cubicBezTo>
                  <a:cubicBezTo>
                    <a:pt x="357" y="119"/>
                    <a:pt x="298" y="167"/>
                    <a:pt x="250" y="214"/>
                  </a:cubicBezTo>
                  <a:cubicBezTo>
                    <a:pt x="84" y="357"/>
                    <a:pt x="0" y="536"/>
                    <a:pt x="60" y="572"/>
                  </a:cubicBezTo>
                  <a:cubicBezTo>
                    <a:pt x="71" y="577"/>
                    <a:pt x="84" y="580"/>
                    <a:pt x="98" y="580"/>
                  </a:cubicBezTo>
                  <a:cubicBezTo>
                    <a:pt x="171" y="580"/>
                    <a:pt x="277" y="507"/>
                    <a:pt x="417" y="417"/>
                  </a:cubicBezTo>
                  <a:cubicBezTo>
                    <a:pt x="476" y="393"/>
                    <a:pt x="524" y="345"/>
                    <a:pt x="584" y="298"/>
                  </a:cubicBezTo>
                  <a:cubicBezTo>
                    <a:pt x="643" y="262"/>
                    <a:pt x="679" y="238"/>
                    <a:pt x="667" y="238"/>
                  </a:cubicBezTo>
                  <a:lnTo>
                    <a:pt x="679" y="226"/>
                  </a:lnTo>
                  <a:lnTo>
                    <a:pt x="738" y="179"/>
                  </a:lnTo>
                  <a:cubicBezTo>
                    <a:pt x="774" y="155"/>
                    <a:pt x="798" y="119"/>
                    <a:pt x="774" y="60"/>
                  </a:cubicBezTo>
                  <a:cubicBezTo>
                    <a:pt x="762" y="36"/>
                    <a:pt x="715" y="0"/>
                    <a:pt x="61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a:off x="5650400" y="3855000"/>
              <a:ext cx="11325" cy="11100"/>
            </a:xfrm>
            <a:custGeom>
              <a:avLst/>
              <a:gdLst/>
              <a:ahLst/>
              <a:cxnLst/>
              <a:rect l="l" t="t" r="r" b="b"/>
              <a:pathLst>
                <a:path w="453" h="444" extrusionOk="0">
                  <a:moveTo>
                    <a:pt x="321" y="0"/>
                  </a:moveTo>
                  <a:cubicBezTo>
                    <a:pt x="236" y="0"/>
                    <a:pt x="116" y="78"/>
                    <a:pt x="36" y="229"/>
                  </a:cubicBezTo>
                  <a:cubicBezTo>
                    <a:pt x="0" y="337"/>
                    <a:pt x="24" y="396"/>
                    <a:pt x="48" y="432"/>
                  </a:cubicBezTo>
                  <a:cubicBezTo>
                    <a:pt x="72" y="444"/>
                    <a:pt x="119" y="444"/>
                    <a:pt x="155" y="444"/>
                  </a:cubicBezTo>
                  <a:cubicBezTo>
                    <a:pt x="250" y="432"/>
                    <a:pt x="274" y="408"/>
                    <a:pt x="310" y="325"/>
                  </a:cubicBezTo>
                  <a:cubicBezTo>
                    <a:pt x="334" y="229"/>
                    <a:pt x="453" y="75"/>
                    <a:pt x="393" y="27"/>
                  </a:cubicBezTo>
                  <a:cubicBezTo>
                    <a:pt x="375" y="9"/>
                    <a:pt x="350" y="0"/>
                    <a:pt x="32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a:off x="5649800" y="3839350"/>
              <a:ext cx="11325" cy="11750"/>
            </a:xfrm>
            <a:custGeom>
              <a:avLst/>
              <a:gdLst/>
              <a:ahLst/>
              <a:cxnLst/>
              <a:rect l="l" t="t" r="r" b="b"/>
              <a:pathLst>
                <a:path w="453" h="470" extrusionOk="0">
                  <a:moveTo>
                    <a:pt x="347" y="1"/>
                  </a:moveTo>
                  <a:cubicBezTo>
                    <a:pt x="263" y="1"/>
                    <a:pt x="153" y="103"/>
                    <a:pt x="96" y="236"/>
                  </a:cubicBezTo>
                  <a:cubicBezTo>
                    <a:pt x="1" y="415"/>
                    <a:pt x="84" y="439"/>
                    <a:pt x="155" y="463"/>
                  </a:cubicBezTo>
                  <a:cubicBezTo>
                    <a:pt x="176" y="466"/>
                    <a:pt x="196" y="469"/>
                    <a:pt x="214" y="469"/>
                  </a:cubicBezTo>
                  <a:cubicBezTo>
                    <a:pt x="261" y="469"/>
                    <a:pt x="303" y="449"/>
                    <a:pt x="346" y="355"/>
                  </a:cubicBezTo>
                  <a:cubicBezTo>
                    <a:pt x="405" y="236"/>
                    <a:pt x="453" y="82"/>
                    <a:pt x="405" y="22"/>
                  </a:cubicBezTo>
                  <a:cubicBezTo>
                    <a:pt x="388" y="8"/>
                    <a:pt x="369" y="1"/>
                    <a:pt x="34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a:off x="5652475" y="3826225"/>
              <a:ext cx="10450" cy="8375"/>
            </a:xfrm>
            <a:custGeom>
              <a:avLst/>
              <a:gdLst/>
              <a:ahLst/>
              <a:cxnLst/>
              <a:rect l="l" t="t" r="r" b="b"/>
              <a:pathLst>
                <a:path w="418" h="335" extrusionOk="0">
                  <a:moveTo>
                    <a:pt x="295" y="1"/>
                  </a:moveTo>
                  <a:cubicBezTo>
                    <a:pt x="225" y="1"/>
                    <a:pt x="136" y="63"/>
                    <a:pt x="60" y="130"/>
                  </a:cubicBezTo>
                  <a:cubicBezTo>
                    <a:pt x="36" y="154"/>
                    <a:pt x="13" y="190"/>
                    <a:pt x="1" y="237"/>
                  </a:cubicBezTo>
                  <a:cubicBezTo>
                    <a:pt x="1" y="273"/>
                    <a:pt x="1" y="297"/>
                    <a:pt x="13" y="309"/>
                  </a:cubicBezTo>
                  <a:cubicBezTo>
                    <a:pt x="27" y="330"/>
                    <a:pt x="45" y="335"/>
                    <a:pt x="68" y="335"/>
                  </a:cubicBezTo>
                  <a:cubicBezTo>
                    <a:pt x="84" y="335"/>
                    <a:pt x="101" y="333"/>
                    <a:pt x="120" y="333"/>
                  </a:cubicBezTo>
                  <a:cubicBezTo>
                    <a:pt x="155" y="333"/>
                    <a:pt x="179" y="333"/>
                    <a:pt x="215" y="309"/>
                  </a:cubicBezTo>
                  <a:lnTo>
                    <a:pt x="239" y="309"/>
                  </a:lnTo>
                  <a:lnTo>
                    <a:pt x="286" y="297"/>
                  </a:lnTo>
                  <a:cubicBezTo>
                    <a:pt x="370" y="214"/>
                    <a:pt x="417" y="71"/>
                    <a:pt x="370" y="35"/>
                  </a:cubicBezTo>
                  <a:cubicBezTo>
                    <a:pt x="349" y="11"/>
                    <a:pt x="324" y="1"/>
                    <a:pt x="2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a:off x="5667075" y="3816950"/>
              <a:ext cx="12225" cy="8175"/>
            </a:xfrm>
            <a:custGeom>
              <a:avLst/>
              <a:gdLst/>
              <a:ahLst/>
              <a:cxnLst/>
              <a:rect l="l" t="t" r="r" b="b"/>
              <a:pathLst>
                <a:path w="489" h="327" extrusionOk="0">
                  <a:moveTo>
                    <a:pt x="351" y="1"/>
                  </a:moveTo>
                  <a:cubicBezTo>
                    <a:pt x="284" y="1"/>
                    <a:pt x="201" y="28"/>
                    <a:pt x="131" y="73"/>
                  </a:cubicBezTo>
                  <a:cubicBezTo>
                    <a:pt x="0" y="168"/>
                    <a:pt x="48" y="204"/>
                    <a:pt x="107" y="263"/>
                  </a:cubicBezTo>
                  <a:cubicBezTo>
                    <a:pt x="147" y="295"/>
                    <a:pt x="176" y="327"/>
                    <a:pt x="219" y="327"/>
                  </a:cubicBezTo>
                  <a:cubicBezTo>
                    <a:pt x="241" y="327"/>
                    <a:pt x="266" y="319"/>
                    <a:pt x="298" y="299"/>
                  </a:cubicBezTo>
                  <a:cubicBezTo>
                    <a:pt x="381" y="239"/>
                    <a:pt x="488" y="144"/>
                    <a:pt x="476" y="73"/>
                  </a:cubicBezTo>
                  <a:cubicBezTo>
                    <a:pt x="460" y="22"/>
                    <a:pt x="411" y="1"/>
                    <a:pt x="35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a:off x="5668850" y="3794650"/>
              <a:ext cx="23550" cy="14650"/>
            </a:xfrm>
            <a:custGeom>
              <a:avLst/>
              <a:gdLst/>
              <a:ahLst/>
              <a:cxnLst/>
              <a:rect l="l" t="t" r="r" b="b"/>
              <a:pathLst>
                <a:path w="942" h="586" extrusionOk="0">
                  <a:moveTo>
                    <a:pt x="803" y="0"/>
                  </a:moveTo>
                  <a:cubicBezTo>
                    <a:pt x="749" y="0"/>
                    <a:pt x="663" y="22"/>
                    <a:pt x="524" y="84"/>
                  </a:cubicBezTo>
                  <a:cubicBezTo>
                    <a:pt x="358" y="167"/>
                    <a:pt x="227" y="250"/>
                    <a:pt x="120" y="357"/>
                  </a:cubicBezTo>
                  <a:cubicBezTo>
                    <a:pt x="12" y="465"/>
                    <a:pt x="1" y="560"/>
                    <a:pt x="36" y="584"/>
                  </a:cubicBezTo>
                  <a:cubicBezTo>
                    <a:pt x="44" y="585"/>
                    <a:pt x="52" y="586"/>
                    <a:pt x="60" y="586"/>
                  </a:cubicBezTo>
                  <a:cubicBezTo>
                    <a:pt x="112" y="586"/>
                    <a:pt x="168" y="555"/>
                    <a:pt x="251" y="524"/>
                  </a:cubicBezTo>
                  <a:cubicBezTo>
                    <a:pt x="453" y="429"/>
                    <a:pt x="548" y="381"/>
                    <a:pt x="655" y="322"/>
                  </a:cubicBezTo>
                  <a:cubicBezTo>
                    <a:pt x="941" y="191"/>
                    <a:pt x="941" y="131"/>
                    <a:pt x="905" y="72"/>
                  </a:cubicBezTo>
                  <a:cubicBezTo>
                    <a:pt x="892" y="38"/>
                    <a:pt x="875" y="0"/>
                    <a:pt x="80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a:off x="5668850" y="3833900"/>
              <a:ext cx="15200" cy="28050"/>
            </a:xfrm>
            <a:custGeom>
              <a:avLst/>
              <a:gdLst/>
              <a:ahLst/>
              <a:cxnLst/>
              <a:rect l="l" t="t" r="r" b="b"/>
              <a:pathLst>
                <a:path w="608" h="1122" extrusionOk="0">
                  <a:moveTo>
                    <a:pt x="119" y="1"/>
                  </a:moveTo>
                  <a:cubicBezTo>
                    <a:pt x="64" y="1"/>
                    <a:pt x="12" y="70"/>
                    <a:pt x="12" y="180"/>
                  </a:cubicBezTo>
                  <a:cubicBezTo>
                    <a:pt x="1" y="300"/>
                    <a:pt x="60" y="466"/>
                    <a:pt x="167" y="585"/>
                  </a:cubicBezTo>
                  <a:lnTo>
                    <a:pt x="191" y="621"/>
                  </a:lnTo>
                  <a:cubicBezTo>
                    <a:pt x="155" y="657"/>
                    <a:pt x="120" y="692"/>
                    <a:pt x="96" y="740"/>
                  </a:cubicBezTo>
                  <a:cubicBezTo>
                    <a:pt x="60" y="800"/>
                    <a:pt x="36" y="871"/>
                    <a:pt x="12" y="931"/>
                  </a:cubicBezTo>
                  <a:cubicBezTo>
                    <a:pt x="1" y="1050"/>
                    <a:pt x="48" y="1121"/>
                    <a:pt x="72" y="1121"/>
                  </a:cubicBezTo>
                  <a:cubicBezTo>
                    <a:pt x="191" y="1109"/>
                    <a:pt x="227" y="919"/>
                    <a:pt x="453" y="740"/>
                  </a:cubicBezTo>
                  <a:cubicBezTo>
                    <a:pt x="489" y="692"/>
                    <a:pt x="524" y="645"/>
                    <a:pt x="536" y="621"/>
                  </a:cubicBezTo>
                  <a:lnTo>
                    <a:pt x="548" y="597"/>
                  </a:lnTo>
                  <a:lnTo>
                    <a:pt x="536" y="561"/>
                  </a:lnTo>
                  <a:lnTo>
                    <a:pt x="536" y="526"/>
                  </a:lnTo>
                  <a:lnTo>
                    <a:pt x="548" y="502"/>
                  </a:lnTo>
                  <a:lnTo>
                    <a:pt x="596" y="466"/>
                  </a:lnTo>
                  <a:cubicBezTo>
                    <a:pt x="608" y="454"/>
                    <a:pt x="572" y="395"/>
                    <a:pt x="513" y="395"/>
                  </a:cubicBezTo>
                  <a:lnTo>
                    <a:pt x="429" y="407"/>
                  </a:lnTo>
                  <a:lnTo>
                    <a:pt x="405" y="419"/>
                  </a:lnTo>
                  <a:lnTo>
                    <a:pt x="393" y="407"/>
                  </a:lnTo>
                  <a:cubicBezTo>
                    <a:pt x="227" y="264"/>
                    <a:pt x="215" y="26"/>
                    <a:pt x="132" y="2"/>
                  </a:cubicBezTo>
                  <a:cubicBezTo>
                    <a:pt x="127" y="1"/>
                    <a:pt x="123" y="1"/>
                    <a:pt x="1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a:off x="5656350" y="3867550"/>
              <a:ext cx="18175" cy="7500"/>
            </a:xfrm>
            <a:custGeom>
              <a:avLst/>
              <a:gdLst/>
              <a:ahLst/>
              <a:cxnLst/>
              <a:rect l="l" t="t" r="r" b="b"/>
              <a:pathLst>
                <a:path w="727" h="300" extrusionOk="0">
                  <a:moveTo>
                    <a:pt x="483" y="0"/>
                  </a:moveTo>
                  <a:cubicBezTo>
                    <a:pt x="473" y="0"/>
                    <a:pt x="463" y="1"/>
                    <a:pt x="453" y="1"/>
                  </a:cubicBezTo>
                  <a:cubicBezTo>
                    <a:pt x="179" y="13"/>
                    <a:pt x="0" y="227"/>
                    <a:pt x="36" y="263"/>
                  </a:cubicBezTo>
                  <a:cubicBezTo>
                    <a:pt x="63" y="290"/>
                    <a:pt x="101" y="300"/>
                    <a:pt x="145" y="300"/>
                  </a:cubicBezTo>
                  <a:cubicBezTo>
                    <a:pt x="236" y="300"/>
                    <a:pt x="356" y="259"/>
                    <a:pt x="477" y="251"/>
                  </a:cubicBezTo>
                  <a:cubicBezTo>
                    <a:pt x="548" y="251"/>
                    <a:pt x="536" y="239"/>
                    <a:pt x="560" y="239"/>
                  </a:cubicBezTo>
                  <a:cubicBezTo>
                    <a:pt x="575" y="244"/>
                    <a:pt x="588" y="247"/>
                    <a:pt x="600" y="247"/>
                  </a:cubicBezTo>
                  <a:cubicBezTo>
                    <a:pt x="618" y="247"/>
                    <a:pt x="634" y="241"/>
                    <a:pt x="655" y="227"/>
                  </a:cubicBezTo>
                  <a:cubicBezTo>
                    <a:pt x="679" y="204"/>
                    <a:pt x="727" y="192"/>
                    <a:pt x="727" y="132"/>
                  </a:cubicBezTo>
                  <a:cubicBezTo>
                    <a:pt x="727" y="77"/>
                    <a:pt x="623" y="0"/>
                    <a:pt x="4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a:off x="5688200" y="3857375"/>
              <a:ext cx="51525" cy="32925"/>
            </a:xfrm>
            <a:custGeom>
              <a:avLst/>
              <a:gdLst/>
              <a:ahLst/>
              <a:cxnLst/>
              <a:rect l="l" t="t" r="r" b="b"/>
              <a:pathLst>
                <a:path w="2061" h="1317" extrusionOk="0">
                  <a:moveTo>
                    <a:pt x="1597" y="0"/>
                  </a:moveTo>
                  <a:cubicBezTo>
                    <a:pt x="1493" y="0"/>
                    <a:pt x="1384" y="18"/>
                    <a:pt x="1286" y="51"/>
                  </a:cubicBezTo>
                  <a:cubicBezTo>
                    <a:pt x="1215" y="63"/>
                    <a:pt x="1179" y="75"/>
                    <a:pt x="1132" y="111"/>
                  </a:cubicBezTo>
                  <a:cubicBezTo>
                    <a:pt x="1099" y="96"/>
                    <a:pt x="1054" y="88"/>
                    <a:pt x="1004" y="88"/>
                  </a:cubicBezTo>
                  <a:cubicBezTo>
                    <a:pt x="928" y="88"/>
                    <a:pt x="837" y="108"/>
                    <a:pt x="751" y="158"/>
                  </a:cubicBezTo>
                  <a:cubicBezTo>
                    <a:pt x="727" y="158"/>
                    <a:pt x="727" y="170"/>
                    <a:pt x="715" y="182"/>
                  </a:cubicBezTo>
                  <a:cubicBezTo>
                    <a:pt x="691" y="170"/>
                    <a:pt x="655" y="170"/>
                    <a:pt x="608" y="158"/>
                  </a:cubicBezTo>
                  <a:cubicBezTo>
                    <a:pt x="548" y="158"/>
                    <a:pt x="477" y="158"/>
                    <a:pt x="405" y="170"/>
                  </a:cubicBezTo>
                  <a:cubicBezTo>
                    <a:pt x="322" y="182"/>
                    <a:pt x="191" y="253"/>
                    <a:pt x="167" y="373"/>
                  </a:cubicBezTo>
                  <a:cubicBezTo>
                    <a:pt x="155" y="456"/>
                    <a:pt x="167" y="492"/>
                    <a:pt x="167" y="527"/>
                  </a:cubicBezTo>
                  <a:cubicBezTo>
                    <a:pt x="155" y="539"/>
                    <a:pt x="120" y="539"/>
                    <a:pt x="108" y="575"/>
                  </a:cubicBezTo>
                  <a:cubicBezTo>
                    <a:pt x="48" y="634"/>
                    <a:pt x="0" y="730"/>
                    <a:pt x="12" y="837"/>
                  </a:cubicBezTo>
                  <a:cubicBezTo>
                    <a:pt x="12" y="944"/>
                    <a:pt x="60" y="1027"/>
                    <a:pt x="131" y="1123"/>
                  </a:cubicBezTo>
                  <a:cubicBezTo>
                    <a:pt x="274" y="1266"/>
                    <a:pt x="358" y="1313"/>
                    <a:pt x="405" y="1313"/>
                  </a:cubicBezTo>
                  <a:cubicBezTo>
                    <a:pt x="416" y="1315"/>
                    <a:pt x="425" y="1316"/>
                    <a:pt x="433" y="1316"/>
                  </a:cubicBezTo>
                  <a:cubicBezTo>
                    <a:pt x="469" y="1316"/>
                    <a:pt x="481" y="1295"/>
                    <a:pt x="501" y="1266"/>
                  </a:cubicBezTo>
                  <a:cubicBezTo>
                    <a:pt x="536" y="1242"/>
                    <a:pt x="548" y="1206"/>
                    <a:pt x="536" y="1158"/>
                  </a:cubicBezTo>
                  <a:cubicBezTo>
                    <a:pt x="524" y="1123"/>
                    <a:pt x="453" y="1063"/>
                    <a:pt x="370" y="956"/>
                  </a:cubicBezTo>
                  <a:cubicBezTo>
                    <a:pt x="298" y="849"/>
                    <a:pt x="274" y="754"/>
                    <a:pt x="298" y="658"/>
                  </a:cubicBezTo>
                  <a:cubicBezTo>
                    <a:pt x="298" y="658"/>
                    <a:pt x="298" y="646"/>
                    <a:pt x="310" y="646"/>
                  </a:cubicBezTo>
                  <a:cubicBezTo>
                    <a:pt x="346" y="646"/>
                    <a:pt x="358" y="646"/>
                    <a:pt x="370" y="623"/>
                  </a:cubicBezTo>
                  <a:cubicBezTo>
                    <a:pt x="405" y="611"/>
                    <a:pt x="429" y="599"/>
                    <a:pt x="453" y="551"/>
                  </a:cubicBezTo>
                  <a:cubicBezTo>
                    <a:pt x="465" y="527"/>
                    <a:pt x="429" y="444"/>
                    <a:pt x="453" y="420"/>
                  </a:cubicBezTo>
                  <a:cubicBezTo>
                    <a:pt x="453" y="420"/>
                    <a:pt x="453" y="408"/>
                    <a:pt x="489" y="384"/>
                  </a:cubicBezTo>
                  <a:cubicBezTo>
                    <a:pt x="536" y="373"/>
                    <a:pt x="584" y="349"/>
                    <a:pt x="631" y="349"/>
                  </a:cubicBezTo>
                  <a:cubicBezTo>
                    <a:pt x="631" y="361"/>
                    <a:pt x="643" y="384"/>
                    <a:pt x="643" y="384"/>
                  </a:cubicBezTo>
                  <a:cubicBezTo>
                    <a:pt x="658" y="406"/>
                    <a:pt x="681" y="410"/>
                    <a:pt x="707" y="410"/>
                  </a:cubicBezTo>
                  <a:cubicBezTo>
                    <a:pt x="724" y="410"/>
                    <a:pt x="743" y="408"/>
                    <a:pt x="762" y="408"/>
                  </a:cubicBezTo>
                  <a:cubicBezTo>
                    <a:pt x="834" y="373"/>
                    <a:pt x="870" y="361"/>
                    <a:pt x="893" y="361"/>
                  </a:cubicBezTo>
                  <a:cubicBezTo>
                    <a:pt x="929" y="349"/>
                    <a:pt x="941" y="325"/>
                    <a:pt x="965" y="313"/>
                  </a:cubicBezTo>
                  <a:cubicBezTo>
                    <a:pt x="989" y="337"/>
                    <a:pt x="1012" y="337"/>
                    <a:pt x="1024" y="349"/>
                  </a:cubicBezTo>
                  <a:lnTo>
                    <a:pt x="1132" y="349"/>
                  </a:lnTo>
                  <a:cubicBezTo>
                    <a:pt x="1167" y="349"/>
                    <a:pt x="1179" y="349"/>
                    <a:pt x="1358" y="289"/>
                  </a:cubicBezTo>
                  <a:cubicBezTo>
                    <a:pt x="1501" y="242"/>
                    <a:pt x="1644" y="218"/>
                    <a:pt x="1763" y="218"/>
                  </a:cubicBezTo>
                  <a:cubicBezTo>
                    <a:pt x="1861" y="226"/>
                    <a:pt x="1926" y="240"/>
                    <a:pt x="1968" y="240"/>
                  </a:cubicBezTo>
                  <a:cubicBezTo>
                    <a:pt x="1987" y="240"/>
                    <a:pt x="2002" y="237"/>
                    <a:pt x="2013" y="230"/>
                  </a:cubicBezTo>
                  <a:cubicBezTo>
                    <a:pt x="2060" y="194"/>
                    <a:pt x="2001" y="99"/>
                    <a:pt x="1834" y="39"/>
                  </a:cubicBezTo>
                  <a:cubicBezTo>
                    <a:pt x="1764" y="12"/>
                    <a:pt x="1682" y="0"/>
                    <a:pt x="159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a:off x="5712300" y="3829875"/>
              <a:ext cx="8675" cy="15850"/>
            </a:xfrm>
            <a:custGeom>
              <a:avLst/>
              <a:gdLst/>
              <a:ahLst/>
              <a:cxnLst/>
              <a:rect l="l" t="t" r="r" b="b"/>
              <a:pathLst>
                <a:path w="347" h="634" extrusionOk="0">
                  <a:moveTo>
                    <a:pt x="119" y="1"/>
                  </a:moveTo>
                  <a:cubicBezTo>
                    <a:pt x="110" y="1"/>
                    <a:pt x="102" y="3"/>
                    <a:pt x="96" y="8"/>
                  </a:cubicBezTo>
                  <a:cubicBezTo>
                    <a:pt x="1" y="68"/>
                    <a:pt x="60" y="246"/>
                    <a:pt x="60" y="413"/>
                  </a:cubicBezTo>
                  <a:cubicBezTo>
                    <a:pt x="60" y="603"/>
                    <a:pt x="108" y="615"/>
                    <a:pt x="179" y="627"/>
                  </a:cubicBezTo>
                  <a:cubicBezTo>
                    <a:pt x="200" y="630"/>
                    <a:pt x="220" y="634"/>
                    <a:pt x="239" y="634"/>
                  </a:cubicBezTo>
                  <a:cubicBezTo>
                    <a:pt x="298" y="634"/>
                    <a:pt x="346" y="599"/>
                    <a:pt x="346" y="401"/>
                  </a:cubicBezTo>
                  <a:cubicBezTo>
                    <a:pt x="346" y="177"/>
                    <a:pt x="193" y="1"/>
                    <a:pt x="1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a:off x="5689675" y="3840075"/>
              <a:ext cx="9850" cy="7300"/>
            </a:xfrm>
            <a:custGeom>
              <a:avLst/>
              <a:gdLst/>
              <a:ahLst/>
              <a:cxnLst/>
              <a:rect l="l" t="t" r="r" b="b"/>
              <a:pathLst>
                <a:path w="394" h="292" extrusionOk="0">
                  <a:moveTo>
                    <a:pt x="259" y="0"/>
                  </a:moveTo>
                  <a:cubicBezTo>
                    <a:pt x="214" y="0"/>
                    <a:pt x="160" y="18"/>
                    <a:pt x="108" y="41"/>
                  </a:cubicBezTo>
                  <a:cubicBezTo>
                    <a:pt x="1" y="88"/>
                    <a:pt x="37" y="148"/>
                    <a:pt x="72" y="207"/>
                  </a:cubicBezTo>
                  <a:cubicBezTo>
                    <a:pt x="109" y="253"/>
                    <a:pt x="145" y="291"/>
                    <a:pt x="192" y="291"/>
                  </a:cubicBezTo>
                  <a:cubicBezTo>
                    <a:pt x="206" y="291"/>
                    <a:pt x="222" y="287"/>
                    <a:pt x="239" y="279"/>
                  </a:cubicBezTo>
                  <a:cubicBezTo>
                    <a:pt x="334" y="231"/>
                    <a:pt x="394" y="148"/>
                    <a:pt x="358" y="76"/>
                  </a:cubicBezTo>
                  <a:cubicBezTo>
                    <a:pt x="346" y="21"/>
                    <a:pt x="308" y="0"/>
                    <a:pt x="25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a:off x="5686700" y="3819650"/>
              <a:ext cx="19675" cy="10450"/>
            </a:xfrm>
            <a:custGeom>
              <a:avLst/>
              <a:gdLst/>
              <a:ahLst/>
              <a:cxnLst/>
              <a:rect l="l" t="t" r="r" b="b"/>
              <a:pathLst>
                <a:path w="787" h="418" extrusionOk="0">
                  <a:moveTo>
                    <a:pt x="648" y="0"/>
                  </a:moveTo>
                  <a:cubicBezTo>
                    <a:pt x="537" y="0"/>
                    <a:pt x="373" y="46"/>
                    <a:pt x="227" y="119"/>
                  </a:cubicBezTo>
                  <a:cubicBezTo>
                    <a:pt x="108" y="155"/>
                    <a:pt x="1" y="298"/>
                    <a:pt x="37" y="358"/>
                  </a:cubicBezTo>
                  <a:cubicBezTo>
                    <a:pt x="49" y="417"/>
                    <a:pt x="96" y="417"/>
                    <a:pt x="132" y="417"/>
                  </a:cubicBezTo>
                  <a:cubicBezTo>
                    <a:pt x="168" y="393"/>
                    <a:pt x="191" y="393"/>
                    <a:pt x="227" y="381"/>
                  </a:cubicBezTo>
                  <a:cubicBezTo>
                    <a:pt x="234" y="381"/>
                    <a:pt x="238" y="382"/>
                    <a:pt x="243" y="382"/>
                  </a:cubicBezTo>
                  <a:cubicBezTo>
                    <a:pt x="255" y="382"/>
                    <a:pt x="273" y="376"/>
                    <a:pt x="358" y="334"/>
                  </a:cubicBezTo>
                  <a:cubicBezTo>
                    <a:pt x="572" y="239"/>
                    <a:pt x="787" y="119"/>
                    <a:pt x="775" y="60"/>
                  </a:cubicBezTo>
                  <a:cubicBezTo>
                    <a:pt x="766" y="19"/>
                    <a:pt x="717" y="0"/>
                    <a:pt x="64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a:off x="5689400" y="3800200"/>
              <a:ext cx="11625" cy="8625"/>
            </a:xfrm>
            <a:custGeom>
              <a:avLst/>
              <a:gdLst/>
              <a:ahLst/>
              <a:cxnLst/>
              <a:rect l="l" t="t" r="r" b="b"/>
              <a:pathLst>
                <a:path w="465" h="345" extrusionOk="0">
                  <a:moveTo>
                    <a:pt x="329" y="1"/>
                  </a:moveTo>
                  <a:cubicBezTo>
                    <a:pt x="255" y="1"/>
                    <a:pt x="163" y="48"/>
                    <a:pt x="107" y="112"/>
                  </a:cubicBezTo>
                  <a:cubicBezTo>
                    <a:pt x="0" y="243"/>
                    <a:pt x="60" y="266"/>
                    <a:pt x="131" y="314"/>
                  </a:cubicBezTo>
                  <a:cubicBezTo>
                    <a:pt x="171" y="327"/>
                    <a:pt x="203" y="344"/>
                    <a:pt x="237" y="344"/>
                  </a:cubicBezTo>
                  <a:cubicBezTo>
                    <a:pt x="263" y="344"/>
                    <a:pt x="290" y="334"/>
                    <a:pt x="322" y="302"/>
                  </a:cubicBezTo>
                  <a:cubicBezTo>
                    <a:pt x="381" y="219"/>
                    <a:pt x="464" y="112"/>
                    <a:pt x="417" y="40"/>
                  </a:cubicBezTo>
                  <a:cubicBezTo>
                    <a:pt x="397" y="12"/>
                    <a:pt x="365" y="1"/>
                    <a:pt x="32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a:off x="5654275" y="3790450"/>
              <a:ext cx="11025" cy="8225"/>
            </a:xfrm>
            <a:custGeom>
              <a:avLst/>
              <a:gdLst/>
              <a:ahLst/>
              <a:cxnLst/>
              <a:rect l="l" t="t" r="r" b="b"/>
              <a:pathLst>
                <a:path w="441" h="329" extrusionOk="0">
                  <a:moveTo>
                    <a:pt x="305" y="1"/>
                  </a:moveTo>
                  <a:cubicBezTo>
                    <a:pt x="237" y="1"/>
                    <a:pt x="153" y="44"/>
                    <a:pt x="95" y="109"/>
                  </a:cubicBezTo>
                  <a:cubicBezTo>
                    <a:pt x="0" y="228"/>
                    <a:pt x="83" y="275"/>
                    <a:pt x="143" y="299"/>
                  </a:cubicBezTo>
                  <a:cubicBezTo>
                    <a:pt x="179" y="317"/>
                    <a:pt x="211" y="329"/>
                    <a:pt x="241" y="329"/>
                  </a:cubicBezTo>
                  <a:cubicBezTo>
                    <a:pt x="271" y="329"/>
                    <a:pt x="298" y="317"/>
                    <a:pt x="322" y="287"/>
                  </a:cubicBezTo>
                  <a:cubicBezTo>
                    <a:pt x="357" y="228"/>
                    <a:pt x="441" y="133"/>
                    <a:pt x="405" y="61"/>
                  </a:cubicBezTo>
                  <a:cubicBezTo>
                    <a:pt x="386" y="19"/>
                    <a:pt x="349" y="1"/>
                    <a:pt x="30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a:off x="5680150" y="3779975"/>
              <a:ext cx="12100" cy="7525"/>
            </a:xfrm>
            <a:custGeom>
              <a:avLst/>
              <a:gdLst/>
              <a:ahLst/>
              <a:cxnLst/>
              <a:rect l="l" t="t" r="r" b="b"/>
              <a:pathLst>
                <a:path w="484" h="301" extrusionOk="0">
                  <a:moveTo>
                    <a:pt x="335" y="1"/>
                  </a:moveTo>
                  <a:cubicBezTo>
                    <a:pt x="270" y="1"/>
                    <a:pt x="194" y="23"/>
                    <a:pt x="132" y="75"/>
                  </a:cubicBezTo>
                  <a:cubicBezTo>
                    <a:pt x="1" y="194"/>
                    <a:pt x="72" y="242"/>
                    <a:pt x="144" y="278"/>
                  </a:cubicBezTo>
                  <a:cubicBezTo>
                    <a:pt x="183" y="291"/>
                    <a:pt x="215" y="300"/>
                    <a:pt x="246" y="300"/>
                  </a:cubicBezTo>
                  <a:cubicBezTo>
                    <a:pt x="271" y="300"/>
                    <a:pt x="296" y="294"/>
                    <a:pt x="322" y="278"/>
                  </a:cubicBezTo>
                  <a:cubicBezTo>
                    <a:pt x="370" y="230"/>
                    <a:pt x="453" y="171"/>
                    <a:pt x="477" y="99"/>
                  </a:cubicBezTo>
                  <a:cubicBezTo>
                    <a:pt x="484" y="39"/>
                    <a:pt x="419" y="1"/>
                    <a:pt x="33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a:off x="5701300" y="3776500"/>
              <a:ext cx="15050" cy="7350"/>
            </a:xfrm>
            <a:custGeom>
              <a:avLst/>
              <a:gdLst/>
              <a:ahLst/>
              <a:cxnLst/>
              <a:rect l="l" t="t" r="r" b="b"/>
              <a:pathLst>
                <a:path w="602" h="294" extrusionOk="0">
                  <a:moveTo>
                    <a:pt x="349" y="0"/>
                  </a:moveTo>
                  <a:cubicBezTo>
                    <a:pt x="297" y="0"/>
                    <a:pt x="243" y="8"/>
                    <a:pt x="191" y="24"/>
                  </a:cubicBezTo>
                  <a:cubicBezTo>
                    <a:pt x="0" y="83"/>
                    <a:pt x="48" y="155"/>
                    <a:pt x="72" y="214"/>
                  </a:cubicBezTo>
                  <a:cubicBezTo>
                    <a:pt x="106" y="257"/>
                    <a:pt x="128" y="293"/>
                    <a:pt x="189" y="293"/>
                  </a:cubicBezTo>
                  <a:cubicBezTo>
                    <a:pt x="214" y="293"/>
                    <a:pt x="245" y="287"/>
                    <a:pt x="286" y="274"/>
                  </a:cubicBezTo>
                  <a:cubicBezTo>
                    <a:pt x="405" y="238"/>
                    <a:pt x="560" y="202"/>
                    <a:pt x="584" y="131"/>
                  </a:cubicBezTo>
                  <a:cubicBezTo>
                    <a:pt x="601" y="53"/>
                    <a:pt x="486" y="0"/>
                    <a:pt x="3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a:off x="5710600" y="3800000"/>
              <a:ext cx="17200" cy="12925"/>
            </a:xfrm>
            <a:custGeom>
              <a:avLst/>
              <a:gdLst/>
              <a:ahLst/>
              <a:cxnLst/>
              <a:rect l="l" t="t" r="r" b="b"/>
              <a:pathLst>
                <a:path w="688" h="517" extrusionOk="0">
                  <a:moveTo>
                    <a:pt x="120" y="0"/>
                  </a:moveTo>
                  <a:cubicBezTo>
                    <a:pt x="39" y="0"/>
                    <a:pt x="0" y="36"/>
                    <a:pt x="9" y="72"/>
                  </a:cubicBezTo>
                  <a:cubicBezTo>
                    <a:pt x="33" y="167"/>
                    <a:pt x="236" y="203"/>
                    <a:pt x="355" y="370"/>
                  </a:cubicBezTo>
                  <a:cubicBezTo>
                    <a:pt x="443" y="487"/>
                    <a:pt x="466" y="516"/>
                    <a:pt x="531" y="516"/>
                  </a:cubicBezTo>
                  <a:cubicBezTo>
                    <a:pt x="546" y="516"/>
                    <a:pt x="562" y="515"/>
                    <a:pt x="581" y="513"/>
                  </a:cubicBezTo>
                  <a:cubicBezTo>
                    <a:pt x="628" y="513"/>
                    <a:pt x="652" y="513"/>
                    <a:pt x="664" y="465"/>
                  </a:cubicBezTo>
                  <a:cubicBezTo>
                    <a:pt x="688" y="429"/>
                    <a:pt x="688" y="334"/>
                    <a:pt x="593" y="215"/>
                  </a:cubicBezTo>
                  <a:cubicBezTo>
                    <a:pt x="486" y="96"/>
                    <a:pt x="343" y="24"/>
                    <a:pt x="212" y="12"/>
                  </a:cubicBezTo>
                  <a:cubicBezTo>
                    <a:pt x="177" y="4"/>
                    <a:pt x="146" y="0"/>
                    <a:pt x="12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a:off x="5722125" y="3803875"/>
              <a:ext cx="25025" cy="14275"/>
            </a:xfrm>
            <a:custGeom>
              <a:avLst/>
              <a:gdLst/>
              <a:ahLst/>
              <a:cxnLst/>
              <a:rect l="l" t="t" r="r" b="b"/>
              <a:pathLst>
                <a:path w="1001" h="571" extrusionOk="0">
                  <a:moveTo>
                    <a:pt x="477" y="0"/>
                  </a:moveTo>
                  <a:cubicBezTo>
                    <a:pt x="382" y="0"/>
                    <a:pt x="370" y="108"/>
                    <a:pt x="429" y="227"/>
                  </a:cubicBezTo>
                  <a:cubicBezTo>
                    <a:pt x="322" y="250"/>
                    <a:pt x="227" y="310"/>
                    <a:pt x="167" y="358"/>
                  </a:cubicBezTo>
                  <a:cubicBezTo>
                    <a:pt x="60" y="429"/>
                    <a:pt x="1" y="512"/>
                    <a:pt x="25" y="536"/>
                  </a:cubicBezTo>
                  <a:cubicBezTo>
                    <a:pt x="38" y="561"/>
                    <a:pt x="64" y="570"/>
                    <a:pt x="100" y="570"/>
                  </a:cubicBezTo>
                  <a:cubicBezTo>
                    <a:pt x="219" y="570"/>
                    <a:pt x="444" y="462"/>
                    <a:pt x="656" y="453"/>
                  </a:cubicBezTo>
                  <a:cubicBezTo>
                    <a:pt x="721" y="441"/>
                    <a:pt x="769" y="441"/>
                    <a:pt x="806" y="441"/>
                  </a:cubicBezTo>
                  <a:cubicBezTo>
                    <a:pt x="843" y="441"/>
                    <a:pt x="870" y="441"/>
                    <a:pt x="894" y="429"/>
                  </a:cubicBezTo>
                  <a:cubicBezTo>
                    <a:pt x="941" y="417"/>
                    <a:pt x="953" y="393"/>
                    <a:pt x="965" y="358"/>
                  </a:cubicBezTo>
                  <a:cubicBezTo>
                    <a:pt x="977" y="334"/>
                    <a:pt x="1001" y="298"/>
                    <a:pt x="953" y="250"/>
                  </a:cubicBezTo>
                  <a:cubicBezTo>
                    <a:pt x="918" y="227"/>
                    <a:pt x="858" y="191"/>
                    <a:pt x="739" y="179"/>
                  </a:cubicBezTo>
                  <a:lnTo>
                    <a:pt x="727" y="167"/>
                  </a:lnTo>
                  <a:cubicBezTo>
                    <a:pt x="644" y="108"/>
                    <a:pt x="548" y="12"/>
                    <a:pt x="47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a:off x="5729575" y="3786875"/>
              <a:ext cx="16400" cy="8750"/>
            </a:xfrm>
            <a:custGeom>
              <a:avLst/>
              <a:gdLst/>
              <a:ahLst/>
              <a:cxnLst/>
              <a:rect l="l" t="t" r="r" b="b"/>
              <a:pathLst>
                <a:path w="656" h="350" extrusionOk="0">
                  <a:moveTo>
                    <a:pt x="517" y="1"/>
                  </a:moveTo>
                  <a:cubicBezTo>
                    <a:pt x="487" y="1"/>
                    <a:pt x="450" y="5"/>
                    <a:pt x="405" y="14"/>
                  </a:cubicBezTo>
                  <a:cubicBezTo>
                    <a:pt x="143" y="73"/>
                    <a:pt x="0" y="276"/>
                    <a:pt x="60" y="323"/>
                  </a:cubicBezTo>
                  <a:cubicBezTo>
                    <a:pt x="82" y="342"/>
                    <a:pt x="108" y="349"/>
                    <a:pt x="139" y="349"/>
                  </a:cubicBezTo>
                  <a:cubicBezTo>
                    <a:pt x="225" y="349"/>
                    <a:pt x="345" y="290"/>
                    <a:pt x="477" y="264"/>
                  </a:cubicBezTo>
                  <a:cubicBezTo>
                    <a:pt x="631" y="240"/>
                    <a:pt x="655" y="192"/>
                    <a:pt x="655" y="121"/>
                  </a:cubicBezTo>
                  <a:cubicBezTo>
                    <a:pt x="655" y="72"/>
                    <a:pt x="647" y="1"/>
                    <a:pt x="51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a:off x="5759925" y="3794125"/>
              <a:ext cx="15800" cy="9400"/>
            </a:xfrm>
            <a:custGeom>
              <a:avLst/>
              <a:gdLst/>
              <a:ahLst/>
              <a:cxnLst/>
              <a:rect l="l" t="t" r="r" b="b"/>
              <a:pathLst>
                <a:path w="632" h="376" extrusionOk="0">
                  <a:moveTo>
                    <a:pt x="511" y="1"/>
                  </a:moveTo>
                  <a:cubicBezTo>
                    <a:pt x="475" y="1"/>
                    <a:pt x="426" y="10"/>
                    <a:pt x="358" y="33"/>
                  </a:cubicBezTo>
                  <a:cubicBezTo>
                    <a:pt x="144" y="105"/>
                    <a:pt x="1" y="307"/>
                    <a:pt x="60" y="343"/>
                  </a:cubicBezTo>
                  <a:cubicBezTo>
                    <a:pt x="84" y="366"/>
                    <a:pt x="113" y="375"/>
                    <a:pt x="146" y="375"/>
                  </a:cubicBezTo>
                  <a:cubicBezTo>
                    <a:pt x="232" y="375"/>
                    <a:pt x="345" y="314"/>
                    <a:pt x="465" y="271"/>
                  </a:cubicBezTo>
                  <a:cubicBezTo>
                    <a:pt x="632" y="212"/>
                    <a:pt x="632" y="164"/>
                    <a:pt x="620" y="93"/>
                  </a:cubicBezTo>
                  <a:cubicBezTo>
                    <a:pt x="604" y="44"/>
                    <a:pt x="588" y="1"/>
                    <a:pt x="5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a:off x="5720650" y="3841150"/>
              <a:ext cx="19375" cy="7225"/>
            </a:xfrm>
            <a:custGeom>
              <a:avLst/>
              <a:gdLst/>
              <a:ahLst/>
              <a:cxnLst/>
              <a:rect l="l" t="t" r="r" b="b"/>
              <a:pathLst>
                <a:path w="775" h="289" extrusionOk="0">
                  <a:moveTo>
                    <a:pt x="394" y="0"/>
                  </a:moveTo>
                  <a:cubicBezTo>
                    <a:pt x="296" y="0"/>
                    <a:pt x="201" y="22"/>
                    <a:pt x="131" y="57"/>
                  </a:cubicBezTo>
                  <a:cubicBezTo>
                    <a:pt x="48" y="105"/>
                    <a:pt x="0" y="164"/>
                    <a:pt x="12" y="188"/>
                  </a:cubicBezTo>
                  <a:cubicBezTo>
                    <a:pt x="60" y="271"/>
                    <a:pt x="250" y="224"/>
                    <a:pt x="429" y="271"/>
                  </a:cubicBezTo>
                  <a:cubicBezTo>
                    <a:pt x="482" y="283"/>
                    <a:pt x="523" y="288"/>
                    <a:pt x="556" y="288"/>
                  </a:cubicBezTo>
                  <a:cubicBezTo>
                    <a:pt x="625" y="288"/>
                    <a:pt x="655" y="264"/>
                    <a:pt x="679" y="224"/>
                  </a:cubicBezTo>
                  <a:cubicBezTo>
                    <a:pt x="727" y="176"/>
                    <a:pt x="774" y="93"/>
                    <a:pt x="500" y="10"/>
                  </a:cubicBezTo>
                  <a:cubicBezTo>
                    <a:pt x="465" y="3"/>
                    <a:pt x="429" y="0"/>
                    <a:pt x="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a:off x="5730175" y="3848525"/>
              <a:ext cx="15500" cy="7425"/>
            </a:xfrm>
            <a:custGeom>
              <a:avLst/>
              <a:gdLst/>
              <a:ahLst/>
              <a:cxnLst/>
              <a:rect l="l" t="t" r="r" b="b"/>
              <a:pathLst>
                <a:path w="620" h="297" extrusionOk="0">
                  <a:moveTo>
                    <a:pt x="393" y="0"/>
                  </a:moveTo>
                  <a:cubicBezTo>
                    <a:pt x="155" y="12"/>
                    <a:pt x="0" y="191"/>
                    <a:pt x="60" y="238"/>
                  </a:cubicBezTo>
                  <a:cubicBezTo>
                    <a:pt x="88" y="283"/>
                    <a:pt x="135" y="297"/>
                    <a:pt x="191" y="297"/>
                  </a:cubicBezTo>
                  <a:cubicBezTo>
                    <a:pt x="255" y="297"/>
                    <a:pt x="330" y="280"/>
                    <a:pt x="405" y="274"/>
                  </a:cubicBezTo>
                  <a:cubicBezTo>
                    <a:pt x="536" y="274"/>
                    <a:pt x="560" y="227"/>
                    <a:pt x="584" y="155"/>
                  </a:cubicBezTo>
                  <a:cubicBezTo>
                    <a:pt x="596" y="96"/>
                    <a:pt x="619" y="0"/>
                    <a:pt x="3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a:off x="5747125" y="3841075"/>
              <a:ext cx="36350" cy="13725"/>
            </a:xfrm>
            <a:custGeom>
              <a:avLst/>
              <a:gdLst/>
              <a:ahLst/>
              <a:cxnLst/>
              <a:rect l="l" t="t" r="r" b="b"/>
              <a:pathLst>
                <a:path w="1454" h="549" extrusionOk="0">
                  <a:moveTo>
                    <a:pt x="1192" y="1"/>
                  </a:moveTo>
                  <a:cubicBezTo>
                    <a:pt x="1037" y="1"/>
                    <a:pt x="858" y="48"/>
                    <a:pt x="691" y="132"/>
                  </a:cubicBezTo>
                  <a:cubicBezTo>
                    <a:pt x="656" y="167"/>
                    <a:pt x="608" y="191"/>
                    <a:pt x="560" y="239"/>
                  </a:cubicBezTo>
                  <a:cubicBezTo>
                    <a:pt x="537" y="239"/>
                    <a:pt x="513" y="233"/>
                    <a:pt x="486" y="233"/>
                  </a:cubicBezTo>
                  <a:cubicBezTo>
                    <a:pt x="472" y="233"/>
                    <a:pt x="457" y="235"/>
                    <a:pt x="441" y="239"/>
                  </a:cubicBezTo>
                  <a:cubicBezTo>
                    <a:pt x="299" y="251"/>
                    <a:pt x="191" y="298"/>
                    <a:pt x="84" y="370"/>
                  </a:cubicBezTo>
                  <a:cubicBezTo>
                    <a:pt x="37" y="405"/>
                    <a:pt x="1" y="453"/>
                    <a:pt x="1" y="489"/>
                  </a:cubicBezTo>
                  <a:cubicBezTo>
                    <a:pt x="1" y="536"/>
                    <a:pt x="13" y="548"/>
                    <a:pt x="25" y="548"/>
                  </a:cubicBezTo>
                  <a:lnTo>
                    <a:pt x="179" y="548"/>
                  </a:lnTo>
                  <a:cubicBezTo>
                    <a:pt x="239" y="548"/>
                    <a:pt x="370" y="525"/>
                    <a:pt x="453" y="513"/>
                  </a:cubicBezTo>
                  <a:lnTo>
                    <a:pt x="501" y="513"/>
                  </a:lnTo>
                  <a:cubicBezTo>
                    <a:pt x="516" y="523"/>
                    <a:pt x="529" y="526"/>
                    <a:pt x="542" y="526"/>
                  </a:cubicBezTo>
                  <a:cubicBezTo>
                    <a:pt x="559" y="526"/>
                    <a:pt x="576" y="519"/>
                    <a:pt x="596" y="513"/>
                  </a:cubicBezTo>
                  <a:cubicBezTo>
                    <a:pt x="632" y="489"/>
                    <a:pt x="656" y="477"/>
                    <a:pt x="680" y="465"/>
                  </a:cubicBezTo>
                  <a:cubicBezTo>
                    <a:pt x="715" y="453"/>
                    <a:pt x="691" y="465"/>
                    <a:pt x="822" y="394"/>
                  </a:cubicBezTo>
                  <a:cubicBezTo>
                    <a:pt x="941" y="310"/>
                    <a:pt x="1096" y="274"/>
                    <a:pt x="1203" y="227"/>
                  </a:cubicBezTo>
                  <a:cubicBezTo>
                    <a:pt x="1311" y="191"/>
                    <a:pt x="1382" y="191"/>
                    <a:pt x="1394" y="167"/>
                  </a:cubicBezTo>
                  <a:cubicBezTo>
                    <a:pt x="1453" y="96"/>
                    <a:pt x="1346" y="1"/>
                    <a:pt x="119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a:off x="5744750" y="3834625"/>
              <a:ext cx="12225" cy="7650"/>
            </a:xfrm>
            <a:custGeom>
              <a:avLst/>
              <a:gdLst/>
              <a:ahLst/>
              <a:cxnLst/>
              <a:rect l="l" t="t" r="r" b="b"/>
              <a:pathLst>
                <a:path w="489" h="306" extrusionOk="0">
                  <a:moveTo>
                    <a:pt x="152" y="0"/>
                  </a:moveTo>
                  <a:cubicBezTo>
                    <a:pt x="73" y="0"/>
                    <a:pt x="13" y="29"/>
                    <a:pt x="13" y="68"/>
                  </a:cubicBezTo>
                  <a:cubicBezTo>
                    <a:pt x="1" y="175"/>
                    <a:pt x="96" y="211"/>
                    <a:pt x="179" y="271"/>
                  </a:cubicBezTo>
                  <a:cubicBezTo>
                    <a:pt x="209" y="296"/>
                    <a:pt x="235" y="306"/>
                    <a:pt x="260" y="306"/>
                  </a:cubicBezTo>
                  <a:cubicBezTo>
                    <a:pt x="295" y="306"/>
                    <a:pt x="328" y="286"/>
                    <a:pt x="370" y="259"/>
                  </a:cubicBezTo>
                  <a:cubicBezTo>
                    <a:pt x="429" y="211"/>
                    <a:pt x="489" y="175"/>
                    <a:pt x="358" y="68"/>
                  </a:cubicBezTo>
                  <a:cubicBezTo>
                    <a:pt x="293" y="20"/>
                    <a:pt x="217" y="0"/>
                    <a:pt x="15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a:off x="5751300" y="3823925"/>
              <a:ext cx="17000" cy="12425"/>
            </a:xfrm>
            <a:custGeom>
              <a:avLst/>
              <a:gdLst/>
              <a:ahLst/>
              <a:cxnLst/>
              <a:rect l="l" t="t" r="r" b="b"/>
              <a:pathLst>
                <a:path w="680" h="497" extrusionOk="0">
                  <a:moveTo>
                    <a:pt x="126" y="0"/>
                  </a:moveTo>
                  <a:cubicBezTo>
                    <a:pt x="50" y="0"/>
                    <a:pt x="1" y="25"/>
                    <a:pt x="1" y="44"/>
                  </a:cubicBezTo>
                  <a:cubicBezTo>
                    <a:pt x="12" y="151"/>
                    <a:pt x="203" y="210"/>
                    <a:pt x="334" y="365"/>
                  </a:cubicBezTo>
                  <a:cubicBezTo>
                    <a:pt x="418" y="467"/>
                    <a:pt x="461" y="496"/>
                    <a:pt x="508" y="496"/>
                  </a:cubicBezTo>
                  <a:cubicBezTo>
                    <a:pt x="528" y="496"/>
                    <a:pt x="548" y="491"/>
                    <a:pt x="572" y="484"/>
                  </a:cubicBezTo>
                  <a:cubicBezTo>
                    <a:pt x="620" y="460"/>
                    <a:pt x="644" y="449"/>
                    <a:pt x="655" y="425"/>
                  </a:cubicBezTo>
                  <a:cubicBezTo>
                    <a:pt x="679" y="377"/>
                    <a:pt x="655" y="306"/>
                    <a:pt x="560" y="198"/>
                  </a:cubicBezTo>
                  <a:cubicBezTo>
                    <a:pt x="453" y="91"/>
                    <a:pt x="322" y="20"/>
                    <a:pt x="203" y="8"/>
                  </a:cubicBezTo>
                  <a:cubicBezTo>
                    <a:pt x="175" y="2"/>
                    <a:pt x="150" y="0"/>
                    <a:pt x="12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a:off x="5767975" y="3818275"/>
              <a:ext cx="11025" cy="10375"/>
            </a:xfrm>
            <a:custGeom>
              <a:avLst/>
              <a:gdLst/>
              <a:ahLst/>
              <a:cxnLst/>
              <a:rect l="l" t="t" r="r" b="b"/>
              <a:pathLst>
                <a:path w="441" h="415" extrusionOk="0">
                  <a:moveTo>
                    <a:pt x="304" y="0"/>
                  </a:moveTo>
                  <a:cubicBezTo>
                    <a:pt x="224" y="0"/>
                    <a:pt x="112" y="63"/>
                    <a:pt x="36" y="198"/>
                  </a:cubicBezTo>
                  <a:cubicBezTo>
                    <a:pt x="0" y="305"/>
                    <a:pt x="24" y="365"/>
                    <a:pt x="60" y="389"/>
                  </a:cubicBezTo>
                  <a:cubicBezTo>
                    <a:pt x="74" y="410"/>
                    <a:pt x="97" y="414"/>
                    <a:pt x="118" y="414"/>
                  </a:cubicBezTo>
                  <a:cubicBezTo>
                    <a:pt x="132" y="414"/>
                    <a:pt x="146" y="413"/>
                    <a:pt x="155" y="413"/>
                  </a:cubicBezTo>
                  <a:cubicBezTo>
                    <a:pt x="250" y="377"/>
                    <a:pt x="274" y="377"/>
                    <a:pt x="310" y="305"/>
                  </a:cubicBezTo>
                  <a:cubicBezTo>
                    <a:pt x="334" y="234"/>
                    <a:pt x="441" y="91"/>
                    <a:pt x="381" y="32"/>
                  </a:cubicBezTo>
                  <a:cubicBezTo>
                    <a:pt x="364" y="11"/>
                    <a:pt x="336" y="0"/>
                    <a:pt x="30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a:off x="5730475" y="3898100"/>
              <a:ext cx="14000" cy="9525"/>
            </a:xfrm>
            <a:custGeom>
              <a:avLst/>
              <a:gdLst/>
              <a:ahLst/>
              <a:cxnLst/>
              <a:rect l="l" t="t" r="r" b="b"/>
              <a:pathLst>
                <a:path w="560" h="381" extrusionOk="0">
                  <a:moveTo>
                    <a:pt x="410" y="0"/>
                  </a:moveTo>
                  <a:cubicBezTo>
                    <a:pt x="330" y="0"/>
                    <a:pt x="236" y="53"/>
                    <a:pt x="143" y="113"/>
                  </a:cubicBezTo>
                  <a:cubicBezTo>
                    <a:pt x="0" y="196"/>
                    <a:pt x="24" y="232"/>
                    <a:pt x="72" y="315"/>
                  </a:cubicBezTo>
                  <a:cubicBezTo>
                    <a:pt x="87" y="346"/>
                    <a:pt x="112" y="381"/>
                    <a:pt x="168" y="381"/>
                  </a:cubicBezTo>
                  <a:cubicBezTo>
                    <a:pt x="200" y="381"/>
                    <a:pt x="242" y="369"/>
                    <a:pt x="298" y="339"/>
                  </a:cubicBezTo>
                  <a:cubicBezTo>
                    <a:pt x="464" y="256"/>
                    <a:pt x="560" y="77"/>
                    <a:pt x="500" y="29"/>
                  </a:cubicBezTo>
                  <a:cubicBezTo>
                    <a:pt x="473" y="9"/>
                    <a:pt x="442" y="0"/>
                    <a:pt x="4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a:off x="5741475" y="3889600"/>
              <a:ext cx="7475" cy="6875"/>
            </a:xfrm>
            <a:custGeom>
              <a:avLst/>
              <a:gdLst/>
              <a:ahLst/>
              <a:cxnLst/>
              <a:rect l="l" t="t" r="r" b="b"/>
              <a:pathLst>
                <a:path w="299" h="275" extrusionOk="0">
                  <a:moveTo>
                    <a:pt x="167" y="0"/>
                  </a:moveTo>
                  <a:cubicBezTo>
                    <a:pt x="48" y="0"/>
                    <a:pt x="13" y="84"/>
                    <a:pt x="1" y="179"/>
                  </a:cubicBezTo>
                  <a:cubicBezTo>
                    <a:pt x="1" y="262"/>
                    <a:pt x="60" y="274"/>
                    <a:pt x="132" y="274"/>
                  </a:cubicBezTo>
                  <a:cubicBezTo>
                    <a:pt x="203" y="274"/>
                    <a:pt x="286" y="274"/>
                    <a:pt x="286" y="191"/>
                  </a:cubicBezTo>
                  <a:cubicBezTo>
                    <a:pt x="298" y="96"/>
                    <a:pt x="239" y="0"/>
                    <a:pt x="16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a:off x="5749525" y="3868700"/>
              <a:ext cx="8350" cy="6925"/>
            </a:xfrm>
            <a:custGeom>
              <a:avLst/>
              <a:gdLst/>
              <a:ahLst/>
              <a:cxnLst/>
              <a:rect l="l" t="t" r="r" b="b"/>
              <a:pathLst>
                <a:path w="334" h="277" extrusionOk="0">
                  <a:moveTo>
                    <a:pt x="210" y="0"/>
                  </a:moveTo>
                  <a:cubicBezTo>
                    <a:pt x="145" y="0"/>
                    <a:pt x="68" y="56"/>
                    <a:pt x="36" y="146"/>
                  </a:cubicBezTo>
                  <a:cubicBezTo>
                    <a:pt x="0" y="277"/>
                    <a:pt x="83" y="277"/>
                    <a:pt x="155" y="277"/>
                  </a:cubicBezTo>
                  <a:cubicBezTo>
                    <a:pt x="238" y="277"/>
                    <a:pt x="298" y="265"/>
                    <a:pt x="322" y="217"/>
                  </a:cubicBezTo>
                  <a:cubicBezTo>
                    <a:pt x="334" y="181"/>
                    <a:pt x="334" y="98"/>
                    <a:pt x="286" y="39"/>
                  </a:cubicBezTo>
                  <a:cubicBezTo>
                    <a:pt x="267" y="12"/>
                    <a:pt x="240" y="0"/>
                    <a:pt x="2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a:off x="5751600" y="3884025"/>
              <a:ext cx="10750" cy="12050"/>
            </a:xfrm>
            <a:custGeom>
              <a:avLst/>
              <a:gdLst/>
              <a:ahLst/>
              <a:cxnLst/>
              <a:rect l="l" t="t" r="r" b="b"/>
              <a:pathLst>
                <a:path w="430" h="482" extrusionOk="0">
                  <a:moveTo>
                    <a:pt x="341" y="0"/>
                  </a:moveTo>
                  <a:cubicBezTo>
                    <a:pt x="311" y="0"/>
                    <a:pt x="275" y="16"/>
                    <a:pt x="239" y="45"/>
                  </a:cubicBezTo>
                  <a:cubicBezTo>
                    <a:pt x="179" y="80"/>
                    <a:pt x="84" y="140"/>
                    <a:pt x="36" y="247"/>
                  </a:cubicBezTo>
                  <a:cubicBezTo>
                    <a:pt x="0" y="354"/>
                    <a:pt x="12" y="426"/>
                    <a:pt x="36" y="461"/>
                  </a:cubicBezTo>
                  <a:cubicBezTo>
                    <a:pt x="57" y="475"/>
                    <a:pt x="74" y="481"/>
                    <a:pt x="94" y="481"/>
                  </a:cubicBezTo>
                  <a:cubicBezTo>
                    <a:pt x="108" y="481"/>
                    <a:pt x="124" y="478"/>
                    <a:pt x="143" y="473"/>
                  </a:cubicBezTo>
                  <a:cubicBezTo>
                    <a:pt x="239" y="461"/>
                    <a:pt x="262" y="461"/>
                    <a:pt x="310" y="354"/>
                  </a:cubicBezTo>
                  <a:cubicBezTo>
                    <a:pt x="322" y="295"/>
                    <a:pt x="381" y="235"/>
                    <a:pt x="393" y="176"/>
                  </a:cubicBezTo>
                  <a:cubicBezTo>
                    <a:pt x="429" y="116"/>
                    <a:pt x="429" y="57"/>
                    <a:pt x="393" y="21"/>
                  </a:cubicBezTo>
                  <a:cubicBezTo>
                    <a:pt x="379" y="7"/>
                    <a:pt x="361" y="0"/>
                    <a:pt x="34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a:off x="5784925" y="3861925"/>
              <a:ext cx="7775" cy="3900"/>
            </a:xfrm>
            <a:custGeom>
              <a:avLst/>
              <a:gdLst/>
              <a:ahLst/>
              <a:cxnLst/>
              <a:rect l="l" t="t" r="r" b="b"/>
              <a:pathLst>
                <a:path w="311" h="156" extrusionOk="0">
                  <a:moveTo>
                    <a:pt x="168" y="0"/>
                  </a:moveTo>
                  <a:cubicBezTo>
                    <a:pt x="72" y="0"/>
                    <a:pt x="1" y="0"/>
                    <a:pt x="13" y="71"/>
                  </a:cubicBezTo>
                  <a:cubicBezTo>
                    <a:pt x="29" y="126"/>
                    <a:pt x="70" y="155"/>
                    <a:pt x="117" y="155"/>
                  </a:cubicBezTo>
                  <a:cubicBezTo>
                    <a:pt x="141" y="155"/>
                    <a:pt x="167" y="147"/>
                    <a:pt x="191" y="131"/>
                  </a:cubicBezTo>
                  <a:cubicBezTo>
                    <a:pt x="299" y="71"/>
                    <a:pt x="311" y="48"/>
                    <a:pt x="311" y="24"/>
                  </a:cubicBezTo>
                  <a:cubicBezTo>
                    <a:pt x="311" y="12"/>
                    <a:pt x="251" y="0"/>
                    <a:pt x="168" y="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a:off x="5780175" y="3845200"/>
              <a:ext cx="39325" cy="12300"/>
            </a:xfrm>
            <a:custGeom>
              <a:avLst/>
              <a:gdLst/>
              <a:ahLst/>
              <a:cxnLst/>
              <a:rect l="l" t="t" r="r" b="b"/>
              <a:pathLst>
                <a:path w="1573" h="492" extrusionOk="0">
                  <a:moveTo>
                    <a:pt x="337" y="0"/>
                  </a:moveTo>
                  <a:cubicBezTo>
                    <a:pt x="320" y="0"/>
                    <a:pt x="303" y="1"/>
                    <a:pt x="286" y="2"/>
                  </a:cubicBezTo>
                  <a:cubicBezTo>
                    <a:pt x="131" y="14"/>
                    <a:pt x="60" y="62"/>
                    <a:pt x="24" y="86"/>
                  </a:cubicBezTo>
                  <a:cubicBezTo>
                    <a:pt x="0" y="133"/>
                    <a:pt x="24" y="145"/>
                    <a:pt x="36" y="193"/>
                  </a:cubicBezTo>
                  <a:cubicBezTo>
                    <a:pt x="72" y="246"/>
                    <a:pt x="101" y="273"/>
                    <a:pt x="179" y="273"/>
                  </a:cubicBezTo>
                  <a:cubicBezTo>
                    <a:pt x="204" y="273"/>
                    <a:pt x="236" y="270"/>
                    <a:pt x="274" y="264"/>
                  </a:cubicBezTo>
                  <a:cubicBezTo>
                    <a:pt x="289" y="263"/>
                    <a:pt x="304" y="262"/>
                    <a:pt x="319" y="262"/>
                  </a:cubicBezTo>
                  <a:cubicBezTo>
                    <a:pt x="408" y="262"/>
                    <a:pt x="488" y="290"/>
                    <a:pt x="560" y="300"/>
                  </a:cubicBezTo>
                  <a:cubicBezTo>
                    <a:pt x="596" y="348"/>
                    <a:pt x="632" y="348"/>
                    <a:pt x="751" y="348"/>
                  </a:cubicBezTo>
                  <a:cubicBezTo>
                    <a:pt x="909" y="348"/>
                    <a:pt x="1059" y="423"/>
                    <a:pt x="1140" y="423"/>
                  </a:cubicBezTo>
                  <a:cubicBezTo>
                    <a:pt x="1150" y="423"/>
                    <a:pt x="1159" y="422"/>
                    <a:pt x="1167" y="419"/>
                  </a:cubicBezTo>
                  <a:cubicBezTo>
                    <a:pt x="1167" y="419"/>
                    <a:pt x="1167" y="407"/>
                    <a:pt x="1191" y="407"/>
                  </a:cubicBezTo>
                  <a:cubicBezTo>
                    <a:pt x="1303" y="407"/>
                    <a:pt x="1415" y="491"/>
                    <a:pt x="1488" y="491"/>
                  </a:cubicBezTo>
                  <a:cubicBezTo>
                    <a:pt x="1492" y="491"/>
                    <a:pt x="1496" y="491"/>
                    <a:pt x="1501" y="490"/>
                  </a:cubicBezTo>
                  <a:cubicBezTo>
                    <a:pt x="1560" y="479"/>
                    <a:pt x="1572" y="407"/>
                    <a:pt x="1524" y="312"/>
                  </a:cubicBezTo>
                  <a:cubicBezTo>
                    <a:pt x="1489" y="240"/>
                    <a:pt x="1334" y="145"/>
                    <a:pt x="1191" y="145"/>
                  </a:cubicBezTo>
                  <a:cubicBezTo>
                    <a:pt x="1132" y="145"/>
                    <a:pt x="1096" y="145"/>
                    <a:pt x="1060" y="169"/>
                  </a:cubicBezTo>
                  <a:cubicBezTo>
                    <a:pt x="977" y="121"/>
                    <a:pt x="893" y="86"/>
                    <a:pt x="786" y="74"/>
                  </a:cubicBezTo>
                  <a:cubicBezTo>
                    <a:pt x="727" y="74"/>
                    <a:pt x="667" y="74"/>
                    <a:pt x="643" y="86"/>
                  </a:cubicBezTo>
                  <a:cubicBezTo>
                    <a:pt x="560" y="34"/>
                    <a:pt x="450" y="0"/>
                    <a:pt x="3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a:off x="5819775" y="3852725"/>
              <a:ext cx="9250" cy="7725"/>
            </a:xfrm>
            <a:custGeom>
              <a:avLst/>
              <a:gdLst/>
              <a:ahLst/>
              <a:cxnLst/>
              <a:rect l="l" t="t" r="r" b="b"/>
              <a:pathLst>
                <a:path w="370" h="309" extrusionOk="0">
                  <a:moveTo>
                    <a:pt x="116" y="0"/>
                  </a:moveTo>
                  <a:cubicBezTo>
                    <a:pt x="82" y="0"/>
                    <a:pt x="55" y="10"/>
                    <a:pt x="36" y="23"/>
                  </a:cubicBezTo>
                  <a:cubicBezTo>
                    <a:pt x="0" y="59"/>
                    <a:pt x="24" y="82"/>
                    <a:pt x="24" y="118"/>
                  </a:cubicBezTo>
                  <a:cubicBezTo>
                    <a:pt x="36" y="189"/>
                    <a:pt x="36" y="237"/>
                    <a:pt x="71" y="249"/>
                  </a:cubicBezTo>
                  <a:cubicBezTo>
                    <a:pt x="107" y="261"/>
                    <a:pt x="191" y="297"/>
                    <a:pt x="262" y="309"/>
                  </a:cubicBezTo>
                  <a:cubicBezTo>
                    <a:pt x="321" y="309"/>
                    <a:pt x="369" y="261"/>
                    <a:pt x="345" y="201"/>
                  </a:cubicBezTo>
                  <a:cubicBezTo>
                    <a:pt x="369" y="142"/>
                    <a:pt x="310" y="70"/>
                    <a:pt x="214" y="23"/>
                  </a:cubicBezTo>
                  <a:cubicBezTo>
                    <a:pt x="177" y="7"/>
                    <a:pt x="144" y="0"/>
                    <a:pt x="1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a:off x="5796550" y="3863025"/>
              <a:ext cx="7175" cy="2450"/>
            </a:xfrm>
            <a:custGeom>
              <a:avLst/>
              <a:gdLst/>
              <a:ahLst/>
              <a:cxnLst/>
              <a:rect l="l" t="t" r="r" b="b"/>
              <a:pathLst>
                <a:path w="287" h="98" extrusionOk="0">
                  <a:moveTo>
                    <a:pt x="269" y="0"/>
                  </a:moveTo>
                  <a:cubicBezTo>
                    <a:pt x="239" y="0"/>
                    <a:pt x="189" y="18"/>
                    <a:pt x="131" y="27"/>
                  </a:cubicBezTo>
                  <a:cubicBezTo>
                    <a:pt x="60" y="63"/>
                    <a:pt x="0" y="75"/>
                    <a:pt x="0" y="87"/>
                  </a:cubicBezTo>
                  <a:cubicBezTo>
                    <a:pt x="0" y="94"/>
                    <a:pt x="7" y="97"/>
                    <a:pt x="19" y="97"/>
                  </a:cubicBezTo>
                  <a:cubicBezTo>
                    <a:pt x="45" y="97"/>
                    <a:pt x="94" y="83"/>
                    <a:pt x="143" y="75"/>
                  </a:cubicBezTo>
                  <a:cubicBezTo>
                    <a:pt x="250" y="39"/>
                    <a:pt x="286" y="16"/>
                    <a:pt x="286" y="4"/>
                  </a:cubicBezTo>
                  <a:cubicBezTo>
                    <a:pt x="282" y="1"/>
                    <a:pt x="276" y="0"/>
                    <a:pt x="269" y="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a:off x="5834950" y="3852425"/>
              <a:ext cx="9550" cy="6700"/>
            </a:xfrm>
            <a:custGeom>
              <a:avLst/>
              <a:gdLst/>
              <a:ahLst/>
              <a:cxnLst/>
              <a:rect l="l" t="t" r="r" b="b"/>
              <a:pathLst>
                <a:path w="382" h="268" extrusionOk="0">
                  <a:moveTo>
                    <a:pt x="95" y="0"/>
                  </a:moveTo>
                  <a:cubicBezTo>
                    <a:pt x="31" y="0"/>
                    <a:pt x="22" y="52"/>
                    <a:pt x="12" y="118"/>
                  </a:cubicBezTo>
                  <a:cubicBezTo>
                    <a:pt x="0" y="190"/>
                    <a:pt x="0" y="249"/>
                    <a:pt x="72" y="261"/>
                  </a:cubicBezTo>
                  <a:cubicBezTo>
                    <a:pt x="94" y="265"/>
                    <a:pt x="120" y="267"/>
                    <a:pt x="148" y="267"/>
                  </a:cubicBezTo>
                  <a:cubicBezTo>
                    <a:pt x="210" y="267"/>
                    <a:pt x="277" y="255"/>
                    <a:pt x="310" y="213"/>
                  </a:cubicBezTo>
                  <a:cubicBezTo>
                    <a:pt x="381" y="130"/>
                    <a:pt x="298" y="35"/>
                    <a:pt x="155" y="11"/>
                  </a:cubicBezTo>
                  <a:cubicBezTo>
                    <a:pt x="131" y="4"/>
                    <a:pt x="111" y="0"/>
                    <a:pt x="9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a:off x="5850425" y="3875175"/>
              <a:ext cx="8350" cy="6750"/>
            </a:xfrm>
            <a:custGeom>
              <a:avLst/>
              <a:gdLst/>
              <a:ahLst/>
              <a:cxnLst/>
              <a:rect l="l" t="t" r="r" b="b"/>
              <a:pathLst>
                <a:path w="334" h="270" extrusionOk="0">
                  <a:moveTo>
                    <a:pt x="149" y="1"/>
                  </a:moveTo>
                  <a:cubicBezTo>
                    <a:pt x="97" y="1"/>
                    <a:pt x="68" y="52"/>
                    <a:pt x="48" y="113"/>
                  </a:cubicBezTo>
                  <a:cubicBezTo>
                    <a:pt x="12" y="184"/>
                    <a:pt x="0" y="232"/>
                    <a:pt x="72" y="256"/>
                  </a:cubicBezTo>
                  <a:cubicBezTo>
                    <a:pt x="94" y="265"/>
                    <a:pt x="117" y="270"/>
                    <a:pt x="140" y="270"/>
                  </a:cubicBezTo>
                  <a:cubicBezTo>
                    <a:pt x="202" y="270"/>
                    <a:pt x="260" y="237"/>
                    <a:pt x="286" y="184"/>
                  </a:cubicBezTo>
                  <a:cubicBezTo>
                    <a:pt x="334" y="101"/>
                    <a:pt x="274" y="42"/>
                    <a:pt x="179" y="6"/>
                  </a:cubicBezTo>
                  <a:cubicBezTo>
                    <a:pt x="168" y="2"/>
                    <a:pt x="158" y="1"/>
                    <a:pt x="1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a:off x="5866200" y="3854125"/>
              <a:ext cx="31275" cy="31650"/>
            </a:xfrm>
            <a:custGeom>
              <a:avLst/>
              <a:gdLst/>
              <a:ahLst/>
              <a:cxnLst/>
              <a:rect l="l" t="t" r="r" b="b"/>
              <a:pathLst>
                <a:path w="1251" h="1266" extrusionOk="0">
                  <a:moveTo>
                    <a:pt x="601" y="0"/>
                  </a:moveTo>
                  <a:cubicBezTo>
                    <a:pt x="565" y="0"/>
                    <a:pt x="543" y="28"/>
                    <a:pt x="512" y="38"/>
                  </a:cubicBezTo>
                  <a:lnTo>
                    <a:pt x="453" y="98"/>
                  </a:lnTo>
                  <a:lnTo>
                    <a:pt x="441" y="122"/>
                  </a:lnTo>
                  <a:lnTo>
                    <a:pt x="441" y="193"/>
                  </a:lnTo>
                  <a:cubicBezTo>
                    <a:pt x="453" y="253"/>
                    <a:pt x="477" y="300"/>
                    <a:pt x="489" y="360"/>
                  </a:cubicBezTo>
                  <a:cubicBezTo>
                    <a:pt x="417" y="360"/>
                    <a:pt x="393" y="372"/>
                    <a:pt x="369" y="419"/>
                  </a:cubicBezTo>
                  <a:cubicBezTo>
                    <a:pt x="322" y="479"/>
                    <a:pt x="298" y="550"/>
                    <a:pt x="548" y="634"/>
                  </a:cubicBezTo>
                  <a:cubicBezTo>
                    <a:pt x="560" y="634"/>
                    <a:pt x="596" y="657"/>
                    <a:pt x="608" y="657"/>
                  </a:cubicBezTo>
                  <a:lnTo>
                    <a:pt x="608" y="729"/>
                  </a:lnTo>
                  <a:cubicBezTo>
                    <a:pt x="500" y="717"/>
                    <a:pt x="393" y="717"/>
                    <a:pt x="298" y="717"/>
                  </a:cubicBezTo>
                  <a:cubicBezTo>
                    <a:pt x="119" y="729"/>
                    <a:pt x="0" y="788"/>
                    <a:pt x="12" y="824"/>
                  </a:cubicBezTo>
                  <a:cubicBezTo>
                    <a:pt x="24" y="860"/>
                    <a:pt x="131" y="884"/>
                    <a:pt x="298" y="907"/>
                  </a:cubicBezTo>
                  <a:cubicBezTo>
                    <a:pt x="441" y="943"/>
                    <a:pt x="655" y="979"/>
                    <a:pt x="810" y="1062"/>
                  </a:cubicBezTo>
                  <a:cubicBezTo>
                    <a:pt x="965" y="1134"/>
                    <a:pt x="989" y="1193"/>
                    <a:pt x="1024" y="1217"/>
                  </a:cubicBezTo>
                  <a:cubicBezTo>
                    <a:pt x="1048" y="1253"/>
                    <a:pt x="1084" y="1265"/>
                    <a:pt x="1131" y="1265"/>
                  </a:cubicBezTo>
                  <a:cubicBezTo>
                    <a:pt x="1137" y="1265"/>
                    <a:pt x="1146" y="1265"/>
                    <a:pt x="1155" y="1265"/>
                  </a:cubicBezTo>
                  <a:cubicBezTo>
                    <a:pt x="1182" y="1265"/>
                    <a:pt x="1218" y="1259"/>
                    <a:pt x="1227" y="1205"/>
                  </a:cubicBezTo>
                  <a:cubicBezTo>
                    <a:pt x="1251" y="1157"/>
                    <a:pt x="1191" y="967"/>
                    <a:pt x="953" y="860"/>
                  </a:cubicBezTo>
                  <a:cubicBezTo>
                    <a:pt x="953" y="854"/>
                    <a:pt x="947" y="851"/>
                    <a:pt x="944" y="851"/>
                  </a:cubicBezTo>
                  <a:cubicBezTo>
                    <a:pt x="942" y="851"/>
                    <a:pt x="941" y="852"/>
                    <a:pt x="945" y="855"/>
                  </a:cubicBezTo>
                  <a:lnTo>
                    <a:pt x="945" y="855"/>
                  </a:lnTo>
                  <a:cubicBezTo>
                    <a:pt x="926" y="842"/>
                    <a:pt x="917" y="821"/>
                    <a:pt x="917" y="800"/>
                  </a:cubicBezTo>
                  <a:cubicBezTo>
                    <a:pt x="905" y="776"/>
                    <a:pt x="893" y="741"/>
                    <a:pt x="870" y="705"/>
                  </a:cubicBezTo>
                  <a:cubicBezTo>
                    <a:pt x="1012" y="681"/>
                    <a:pt x="1108" y="645"/>
                    <a:pt x="1096" y="598"/>
                  </a:cubicBezTo>
                  <a:cubicBezTo>
                    <a:pt x="1084" y="503"/>
                    <a:pt x="905" y="491"/>
                    <a:pt x="727" y="431"/>
                  </a:cubicBezTo>
                  <a:cubicBezTo>
                    <a:pt x="750" y="360"/>
                    <a:pt x="750" y="264"/>
                    <a:pt x="739" y="169"/>
                  </a:cubicBezTo>
                  <a:cubicBezTo>
                    <a:pt x="727" y="122"/>
                    <a:pt x="727" y="86"/>
                    <a:pt x="691" y="62"/>
                  </a:cubicBezTo>
                  <a:cubicBezTo>
                    <a:pt x="679" y="14"/>
                    <a:pt x="655" y="3"/>
                    <a:pt x="620" y="3"/>
                  </a:cubicBezTo>
                  <a:cubicBezTo>
                    <a:pt x="613" y="1"/>
                    <a:pt x="607" y="0"/>
                    <a:pt x="60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a:off x="5895075" y="3871425"/>
              <a:ext cx="10675" cy="6550"/>
            </a:xfrm>
            <a:custGeom>
              <a:avLst/>
              <a:gdLst/>
              <a:ahLst/>
              <a:cxnLst/>
              <a:rect l="l" t="t" r="r" b="b"/>
              <a:pathLst>
                <a:path w="427" h="262" extrusionOk="0">
                  <a:moveTo>
                    <a:pt x="186" y="1"/>
                  </a:moveTo>
                  <a:cubicBezTo>
                    <a:pt x="137" y="1"/>
                    <a:pt x="108" y="39"/>
                    <a:pt x="72" y="84"/>
                  </a:cubicBezTo>
                  <a:cubicBezTo>
                    <a:pt x="36" y="144"/>
                    <a:pt x="0" y="203"/>
                    <a:pt x="131" y="251"/>
                  </a:cubicBezTo>
                  <a:cubicBezTo>
                    <a:pt x="161" y="259"/>
                    <a:pt x="192" y="262"/>
                    <a:pt x="221" y="262"/>
                  </a:cubicBezTo>
                  <a:cubicBezTo>
                    <a:pt x="332" y="262"/>
                    <a:pt x="426" y="215"/>
                    <a:pt x="417" y="168"/>
                  </a:cubicBezTo>
                  <a:cubicBezTo>
                    <a:pt x="417" y="72"/>
                    <a:pt x="334" y="37"/>
                    <a:pt x="238" y="13"/>
                  </a:cubicBezTo>
                  <a:cubicBezTo>
                    <a:pt x="219" y="4"/>
                    <a:pt x="201" y="1"/>
                    <a:pt x="18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a:off x="5928100" y="3871075"/>
              <a:ext cx="22950" cy="13800"/>
            </a:xfrm>
            <a:custGeom>
              <a:avLst/>
              <a:gdLst/>
              <a:ahLst/>
              <a:cxnLst/>
              <a:rect l="l" t="t" r="r" b="b"/>
              <a:pathLst>
                <a:path w="918" h="552" extrusionOk="0">
                  <a:moveTo>
                    <a:pt x="180" y="0"/>
                  </a:moveTo>
                  <a:cubicBezTo>
                    <a:pt x="71" y="0"/>
                    <a:pt x="1" y="24"/>
                    <a:pt x="1" y="51"/>
                  </a:cubicBezTo>
                  <a:cubicBezTo>
                    <a:pt x="1" y="110"/>
                    <a:pt x="84" y="146"/>
                    <a:pt x="179" y="206"/>
                  </a:cubicBezTo>
                  <a:cubicBezTo>
                    <a:pt x="287" y="241"/>
                    <a:pt x="453" y="301"/>
                    <a:pt x="537" y="360"/>
                  </a:cubicBezTo>
                  <a:cubicBezTo>
                    <a:pt x="620" y="420"/>
                    <a:pt x="596" y="456"/>
                    <a:pt x="632" y="467"/>
                  </a:cubicBezTo>
                  <a:cubicBezTo>
                    <a:pt x="644" y="479"/>
                    <a:pt x="680" y="515"/>
                    <a:pt x="703" y="527"/>
                  </a:cubicBezTo>
                  <a:cubicBezTo>
                    <a:pt x="726" y="534"/>
                    <a:pt x="743" y="551"/>
                    <a:pt x="768" y="551"/>
                  </a:cubicBezTo>
                  <a:cubicBezTo>
                    <a:pt x="783" y="551"/>
                    <a:pt x="800" y="545"/>
                    <a:pt x="822" y="527"/>
                  </a:cubicBezTo>
                  <a:cubicBezTo>
                    <a:pt x="870" y="479"/>
                    <a:pt x="918" y="301"/>
                    <a:pt x="715" y="158"/>
                  </a:cubicBezTo>
                  <a:cubicBezTo>
                    <a:pt x="516" y="38"/>
                    <a:pt x="317" y="0"/>
                    <a:pt x="1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
            <p:cNvSpPr/>
            <p:nvPr/>
          </p:nvSpPr>
          <p:spPr>
            <a:xfrm>
              <a:off x="5915900" y="3897325"/>
              <a:ext cx="7475" cy="6275"/>
            </a:xfrm>
            <a:custGeom>
              <a:avLst/>
              <a:gdLst/>
              <a:ahLst/>
              <a:cxnLst/>
              <a:rect l="l" t="t" r="r" b="b"/>
              <a:pathLst>
                <a:path w="299" h="251" extrusionOk="0">
                  <a:moveTo>
                    <a:pt x="191" y="1"/>
                  </a:moveTo>
                  <a:cubicBezTo>
                    <a:pt x="120" y="1"/>
                    <a:pt x="36" y="60"/>
                    <a:pt x="13" y="120"/>
                  </a:cubicBezTo>
                  <a:cubicBezTo>
                    <a:pt x="1" y="227"/>
                    <a:pt x="96" y="251"/>
                    <a:pt x="191" y="251"/>
                  </a:cubicBezTo>
                  <a:cubicBezTo>
                    <a:pt x="298" y="251"/>
                    <a:pt x="298" y="191"/>
                    <a:pt x="286" y="120"/>
                  </a:cubicBezTo>
                  <a:cubicBezTo>
                    <a:pt x="275" y="60"/>
                    <a:pt x="275" y="1"/>
                    <a:pt x="19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
            <p:cNvSpPr/>
            <p:nvPr/>
          </p:nvSpPr>
          <p:spPr>
            <a:xfrm>
              <a:off x="5934650" y="3902850"/>
              <a:ext cx="9850" cy="7300"/>
            </a:xfrm>
            <a:custGeom>
              <a:avLst/>
              <a:gdLst/>
              <a:ahLst/>
              <a:cxnLst/>
              <a:rect l="l" t="t" r="r" b="b"/>
              <a:pathLst>
                <a:path w="394" h="292" extrusionOk="0">
                  <a:moveTo>
                    <a:pt x="259" y="1"/>
                  </a:moveTo>
                  <a:cubicBezTo>
                    <a:pt x="240" y="1"/>
                    <a:pt x="219" y="6"/>
                    <a:pt x="191" y="18"/>
                  </a:cubicBezTo>
                  <a:cubicBezTo>
                    <a:pt x="84" y="66"/>
                    <a:pt x="1" y="149"/>
                    <a:pt x="25" y="209"/>
                  </a:cubicBezTo>
                  <a:cubicBezTo>
                    <a:pt x="51" y="268"/>
                    <a:pt x="100" y="291"/>
                    <a:pt x="157" y="291"/>
                  </a:cubicBezTo>
                  <a:cubicBezTo>
                    <a:pt x="202" y="291"/>
                    <a:pt x="251" y="277"/>
                    <a:pt x="298" y="256"/>
                  </a:cubicBezTo>
                  <a:cubicBezTo>
                    <a:pt x="394" y="209"/>
                    <a:pt x="382" y="161"/>
                    <a:pt x="358" y="89"/>
                  </a:cubicBezTo>
                  <a:cubicBezTo>
                    <a:pt x="331" y="45"/>
                    <a:pt x="311" y="1"/>
                    <a:pt x="2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
            <p:cNvSpPr/>
            <p:nvPr/>
          </p:nvSpPr>
          <p:spPr>
            <a:xfrm>
              <a:off x="5947450" y="3888950"/>
              <a:ext cx="13425" cy="9725"/>
            </a:xfrm>
            <a:custGeom>
              <a:avLst/>
              <a:gdLst/>
              <a:ahLst/>
              <a:cxnLst/>
              <a:rect l="l" t="t" r="r" b="b"/>
              <a:pathLst>
                <a:path w="537" h="389" extrusionOk="0">
                  <a:moveTo>
                    <a:pt x="135" y="0"/>
                  </a:moveTo>
                  <a:cubicBezTo>
                    <a:pt x="69" y="0"/>
                    <a:pt x="25" y="30"/>
                    <a:pt x="25" y="50"/>
                  </a:cubicBezTo>
                  <a:cubicBezTo>
                    <a:pt x="1" y="157"/>
                    <a:pt x="108" y="217"/>
                    <a:pt x="179" y="300"/>
                  </a:cubicBezTo>
                  <a:cubicBezTo>
                    <a:pt x="223" y="371"/>
                    <a:pt x="267" y="389"/>
                    <a:pt x="316" y="389"/>
                  </a:cubicBezTo>
                  <a:cubicBezTo>
                    <a:pt x="333" y="389"/>
                    <a:pt x="351" y="387"/>
                    <a:pt x="370" y="384"/>
                  </a:cubicBezTo>
                  <a:cubicBezTo>
                    <a:pt x="453" y="360"/>
                    <a:pt x="537" y="336"/>
                    <a:pt x="418" y="157"/>
                  </a:cubicBezTo>
                  <a:cubicBezTo>
                    <a:pt x="346" y="86"/>
                    <a:pt x="239" y="26"/>
                    <a:pt x="167" y="3"/>
                  </a:cubicBezTo>
                  <a:cubicBezTo>
                    <a:pt x="156" y="1"/>
                    <a:pt x="145" y="0"/>
                    <a:pt x="13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
            <p:cNvSpPr/>
            <p:nvPr/>
          </p:nvSpPr>
          <p:spPr>
            <a:xfrm>
              <a:off x="5964575" y="3892375"/>
              <a:ext cx="9400" cy="6550"/>
            </a:xfrm>
            <a:custGeom>
              <a:avLst/>
              <a:gdLst/>
              <a:ahLst/>
              <a:cxnLst/>
              <a:rect l="l" t="t" r="r" b="b"/>
              <a:pathLst>
                <a:path w="376" h="262" extrusionOk="0">
                  <a:moveTo>
                    <a:pt x="166" y="0"/>
                  </a:moveTo>
                  <a:cubicBezTo>
                    <a:pt x="72" y="0"/>
                    <a:pt x="0" y="64"/>
                    <a:pt x="18" y="127"/>
                  </a:cubicBezTo>
                  <a:cubicBezTo>
                    <a:pt x="54" y="223"/>
                    <a:pt x="114" y="247"/>
                    <a:pt x="149" y="258"/>
                  </a:cubicBezTo>
                  <a:cubicBezTo>
                    <a:pt x="157" y="260"/>
                    <a:pt x="165" y="261"/>
                    <a:pt x="172" y="261"/>
                  </a:cubicBezTo>
                  <a:cubicBezTo>
                    <a:pt x="209" y="261"/>
                    <a:pt x="242" y="237"/>
                    <a:pt x="292" y="187"/>
                  </a:cubicBezTo>
                  <a:cubicBezTo>
                    <a:pt x="328" y="139"/>
                    <a:pt x="375" y="80"/>
                    <a:pt x="256" y="20"/>
                  </a:cubicBezTo>
                  <a:cubicBezTo>
                    <a:pt x="225" y="6"/>
                    <a:pt x="195" y="0"/>
                    <a:pt x="1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
            <p:cNvSpPr/>
            <p:nvPr/>
          </p:nvSpPr>
          <p:spPr>
            <a:xfrm>
              <a:off x="5970375" y="3881250"/>
              <a:ext cx="15425" cy="6600"/>
            </a:xfrm>
            <a:custGeom>
              <a:avLst/>
              <a:gdLst/>
              <a:ahLst/>
              <a:cxnLst/>
              <a:rect l="l" t="t" r="r" b="b"/>
              <a:pathLst>
                <a:path w="617" h="264" extrusionOk="0">
                  <a:moveTo>
                    <a:pt x="236" y="0"/>
                  </a:moveTo>
                  <a:cubicBezTo>
                    <a:pt x="225" y="0"/>
                    <a:pt x="214" y="0"/>
                    <a:pt x="203" y="1"/>
                  </a:cubicBezTo>
                  <a:cubicBezTo>
                    <a:pt x="1" y="37"/>
                    <a:pt x="12" y="108"/>
                    <a:pt x="36" y="168"/>
                  </a:cubicBezTo>
                  <a:cubicBezTo>
                    <a:pt x="64" y="222"/>
                    <a:pt x="84" y="263"/>
                    <a:pt x="156" y="263"/>
                  </a:cubicBezTo>
                  <a:cubicBezTo>
                    <a:pt x="178" y="263"/>
                    <a:pt x="205" y="259"/>
                    <a:pt x="239" y="251"/>
                  </a:cubicBezTo>
                  <a:cubicBezTo>
                    <a:pt x="370" y="239"/>
                    <a:pt x="536" y="239"/>
                    <a:pt x="560" y="180"/>
                  </a:cubicBezTo>
                  <a:cubicBezTo>
                    <a:pt x="617" y="101"/>
                    <a:pt x="437" y="0"/>
                    <a:pt x="2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
            <p:cNvSpPr/>
            <p:nvPr/>
          </p:nvSpPr>
          <p:spPr>
            <a:xfrm>
              <a:off x="5983775" y="3892925"/>
              <a:ext cx="6875" cy="6575"/>
            </a:xfrm>
            <a:custGeom>
              <a:avLst/>
              <a:gdLst/>
              <a:ahLst/>
              <a:cxnLst/>
              <a:rect l="l" t="t" r="r" b="b"/>
              <a:pathLst>
                <a:path w="275" h="263" extrusionOk="0">
                  <a:moveTo>
                    <a:pt x="145" y="0"/>
                  </a:moveTo>
                  <a:cubicBezTo>
                    <a:pt x="124" y="0"/>
                    <a:pt x="103" y="4"/>
                    <a:pt x="84" y="10"/>
                  </a:cubicBezTo>
                  <a:cubicBezTo>
                    <a:pt x="0" y="46"/>
                    <a:pt x="24" y="105"/>
                    <a:pt x="60" y="165"/>
                  </a:cubicBezTo>
                  <a:cubicBezTo>
                    <a:pt x="81" y="218"/>
                    <a:pt x="112" y="262"/>
                    <a:pt x="161" y="262"/>
                  </a:cubicBezTo>
                  <a:cubicBezTo>
                    <a:pt x="167" y="262"/>
                    <a:pt x="173" y="261"/>
                    <a:pt x="179" y="260"/>
                  </a:cubicBezTo>
                  <a:cubicBezTo>
                    <a:pt x="215" y="248"/>
                    <a:pt x="274" y="189"/>
                    <a:pt x="274" y="117"/>
                  </a:cubicBezTo>
                  <a:cubicBezTo>
                    <a:pt x="265" y="30"/>
                    <a:pt x="205"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
            <p:cNvSpPr/>
            <p:nvPr/>
          </p:nvSpPr>
          <p:spPr>
            <a:xfrm>
              <a:off x="6054025" y="3844950"/>
              <a:ext cx="7750" cy="11950"/>
            </a:xfrm>
            <a:custGeom>
              <a:avLst/>
              <a:gdLst/>
              <a:ahLst/>
              <a:cxnLst/>
              <a:rect l="l" t="t" r="r" b="b"/>
              <a:pathLst>
                <a:path w="310" h="478" extrusionOk="0">
                  <a:moveTo>
                    <a:pt x="119" y="0"/>
                  </a:moveTo>
                  <a:cubicBezTo>
                    <a:pt x="72" y="0"/>
                    <a:pt x="60" y="36"/>
                    <a:pt x="48" y="72"/>
                  </a:cubicBezTo>
                  <a:cubicBezTo>
                    <a:pt x="24" y="96"/>
                    <a:pt x="12" y="131"/>
                    <a:pt x="12" y="143"/>
                  </a:cubicBezTo>
                  <a:lnTo>
                    <a:pt x="0" y="179"/>
                  </a:lnTo>
                  <a:lnTo>
                    <a:pt x="0" y="203"/>
                  </a:lnTo>
                  <a:cubicBezTo>
                    <a:pt x="24" y="274"/>
                    <a:pt x="12" y="393"/>
                    <a:pt x="60" y="453"/>
                  </a:cubicBezTo>
                  <a:cubicBezTo>
                    <a:pt x="81" y="468"/>
                    <a:pt x="104" y="477"/>
                    <a:pt x="128" y="477"/>
                  </a:cubicBezTo>
                  <a:cubicBezTo>
                    <a:pt x="159" y="477"/>
                    <a:pt x="193" y="463"/>
                    <a:pt x="226" y="429"/>
                  </a:cubicBezTo>
                  <a:cubicBezTo>
                    <a:pt x="286" y="370"/>
                    <a:pt x="310" y="262"/>
                    <a:pt x="286" y="155"/>
                  </a:cubicBezTo>
                  <a:cubicBezTo>
                    <a:pt x="262" y="96"/>
                    <a:pt x="250" y="60"/>
                    <a:pt x="203" y="24"/>
                  </a:cubicBezTo>
                  <a:cubicBezTo>
                    <a:pt x="179" y="0"/>
                    <a:pt x="143" y="0"/>
                    <a:pt x="11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
            <p:cNvSpPr/>
            <p:nvPr/>
          </p:nvSpPr>
          <p:spPr>
            <a:xfrm>
              <a:off x="6042700" y="3820450"/>
              <a:ext cx="20275" cy="20775"/>
            </a:xfrm>
            <a:custGeom>
              <a:avLst/>
              <a:gdLst/>
              <a:ahLst/>
              <a:cxnLst/>
              <a:rect l="l" t="t" r="r" b="b"/>
              <a:pathLst>
                <a:path w="811" h="831" extrusionOk="0">
                  <a:moveTo>
                    <a:pt x="144" y="1"/>
                  </a:moveTo>
                  <a:cubicBezTo>
                    <a:pt x="136" y="1"/>
                    <a:pt x="128" y="2"/>
                    <a:pt x="120" y="4"/>
                  </a:cubicBezTo>
                  <a:cubicBezTo>
                    <a:pt x="1" y="40"/>
                    <a:pt x="48" y="242"/>
                    <a:pt x="227" y="361"/>
                  </a:cubicBezTo>
                  <a:cubicBezTo>
                    <a:pt x="239" y="385"/>
                    <a:pt x="239" y="385"/>
                    <a:pt x="263" y="385"/>
                  </a:cubicBezTo>
                  <a:lnTo>
                    <a:pt x="263" y="409"/>
                  </a:lnTo>
                  <a:cubicBezTo>
                    <a:pt x="275" y="528"/>
                    <a:pt x="346" y="647"/>
                    <a:pt x="465" y="742"/>
                  </a:cubicBezTo>
                  <a:cubicBezTo>
                    <a:pt x="566" y="808"/>
                    <a:pt x="633" y="831"/>
                    <a:pt x="678" y="831"/>
                  </a:cubicBezTo>
                  <a:cubicBezTo>
                    <a:pt x="739" y="831"/>
                    <a:pt x="761" y="788"/>
                    <a:pt x="775" y="754"/>
                  </a:cubicBezTo>
                  <a:cubicBezTo>
                    <a:pt x="810" y="659"/>
                    <a:pt x="810" y="623"/>
                    <a:pt x="656" y="516"/>
                  </a:cubicBezTo>
                  <a:cubicBezTo>
                    <a:pt x="584" y="457"/>
                    <a:pt x="513" y="385"/>
                    <a:pt x="465" y="337"/>
                  </a:cubicBezTo>
                  <a:cubicBezTo>
                    <a:pt x="501" y="266"/>
                    <a:pt x="513" y="218"/>
                    <a:pt x="406" y="159"/>
                  </a:cubicBezTo>
                  <a:cubicBezTo>
                    <a:pt x="309" y="94"/>
                    <a:pt x="222" y="1"/>
                    <a:pt x="14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
            <p:cNvSpPr/>
            <p:nvPr/>
          </p:nvSpPr>
          <p:spPr>
            <a:xfrm>
              <a:off x="6078425" y="3824725"/>
              <a:ext cx="8050" cy="6550"/>
            </a:xfrm>
            <a:custGeom>
              <a:avLst/>
              <a:gdLst/>
              <a:ahLst/>
              <a:cxnLst/>
              <a:rect l="l" t="t" r="r" b="b"/>
              <a:pathLst>
                <a:path w="322" h="262" extrusionOk="0">
                  <a:moveTo>
                    <a:pt x="198" y="0"/>
                  </a:moveTo>
                  <a:cubicBezTo>
                    <a:pt x="147" y="0"/>
                    <a:pt x="93" y="19"/>
                    <a:pt x="60" y="59"/>
                  </a:cubicBezTo>
                  <a:cubicBezTo>
                    <a:pt x="1" y="166"/>
                    <a:pt x="48" y="226"/>
                    <a:pt x="108" y="250"/>
                  </a:cubicBezTo>
                  <a:cubicBezTo>
                    <a:pt x="122" y="258"/>
                    <a:pt x="134" y="262"/>
                    <a:pt x="146" y="262"/>
                  </a:cubicBezTo>
                  <a:cubicBezTo>
                    <a:pt x="184" y="262"/>
                    <a:pt x="211" y="221"/>
                    <a:pt x="239" y="166"/>
                  </a:cubicBezTo>
                  <a:cubicBezTo>
                    <a:pt x="286" y="107"/>
                    <a:pt x="322" y="47"/>
                    <a:pt x="262" y="12"/>
                  </a:cubicBezTo>
                  <a:cubicBezTo>
                    <a:pt x="244" y="4"/>
                    <a:pt x="221" y="0"/>
                    <a:pt x="19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
            <p:cNvSpPr/>
            <p:nvPr/>
          </p:nvSpPr>
          <p:spPr>
            <a:xfrm>
              <a:off x="6074550" y="3841025"/>
              <a:ext cx="10450" cy="6850"/>
            </a:xfrm>
            <a:custGeom>
              <a:avLst/>
              <a:gdLst/>
              <a:ahLst/>
              <a:cxnLst/>
              <a:rect l="l" t="t" r="r" b="b"/>
              <a:pathLst>
                <a:path w="418" h="274" extrusionOk="0">
                  <a:moveTo>
                    <a:pt x="197" y="0"/>
                  </a:moveTo>
                  <a:cubicBezTo>
                    <a:pt x="153" y="0"/>
                    <a:pt x="119" y="31"/>
                    <a:pt x="84" y="74"/>
                  </a:cubicBezTo>
                  <a:cubicBezTo>
                    <a:pt x="36" y="134"/>
                    <a:pt x="1" y="181"/>
                    <a:pt x="120" y="241"/>
                  </a:cubicBezTo>
                  <a:cubicBezTo>
                    <a:pt x="165" y="263"/>
                    <a:pt x="213" y="274"/>
                    <a:pt x="257" y="274"/>
                  </a:cubicBezTo>
                  <a:cubicBezTo>
                    <a:pt x="328" y="274"/>
                    <a:pt x="386" y="245"/>
                    <a:pt x="394" y="193"/>
                  </a:cubicBezTo>
                  <a:cubicBezTo>
                    <a:pt x="417" y="98"/>
                    <a:pt x="334" y="50"/>
                    <a:pt x="251" y="15"/>
                  </a:cubicBezTo>
                  <a:cubicBezTo>
                    <a:pt x="231" y="5"/>
                    <a:pt x="213" y="0"/>
                    <a:pt x="19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
            <p:cNvSpPr/>
            <p:nvPr/>
          </p:nvSpPr>
          <p:spPr>
            <a:xfrm>
              <a:off x="6029325" y="3800175"/>
              <a:ext cx="10725" cy="16825"/>
            </a:xfrm>
            <a:custGeom>
              <a:avLst/>
              <a:gdLst/>
              <a:ahLst/>
              <a:cxnLst/>
              <a:rect l="l" t="t" r="r" b="b"/>
              <a:pathLst>
                <a:path w="429" h="673" extrusionOk="0">
                  <a:moveTo>
                    <a:pt x="322" y="1"/>
                  </a:moveTo>
                  <a:cubicBezTo>
                    <a:pt x="287" y="1"/>
                    <a:pt x="232" y="28"/>
                    <a:pt x="167" y="77"/>
                  </a:cubicBezTo>
                  <a:cubicBezTo>
                    <a:pt x="95" y="136"/>
                    <a:pt x="0" y="279"/>
                    <a:pt x="36" y="446"/>
                  </a:cubicBezTo>
                  <a:cubicBezTo>
                    <a:pt x="60" y="613"/>
                    <a:pt x="179" y="672"/>
                    <a:pt x="226" y="672"/>
                  </a:cubicBezTo>
                  <a:cubicBezTo>
                    <a:pt x="286" y="672"/>
                    <a:pt x="298" y="637"/>
                    <a:pt x="310" y="613"/>
                  </a:cubicBezTo>
                  <a:cubicBezTo>
                    <a:pt x="333" y="577"/>
                    <a:pt x="345" y="553"/>
                    <a:pt x="345" y="517"/>
                  </a:cubicBezTo>
                  <a:cubicBezTo>
                    <a:pt x="345" y="494"/>
                    <a:pt x="333" y="482"/>
                    <a:pt x="310" y="398"/>
                  </a:cubicBezTo>
                  <a:cubicBezTo>
                    <a:pt x="274" y="279"/>
                    <a:pt x="429" y="65"/>
                    <a:pt x="357" y="17"/>
                  </a:cubicBezTo>
                  <a:cubicBezTo>
                    <a:pt x="350" y="6"/>
                    <a:pt x="338" y="1"/>
                    <a:pt x="32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
            <p:cNvSpPr/>
            <p:nvPr/>
          </p:nvSpPr>
          <p:spPr>
            <a:xfrm>
              <a:off x="6015325" y="3810675"/>
              <a:ext cx="11925" cy="8775"/>
            </a:xfrm>
            <a:custGeom>
              <a:avLst/>
              <a:gdLst/>
              <a:ahLst/>
              <a:cxnLst/>
              <a:rect l="l" t="t" r="r" b="b"/>
              <a:pathLst>
                <a:path w="477" h="351" extrusionOk="0">
                  <a:moveTo>
                    <a:pt x="130" y="0"/>
                  </a:moveTo>
                  <a:cubicBezTo>
                    <a:pt x="99" y="0"/>
                    <a:pt x="74" y="9"/>
                    <a:pt x="60" y="26"/>
                  </a:cubicBezTo>
                  <a:cubicBezTo>
                    <a:pt x="0" y="121"/>
                    <a:pt x="72" y="205"/>
                    <a:pt x="143" y="288"/>
                  </a:cubicBezTo>
                  <a:cubicBezTo>
                    <a:pt x="179" y="336"/>
                    <a:pt x="209" y="350"/>
                    <a:pt x="239" y="350"/>
                  </a:cubicBezTo>
                  <a:cubicBezTo>
                    <a:pt x="268" y="350"/>
                    <a:pt x="298" y="336"/>
                    <a:pt x="334" y="324"/>
                  </a:cubicBezTo>
                  <a:cubicBezTo>
                    <a:pt x="417" y="288"/>
                    <a:pt x="477" y="252"/>
                    <a:pt x="370" y="133"/>
                  </a:cubicBezTo>
                  <a:cubicBezTo>
                    <a:pt x="310" y="49"/>
                    <a:pt x="204" y="0"/>
                    <a:pt x="13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
            <p:cNvSpPr/>
            <p:nvPr/>
          </p:nvSpPr>
          <p:spPr>
            <a:xfrm>
              <a:off x="6015925" y="3789825"/>
              <a:ext cx="11625" cy="12375"/>
            </a:xfrm>
            <a:custGeom>
              <a:avLst/>
              <a:gdLst/>
              <a:ahLst/>
              <a:cxnLst/>
              <a:rect l="l" t="t" r="r" b="b"/>
              <a:pathLst>
                <a:path w="465" h="495" extrusionOk="0">
                  <a:moveTo>
                    <a:pt x="138" y="0"/>
                  </a:moveTo>
                  <a:cubicBezTo>
                    <a:pt x="132" y="0"/>
                    <a:pt x="125" y="1"/>
                    <a:pt x="119" y="3"/>
                  </a:cubicBezTo>
                  <a:cubicBezTo>
                    <a:pt x="0" y="27"/>
                    <a:pt x="36" y="205"/>
                    <a:pt x="119" y="372"/>
                  </a:cubicBezTo>
                  <a:cubicBezTo>
                    <a:pt x="172" y="465"/>
                    <a:pt x="218" y="495"/>
                    <a:pt x="259" y="495"/>
                  </a:cubicBezTo>
                  <a:cubicBezTo>
                    <a:pt x="291" y="495"/>
                    <a:pt x="319" y="476"/>
                    <a:pt x="346" y="455"/>
                  </a:cubicBezTo>
                  <a:cubicBezTo>
                    <a:pt x="417" y="419"/>
                    <a:pt x="465" y="384"/>
                    <a:pt x="381" y="253"/>
                  </a:cubicBezTo>
                  <a:cubicBezTo>
                    <a:pt x="304" y="132"/>
                    <a:pt x="217" y="0"/>
                    <a:pt x="13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
            <p:cNvSpPr/>
            <p:nvPr/>
          </p:nvSpPr>
          <p:spPr>
            <a:xfrm>
              <a:off x="6047775" y="3784200"/>
              <a:ext cx="21450" cy="6750"/>
            </a:xfrm>
            <a:custGeom>
              <a:avLst/>
              <a:gdLst/>
              <a:ahLst/>
              <a:cxnLst/>
              <a:rect l="l" t="t" r="r" b="b"/>
              <a:pathLst>
                <a:path w="858" h="270" extrusionOk="0">
                  <a:moveTo>
                    <a:pt x="524" y="1"/>
                  </a:moveTo>
                  <a:cubicBezTo>
                    <a:pt x="265" y="1"/>
                    <a:pt x="1" y="90"/>
                    <a:pt x="12" y="168"/>
                  </a:cubicBezTo>
                  <a:cubicBezTo>
                    <a:pt x="36" y="263"/>
                    <a:pt x="298" y="252"/>
                    <a:pt x="560" y="263"/>
                  </a:cubicBezTo>
                  <a:cubicBezTo>
                    <a:pt x="604" y="268"/>
                    <a:pt x="641" y="270"/>
                    <a:pt x="673" y="270"/>
                  </a:cubicBezTo>
                  <a:cubicBezTo>
                    <a:pt x="818" y="270"/>
                    <a:pt x="836" y="227"/>
                    <a:pt x="846" y="168"/>
                  </a:cubicBezTo>
                  <a:cubicBezTo>
                    <a:pt x="857" y="73"/>
                    <a:pt x="857" y="13"/>
                    <a:pt x="572" y="2"/>
                  </a:cubicBezTo>
                  <a:cubicBezTo>
                    <a:pt x="556" y="1"/>
                    <a:pt x="540" y="1"/>
                    <a:pt x="5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
            <p:cNvSpPr/>
            <p:nvPr/>
          </p:nvSpPr>
          <p:spPr>
            <a:xfrm>
              <a:off x="6032300" y="3771325"/>
              <a:ext cx="21450" cy="11175"/>
            </a:xfrm>
            <a:custGeom>
              <a:avLst/>
              <a:gdLst/>
              <a:ahLst/>
              <a:cxnLst/>
              <a:rect l="l" t="t" r="r" b="b"/>
              <a:pathLst>
                <a:path w="858" h="447" extrusionOk="0">
                  <a:moveTo>
                    <a:pt x="145" y="1"/>
                  </a:moveTo>
                  <a:cubicBezTo>
                    <a:pt x="94" y="1"/>
                    <a:pt x="59" y="10"/>
                    <a:pt x="48" y="28"/>
                  </a:cubicBezTo>
                  <a:cubicBezTo>
                    <a:pt x="0" y="124"/>
                    <a:pt x="238" y="243"/>
                    <a:pt x="464" y="362"/>
                  </a:cubicBezTo>
                  <a:cubicBezTo>
                    <a:pt x="581" y="423"/>
                    <a:pt x="651" y="447"/>
                    <a:pt x="695" y="447"/>
                  </a:cubicBezTo>
                  <a:cubicBezTo>
                    <a:pt x="737" y="447"/>
                    <a:pt x="757" y="426"/>
                    <a:pt x="774" y="397"/>
                  </a:cubicBezTo>
                  <a:cubicBezTo>
                    <a:pt x="822" y="338"/>
                    <a:pt x="857" y="278"/>
                    <a:pt x="619" y="147"/>
                  </a:cubicBezTo>
                  <a:cubicBezTo>
                    <a:pt x="454" y="48"/>
                    <a:pt x="260" y="1"/>
                    <a:pt x="14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
            <p:cNvSpPr/>
            <p:nvPr/>
          </p:nvSpPr>
          <p:spPr>
            <a:xfrm>
              <a:off x="6032300" y="3748025"/>
              <a:ext cx="11025" cy="9525"/>
            </a:xfrm>
            <a:custGeom>
              <a:avLst/>
              <a:gdLst/>
              <a:ahLst/>
              <a:cxnLst/>
              <a:rect l="l" t="t" r="r" b="b"/>
              <a:pathLst>
                <a:path w="441" h="381" extrusionOk="0">
                  <a:moveTo>
                    <a:pt x="141" y="0"/>
                  </a:moveTo>
                  <a:cubicBezTo>
                    <a:pt x="129" y="0"/>
                    <a:pt x="118" y="3"/>
                    <a:pt x="107" y="8"/>
                  </a:cubicBezTo>
                  <a:cubicBezTo>
                    <a:pt x="0" y="44"/>
                    <a:pt x="36" y="186"/>
                    <a:pt x="119" y="306"/>
                  </a:cubicBezTo>
                  <a:cubicBezTo>
                    <a:pt x="163" y="361"/>
                    <a:pt x="200" y="380"/>
                    <a:pt x="233" y="380"/>
                  </a:cubicBezTo>
                  <a:cubicBezTo>
                    <a:pt x="270" y="380"/>
                    <a:pt x="302" y="355"/>
                    <a:pt x="333" y="329"/>
                  </a:cubicBezTo>
                  <a:cubicBezTo>
                    <a:pt x="393" y="282"/>
                    <a:pt x="441" y="246"/>
                    <a:pt x="357" y="151"/>
                  </a:cubicBezTo>
                  <a:cubicBezTo>
                    <a:pt x="296" y="80"/>
                    <a:pt x="210" y="0"/>
                    <a:pt x="14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
            <p:cNvSpPr/>
            <p:nvPr/>
          </p:nvSpPr>
          <p:spPr>
            <a:xfrm>
              <a:off x="6029325" y="3722200"/>
              <a:ext cx="8350" cy="15850"/>
            </a:xfrm>
            <a:custGeom>
              <a:avLst/>
              <a:gdLst/>
              <a:ahLst/>
              <a:cxnLst/>
              <a:rect l="l" t="t" r="r" b="b"/>
              <a:pathLst>
                <a:path w="334" h="634" extrusionOk="0">
                  <a:moveTo>
                    <a:pt x="250" y="1"/>
                  </a:moveTo>
                  <a:cubicBezTo>
                    <a:pt x="205" y="1"/>
                    <a:pt x="148" y="27"/>
                    <a:pt x="107" y="88"/>
                  </a:cubicBezTo>
                  <a:cubicBezTo>
                    <a:pt x="36" y="172"/>
                    <a:pt x="0" y="291"/>
                    <a:pt x="24" y="422"/>
                  </a:cubicBezTo>
                  <a:cubicBezTo>
                    <a:pt x="61" y="587"/>
                    <a:pt x="108" y="634"/>
                    <a:pt x="153" y="634"/>
                  </a:cubicBezTo>
                  <a:cubicBezTo>
                    <a:pt x="179" y="634"/>
                    <a:pt x="204" y="618"/>
                    <a:pt x="226" y="600"/>
                  </a:cubicBezTo>
                  <a:cubicBezTo>
                    <a:pt x="298" y="577"/>
                    <a:pt x="333" y="541"/>
                    <a:pt x="298" y="398"/>
                  </a:cubicBezTo>
                  <a:cubicBezTo>
                    <a:pt x="286" y="327"/>
                    <a:pt x="286" y="231"/>
                    <a:pt x="298" y="172"/>
                  </a:cubicBezTo>
                  <a:cubicBezTo>
                    <a:pt x="298" y="112"/>
                    <a:pt x="321" y="88"/>
                    <a:pt x="321" y="41"/>
                  </a:cubicBezTo>
                  <a:cubicBezTo>
                    <a:pt x="311" y="15"/>
                    <a:pt x="284" y="1"/>
                    <a:pt x="25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
            <p:cNvSpPr/>
            <p:nvPr/>
          </p:nvSpPr>
          <p:spPr>
            <a:xfrm>
              <a:off x="6062050" y="3750600"/>
              <a:ext cx="8075" cy="9650"/>
            </a:xfrm>
            <a:custGeom>
              <a:avLst/>
              <a:gdLst/>
              <a:ahLst/>
              <a:cxnLst/>
              <a:rect l="l" t="t" r="r" b="b"/>
              <a:pathLst>
                <a:path w="323" h="386" extrusionOk="0">
                  <a:moveTo>
                    <a:pt x="155" y="0"/>
                  </a:moveTo>
                  <a:cubicBezTo>
                    <a:pt x="36" y="24"/>
                    <a:pt x="25" y="143"/>
                    <a:pt x="25" y="238"/>
                  </a:cubicBezTo>
                  <a:cubicBezTo>
                    <a:pt x="1" y="345"/>
                    <a:pt x="60" y="357"/>
                    <a:pt x="155" y="381"/>
                  </a:cubicBezTo>
                  <a:cubicBezTo>
                    <a:pt x="172" y="384"/>
                    <a:pt x="189" y="386"/>
                    <a:pt x="205" y="386"/>
                  </a:cubicBezTo>
                  <a:cubicBezTo>
                    <a:pt x="257" y="386"/>
                    <a:pt x="304" y="363"/>
                    <a:pt x="322" y="262"/>
                  </a:cubicBezTo>
                  <a:cubicBezTo>
                    <a:pt x="322" y="119"/>
                    <a:pt x="227" y="0"/>
                    <a:pt x="15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
            <p:cNvSpPr/>
            <p:nvPr/>
          </p:nvSpPr>
          <p:spPr>
            <a:xfrm>
              <a:off x="6058775" y="3731675"/>
              <a:ext cx="11350" cy="10600"/>
            </a:xfrm>
            <a:custGeom>
              <a:avLst/>
              <a:gdLst/>
              <a:ahLst/>
              <a:cxnLst/>
              <a:rect l="l" t="t" r="r" b="b"/>
              <a:pathLst>
                <a:path w="454" h="424" extrusionOk="0">
                  <a:moveTo>
                    <a:pt x="135" y="0"/>
                  </a:moveTo>
                  <a:cubicBezTo>
                    <a:pt x="125" y="0"/>
                    <a:pt x="116" y="2"/>
                    <a:pt x="108" y="7"/>
                  </a:cubicBezTo>
                  <a:cubicBezTo>
                    <a:pt x="1" y="67"/>
                    <a:pt x="48" y="198"/>
                    <a:pt x="120" y="317"/>
                  </a:cubicBezTo>
                  <a:cubicBezTo>
                    <a:pt x="157" y="397"/>
                    <a:pt x="193" y="424"/>
                    <a:pt x="233" y="424"/>
                  </a:cubicBezTo>
                  <a:cubicBezTo>
                    <a:pt x="257" y="424"/>
                    <a:pt x="283" y="414"/>
                    <a:pt x="310" y="400"/>
                  </a:cubicBezTo>
                  <a:cubicBezTo>
                    <a:pt x="394" y="376"/>
                    <a:pt x="453" y="364"/>
                    <a:pt x="370" y="209"/>
                  </a:cubicBezTo>
                  <a:cubicBezTo>
                    <a:pt x="308" y="96"/>
                    <a:pt x="201" y="0"/>
                    <a:pt x="13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
            <p:cNvSpPr/>
            <p:nvPr/>
          </p:nvSpPr>
          <p:spPr>
            <a:xfrm>
              <a:off x="6001925" y="3757450"/>
              <a:ext cx="30400" cy="27400"/>
            </a:xfrm>
            <a:custGeom>
              <a:avLst/>
              <a:gdLst/>
              <a:ahLst/>
              <a:cxnLst/>
              <a:rect l="l" t="t" r="r" b="b"/>
              <a:pathLst>
                <a:path w="1216" h="1096" extrusionOk="0">
                  <a:moveTo>
                    <a:pt x="470" y="0"/>
                  </a:moveTo>
                  <a:cubicBezTo>
                    <a:pt x="378" y="0"/>
                    <a:pt x="282" y="89"/>
                    <a:pt x="203" y="179"/>
                  </a:cubicBezTo>
                  <a:cubicBezTo>
                    <a:pt x="135" y="265"/>
                    <a:pt x="138" y="305"/>
                    <a:pt x="174" y="343"/>
                  </a:cubicBezTo>
                  <a:lnTo>
                    <a:pt x="174" y="343"/>
                  </a:lnTo>
                  <a:cubicBezTo>
                    <a:pt x="147" y="322"/>
                    <a:pt x="119" y="310"/>
                    <a:pt x="84" y="310"/>
                  </a:cubicBezTo>
                  <a:cubicBezTo>
                    <a:pt x="24" y="310"/>
                    <a:pt x="1" y="357"/>
                    <a:pt x="24" y="369"/>
                  </a:cubicBezTo>
                  <a:lnTo>
                    <a:pt x="13" y="369"/>
                  </a:lnTo>
                  <a:lnTo>
                    <a:pt x="13" y="405"/>
                  </a:lnTo>
                  <a:cubicBezTo>
                    <a:pt x="13" y="417"/>
                    <a:pt x="24" y="441"/>
                    <a:pt x="24" y="476"/>
                  </a:cubicBezTo>
                  <a:cubicBezTo>
                    <a:pt x="48" y="536"/>
                    <a:pt x="48" y="667"/>
                    <a:pt x="60" y="798"/>
                  </a:cubicBezTo>
                  <a:lnTo>
                    <a:pt x="48" y="822"/>
                  </a:lnTo>
                  <a:cubicBezTo>
                    <a:pt x="48" y="833"/>
                    <a:pt x="48" y="857"/>
                    <a:pt x="60" y="881"/>
                  </a:cubicBezTo>
                  <a:cubicBezTo>
                    <a:pt x="84" y="1060"/>
                    <a:pt x="144" y="1060"/>
                    <a:pt x="227" y="1060"/>
                  </a:cubicBezTo>
                  <a:cubicBezTo>
                    <a:pt x="263" y="1060"/>
                    <a:pt x="298" y="1060"/>
                    <a:pt x="322" y="1012"/>
                  </a:cubicBezTo>
                  <a:lnTo>
                    <a:pt x="465" y="1060"/>
                  </a:lnTo>
                  <a:cubicBezTo>
                    <a:pt x="536" y="1095"/>
                    <a:pt x="548" y="1095"/>
                    <a:pt x="584" y="1095"/>
                  </a:cubicBezTo>
                  <a:lnTo>
                    <a:pt x="679" y="1095"/>
                  </a:lnTo>
                  <a:cubicBezTo>
                    <a:pt x="727" y="1095"/>
                    <a:pt x="763" y="1083"/>
                    <a:pt x="775" y="1036"/>
                  </a:cubicBezTo>
                  <a:cubicBezTo>
                    <a:pt x="786" y="1012"/>
                    <a:pt x="763" y="941"/>
                    <a:pt x="679" y="881"/>
                  </a:cubicBezTo>
                  <a:cubicBezTo>
                    <a:pt x="703" y="845"/>
                    <a:pt x="715" y="798"/>
                    <a:pt x="775" y="714"/>
                  </a:cubicBezTo>
                  <a:cubicBezTo>
                    <a:pt x="917" y="441"/>
                    <a:pt x="1215" y="262"/>
                    <a:pt x="1203" y="202"/>
                  </a:cubicBezTo>
                  <a:cubicBezTo>
                    <a:pt x="1198" y="187"/>
                    <a:pt x="1172" y="178"/>
                    <a:pt x="1134" y="178"/>
                  </a:cubicBezTo>
                  <a:cubicBezTo>
                    <a:pt x="1085" y="178"/>
                    <a:pt x="1015" y="193"/>
                    <a:pt x="941" y="226"/>
                  </a:cubicBezTo>
                  <a:cubicBezTo>
                    <a:pt x="798" y="286"/>
                    <a:pt x="644" y="417"/>
                    <a:pt x="536" y="583"/>
                  </a:cubicBezTo>
                  <a:cubicBezTo>
                    <a:pt x="489" y="655"/>
                    <a:pt x="465" y="726"/>
                    <a:pt x="465" y="786"/>
                  </a:cubicBezTo>
                  <a:cubicBezTo>
                    <a:pt x="429" y="786"/>
                    <a:pt x="405" y="774"/>
                    <a:pt x="370" y="774"/>
                  </a:cubicBezTo>
                  <a:cubicBezTo>
                    <a:pt x="358" y="643"/>
                    <a:pt x="346" y="500"/>
                    <a:pt x="239" y="405"/>
                  </a:cubicBezTo>
                  <a:lnTo>
                    <a:pt x="239" y="405"/>
                  </a:lnTo>
                  <a:cubicBezTo>
                    <a:pt x="265" y="420"/>
                    <a:pt x="289" y="434"/>
                    <a:pt x="314" y="434"/>
                  </a:cubicBezTo>
                  <a:cubicBezTo>
                    <a:pt x="347" y="434"/>
                    <a:pt x="383" y="412"/>
                    <a:pt x="429" y="345"/>
                  </a:cubicBezTo>
                  <a:cubicBezTo>
                    <a:pt x="536" y="202"/>
                    <a:pt x="596" y="48"/>
                    <a:pt x="525" y="12"/>
                  </a:cubicBezTo>
                  <a:cubicBezTo>
                    <a:pt x="507" y="4"/>
                    <a:pt x="488" y="0"/>
                    <a:pt x="47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
            <p:cNvSpPr/>
            <p:nvPr/>
          </p:nvSpPr>
          <p:spPr>
            <a:xfrm>
              <a:off x="5951625" y="3769950"/>
              <a:ext cx="19375" cy="12400"/>
            </a:xfrm>
            <a:custGeom>
              <a:avLst/>
              <a:gdLst/>
              <a:ahLst/>
              <a:cxnLst/>
              <a:rect l="l" t="t" r="r" b="b"/>
              <a:pathLst>
                <a:path w="775" h="496" extrusionOk="0">
                  <a:moveTo>
                    <a:pt x="215" y="0"/>
                  </a:moveTo>
                  <a:cubicBezTo>
                    <a:pt x="72" y="0"/>
                    <a:pt x="0" y="83"/>
                    <a:pt x="36" y="107"/>
                  </a:cubicBezTo>
                  <a:cubicBezTo>
                    <a:pt x="60" y="155"/>
                    <a:pt x="108" y="167"/>
                    <a:pt x="167" y="202"/>
                  </a:cubicBezTo>
                  <a:cubicBezTo>
                    <a:pt x="227" y="226"/>
                    <a:pt x="298" y="286"/>
                    <a:pt x="370" y="357"/>
                  </a:cubicBezTo>
                  <a:cubicBezTo>
                    <a:pt x="450" y="462"/>
                    <a:pt x="498" y="496"/>
                    <a:pt x="542" y="496"/>
                  </a:cubicBezTo>
                  <a:cubicBezTo>
                    <a:pt x="564" y="496"/>
                    <a:pt x="585" y="488"/>
                    <a:pt x="608" y="476"/>
                  </a:cubicBezTo>
                  <a:cubicBezTo>
                    <a:pt x="667" y="464"/>
                    <a:pt x="774" y="417"/>
                    <a:pt x="584" y="202"/>
                  </a:cubicBezTo>
                  <a:cubicBezTo>
                    <a:pt x="477" y="83"/>
                    <a:pt x="346" y="24"/>
                    <a:pt x="21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
            <p:cNvSpPr/>
            <p:nvPr/>
          </p:nvSpPr>
          <p:spPr>
            <a:xfrm>
              <a:off x="5971875" y="3785225"/>
              <a:ext cx="8050" cy="14025"/>
            </a:xfrm>
            <a:custGeom>
              <a:avLst/>
              <a:gdLst/>
              <a:ahLst/>
              <a:cxnLst/>
              <a:rect l="l" t="t" r="r" b="b"/>
              <a:pathLst>
                <a:path w="322" h="561" extrusionOk="0">
                  <a:moveTo>
                    <a:pt x="123" y="1"/>
                  </a:moveTo>
                  <a:cubicBezTo>
                    <a:pt x="114" y="1"/>
                    <a:pt x="104" y="3"/>
                    <a:pt x="95" y="8"/>
                  </a:cubicBezTo>
                  <a:cubicBezTo>
                    <a:pt x="0" y="32"/>
                    <a:pt x="24" y="199"/>
                    <a:pt x="24" y="365"/>
                  </a:cubicBezTo>
                  <a:cubicBezTo>
                    <a:pt x="24" y="520"/>
                    <a:pt x="72" y="544"/>
                    <a:pt x="155" y="556"/>
                  </a:cubicBezTo>
                  <a:cubicBezTo>
                    <a:pt x="171" y="558"/>
                    <a:pt x="187" y="560"/>
                    <a:pt x="202" y="560"/>
                  </a:cubicBezTo>
                  <a:cubicBezTo>
                    <a:pt x="264" y="560"/>
                    <a:pt x="312" y="528"/>
                    <a:pt x="322" y="365"/>
                  </a:cubicBezTo>
                  <a:cubicBezTo>
                    <a:pt x="322" y="174"/>
                    <a:pt x="207" y="1"/>
                    <a:pt x="12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
            <p:cNvSpPr/>
            <p:nvPr/>
          </p:nvSpPr>
          <p:spPr>
            <a:xfrm>
              <a:off x="5976925" y="3756250"/>
              <a:ext cx="13725" cy="9500"/>
            </a:xfrm>
            <a:custGeom>
              <a:avLst/>
              <a:gdLst/>
              <a:ahLst/>
              <a:cxnLst/>
              <a:rect l="l" t="t" r="r" b="b"/>
              <a:pathLst>
                <a:path w="549" h="380" extrusionOk="0">
                  <a:moveTo>
                    <a:pt x="155" y="0"/>
                  </a:moveTo>
                  <a:cubicBezTo>
                    <a:pt x="60" y="0"/>
                    <a:pt x="1" y="36"/>
                    <a:pt x="1" y="60"/>
                  </a:cubicBezTo>
                  <a:cubicBezTo>
                    <a:pt x="1" y="167"/>
                    <a:pt x="120" y="215"/>
                    <a:pt x="191" y="298"/>
                  </a:cubicBezTo>
                  <a:cubicBezTo>
                    <a:pt x="228" y="357"/>
                    <a:pt x="260" y="380"/>
                    <a:pt x="302" y="380"/>
                  </a:cubicBezTo>
                  <a:cubicBezTo>
                    <a:pt x="328" y="380"/>
                    <a:pt x="357" y="371"/>
                    <a:pt x="393" y="358"/>
                  </a:cubicBezTo>
                  <a:cubicBezTo>
                    <a:pt x="465" y="346"/>
                    <a:pt x="548" y="310"/>
                    <a:pt x="417" y="131"/>
                  </a:cubicBezTo>
                  <a:cubicBezTo>
                    <a:pt x="346" y="48"/>
                    <a:pt x="239" y="0"/>
                    <a:pt x="15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
            <p:cNvSpPr/>
            <p:nvPr/>
          </p:nvSpPr>
          <p:spPr>
            <a:xfrm>
              <a:off x="5959125" y="3748200"/>
              <a:ext cx="14850" cy="6625"/>
            </a:xfrm>
            <a:custGeom>
              <a:avLst/>
              <a:gdLst/>
              <a:ahLst/>
              <a:cxnLst/>
              <a:rect l="l" t="t" r="r" b="b"/>
              <a:pathLst>
                <a:path w="594" h="265" extrusionOk="0">
                  <a:moveTo>
                    <a:pt x="289" y="1"/>
                  </a:moveTo>
                  <a:cubicBezTo>
                    <a:pt x="129" y="1"/>
                    <a:pt x="0" y="85"/>
                    <a:pt x="10" y="144"/>
                  </a:cubicBezTo>
                  <a:cubicBezTo>
                    <a:pt x="46" y="251"/>
                    <a:pt x="212" y="251"/>
                    <a:pt x="355" y="263"/>
                  </a:cubicBezTo>
                  <a:cubicBezTo>
                    <a:pt x="371" y="264"/>
                    <a:pt x="386" y="265"/>
                    <a:pt x="400" y="265"/>
                  </a:cubicBezTo>
                  <a:cubicBezTo>
                    <a:pt x="515" y="265"/>
                    <a:pt x="535" y="221"/>
                    <a:pt x="546" y="168"/>
                  </a:cubicBezTo>
                  <a:cubicBezTo>
                    <a:pt x="582" y="108"/>
                    <a:pt x="593" y="37"/>
                    <a:pt x="391" y="13"/>
                  </a:cubicBezTo>
                  <a:cubicBezTo>
                    <a:pt x="356" y="5"/>
                    <a:pt x="322" y="1"/>
                    <a:pt x="2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
            <p:cNvSpPr/>
            <p:nvPr/>
          </p:nvSpPr>
          <p:spPr>
            <a:xfrm>
              <a:off x="5948050" y="3751950"/>
              <a:ext cx="7475" cy="6825"/>
            </a:xfrm>
            <a:custGeom>
              <a:avLst/>
              <a:gdLst/>
              <a:ahLst/>
              <a:cxnLst/>
              <a:rect l="l" t="t" r="r" b="b"/>
              <a:pathLst>
                <a:path w="299" h="273" extrusionOk="0">
                  <a:moveTo>
                    <a:pt x="194" y="0"/>
                  </a:moveTo>
                  <a:cubicBezTo>
                    <a:pt x="183" y="0"/>
                    <a:pt x="170" y="2"/>
                    <a:pt x="155" y="6"/>
                  </a:cubicBezTo>
                  <a:cubicBezTo>
                    <a:pt x="72" y="41"/>
                    <a:pt x="1" y="113"/>
                    <a:pt x="24" y="172"/>
                  </a:cubicBezTo>
                  <a:cubicBezTo>
                    <a:pt x="51" y="253"/>
                    <a:pt x="105" y="273"/>
                    <a:pt x="160" y="273"/>
                  </a:cubicBezTo>
                  <a:cubicBezTo>
                    <a:pt x="178" y="273"/>
                    <a:pt x="197" y="271"/>
                    <a:pt x="215" y="268"/>
                  </a:cubicBezTo>
                  <a:cubicBezTo>
                    <a:pt x="298" y="244"/>
                    <a:pt x="274" y="184"/>
                    <a:pt x="274" y="113"/>
                  </a:cubicBezTo>
                  <a:cubicBezTo>
                    <a:pt x="264" y="52"/>
                    <a:pt x="254" y="0"/>
                    <a:pt x="1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
            <p:cNvSpPr/>
            <p:nvPr/>
          </p:nvSpPr>
          <p:spPr>
            <a:xfrm>
              <a:off x="5923350" y="3750600"/>
              <a:ext cx="17875" cy="6775"/>
            </a:xfrm>
            <a:custGeom>
              <a:avLst/>
              <a:gdLst/>
              <a:ahLst/>
              <a:cxnLst/>
              <a:rect l="l" t="t" r="r" b="b"/>
              <a:pathLst>
                <a:path w="715" h="271" extrusionOk="0">
                  <a:moveTo>
                    <a:pt x="465" y="0"/>
                  </a:moveTo>
                  <a:cubicBezTo>
                    <a:pt x="215" y="0"/>
                    <a:pt x="0" y="155"/>
                    <a:pt x="48" y="226"/>
                  </a:cubicBezTo>
                  <a:cubicBezTo>
                    <a:pt x="72" y="262"/>
                    <a:pt x="128" y="271"/>
                    <a:pt x="203" y="271"/>
                  </a:cubicBezTo>
                  <a:cubicBezTo>
                    <a:pt x="277" y="271"/>
                    <a:pt x="369" y="262"/>
                    <a:pt x="465" y="262"/>
                  </a:cubicBezTo>
                  <a:cubicBezTo>
                    <a:pt x="643" y="262"/>
                    <a:pt x="655" y="226"/>
                    <a:pt x="691" y="155"/>
                  </a:cubicBezTo>
                  <a:cubicBezTo>
                    <a:pt x="703" y="95"/>
                    <a:pt x="715"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
            <p:cNvSpPr/>
            <p:nvPr/>
          </p:nvSpPr>
          <p:spPr>
            <a:xfrm>
              <a:off x="5903100" y="3724775"/>
              <a:ext cx="17300" cy="15375"/>
            </a:xfrm>
            <a:custGeom>
              <a:avLst/>
              <a:gdLst/>
              <a:ahLst/>
              <a:cxnLst/>
              <a:rect l="l" t="t" r="r" b="b"/>
              <a:pathLst>
                <a:path w="692" h="615" extrusionOk="0">
                  <a:moveTo>
                    <a:pt x="548" y="0"/>
                  </a:moveTo>
                  <a:cubicBezTo>
                    <a:pt x="525" y="0"/>
                    <a:pt x="501" y="3"/>
                    <a:pt x="477" y="9"/>
                  </a:cubicBezTo>
                  <a:cubicBezTo>
                    <a:pt x="453" y="21"/>
                    <a:pt x="417" y="21"/>
                    <a:pt x="394" y="57"/>
                  </a:cubicBezTo>
                  <a:cubicBezTo>
                    <a:pt x="263" y="128"/>
                    <a:pt x="156" y="247"/>
                    <a:pt x="167" y="319"/>
                  </a:cubicBezTo>
                  <a:cubicBezTo>
                    <a:pt x="60" y="354"/>
                    <a:pt x="1" y="402"/>
                    <a:pt x="25" y="438"/>
                  </a:cubicBezTo>
                  <a:cubicBezTo>
                    <a:pt x="36" y="557"/>
                    <a:pt x="203" y="545"/>
                    <a:pt x="370" y="593"/>
                  </a:cubicBezTo>
                  <a:cubicBezTo>
                    <a:pt x="415" y="608"/>
                    <a:pt x="449" y="614"/>
                    <a:pt x="476" y="614"/>
                  </a:cubicBezTo>
                  <a:cubicBezTo>
                    <a:pt x="535" y="614"/>
                    <a:pt x="560" y="582"/>
                    <a:pt x="584" y="533"/>
                  </a:cubicBezTo>
                  <a:cubicBezTo>
                    <a:pt x="632" y="474"/>
                    <a:pt x="668" y="402"/>
                    <a:pt x="453" y="343"/>
                  </a:cubicBezTo>
                  <a:lnTo>
                    <a:pt x="537" y="295"/>
                  </a:lnTo>
                  <a:cubicBezTo>
                    <a:pt x="584" y="259"/>
                    <a:pt x="608" y="247"/>
                    <a:pt x="632" y="235"/>
                  </a:cubicBezTo>
                  <a:lnTo>
                    <a:pt x="620" y="200"/>
                  </a:lnTo>
                  <a:lnTo>
                    <a:pt x="620" y="188"/>
                  </a:lnTo>
                  <a:lnTo>
                    <a:pt x="620" y="140"/>
                  </a:lnTo>
                  <a:lnTo>
                    <a:pt x="620" y="128"/>
                  </a:lnTo>
                  <a:lnTo>
                    <a:pt x="632" y="116"/>
                  </a:lnTo>
                  <a:lnTo>
                    <a:pt x="679" y="81"/>
                  </a:lnTo>
                  <a:cubicBezTo>
                    <a:pt x="691" y="69"/>
                    <a:pt x="679" y="21"/>
                    <a:pt x="620" y="9"/>
                  </a:cubicBezTo>
                  <a:cubicBezTo>
                    <a:pt x="596" y="3"/>
                    <a:pt x="572" y="0"/>
                    <a:pt x="54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
            <p:cNvSpPr/>
            <p:nvPr/>
          </p:nvSpPr>
          <p:spPr>
            <a:xfrm>
              <a:off x="5927525" y="3805500"/>
              <a:ext cx="22925" cy="8225"/>
            </a:xfrm>
            <a:custGeom>
              <a:avLst/>
              <a:gdLst/>
              <a:ahLst/>
              <a:cxnLst/>
              <a:rect l="l" t="t" r="r" b="b"/>
              <a:pathLst>
                <a:path w="917" h="329" extrusionOk="0">
                  <a:moveTo>
                    <a:pt x="423" y="0"/>
                  </a:moveTo>
                  <a:cubicBezTo>
                    <a:pt x="331" y="0"/>
                    <a:pt x="246" y="16"/>
                    <a:pt x="179" y="43"/>
                  </a:cubicBezTo>
                  <a:cubicBezTo>
                    <a:pt x="60" y="90"/>
                    <a:pt x="0" y="150"/>
                    <a:pt x="12" y="173"/>
                  </a:cubicBezTo>
                  <a:cubicBezTo>
                    <a:pt x="60" y="269"/>
                    <a:pt x="322" y="209"/>
                    <a:pt x="560" y="281"/>
                  </a:cubicBezTo>
                  <a:cubicBezTo>
                    <a:pt x="669" y="313"/>
                    <a:pt x="736" y="329"/>
                    <a:pt x="780" y="329"/>
                  </a:cubicBezTo>
                  <a:cubicBezTo>
                    <a:pt x="833" y="329"/>
                    <a:pt x="855" y="307"/>
                    <a:pt x="881" y="269"/>
                  </a:cubicBezTo>
                  <a:cubicBezTo>
                    <a:pt x="905" y="233"/>
                    <a:pt x="917" y="209"/>
                    <a:pt x="893" y="162"/>
                  </a:cubicBezTo>
                  <a:cubicBezTo>
                    <a:pt x="857" y="126"/>
                    <a:pt x="798" y="66"/>
                    <a:pt x="643" y="31"/>
                  </a:cubicBezTo>
                  <a:cubicBezTo>
                    <a:pt x="570" y="10"/>
                    <a:pt x="495" y="0"/>
                    <a:pt x="4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
            <p:cNvSpPr/>
            <p:nvPr/>
          </p:nvSpPr>
          <p:spPr>
            <a:xfrm>
              <a:off x="5951625" y="3802975"/>
              <a:ext cx="11925" cy="6700"/>
            </a:xfrm>
            <a:custGeom>
              <a:avLst/>
              <a:gdLst/>
              <a:ahLst/>
              <a:cxnLst/>
              <a:rect l="l" t="t" r="r" b="b"/>
              <a:pathLst>
                <a:path w="477" h="268" extrusionOk="0">
                  <a:moveTo>
                    <a:pt x="208" y="0"/>
                  </a:moveTo>
                  <a:cubicBezTo>
                    <a:pt x="98" y="0"/>
                    <a:pt x="0" y="41"/>
                    <a:pt x="0" y="96"/>
                  </a:cubicBezTo>
                  <a:cubicBezTo>
                    <a:pt x="0" y="203"/>
                    <a:pt x="131" y="227"/>
                    <a:pt x="251" y="263"/>
                  </a:cubicBezTo>
                  <a:cubicBezTo>
                    <a:pt x="272" y="266"/>
                    <a:pt x="291" y="268"/>
                    <a:pt x="307" y="268"/>
                  </a:cubicBezTo>
                  <a:cubicBezTo>
                    <a:pt x="397" y="268"/>
                    <a:pt x="409" y="216"/>
                    <a:pt x="429" y="155"/>
                  </a:cubicBezTo>
                  <a:cubicBezTo>
                    <a:pt x="465" y="108"/>
                    <a:pt x="477" y="48"/>
                    <a:pt x="310" y="13"/>
                  </a:cubicBezTo>
                  <a:cubicBezTo>
                    <a:pt x="277" y="4"/>
                    <a:pt x="242" y="0"/>
                    <a:pt x="20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
            <p:cNvSpPr/>
            <p:nvPr/>
          </p:nvSpPr>
          <p:spPr>
            <a:xfrm>
              <a:off x="5917400" y="3793125"/>
              <a:ext cx="9200" cy="6450"/>
            </a:xfrm>
            <a:custGeom>
              <a:avLst/>
              <a:gdLst/>
              <a:ahLst/>
              <a:cxnLst/>
              <a:rect l="l" t="t" r="r" b="b"/>
              <a:pathLst>
                <a:path w="368" h="258" extrusionOk="0">
                  <a:moveTo>
                    <a:pt x="265" y="0"/>
                  </a:moveTo>
                  <a:cubicBezTo>
                    <a:pt x="257" y="0"/>
                    <a:pt x="248" y="1"/>
                    <a:pt x="238" y="2"/>
                  </a:cubicBezTo>
                  <a:cubicBezTo>
                    <a:pt x="107" y="14"/>
                    <a:pt x="0" y="121"/>
                    <a:pt x="48" y="180"/>
                  </a:cubicBezTo>
                  <a:cubicBezTo>
                    <a:pt x="91" y="241"/>
                    <a:pt x="141" y="257"/>
                    <a:pt x="192" y="257"/>
                  </a:cubicBezTo>
                  <a:cubicBezTo>
                    <a:pt x="211" y="257"/>
                    <a:pt x="231" y="255"/>
                    <a:pt x="250" y="252"/>
                  </a:cubicBezTo>
                  <a:cubicBezTo>
                    <a:pt x="334" y="252"/>
                    <a:pt x="346" y="192"/>
                    <a:pt x="346" y="121"/>
                  </a:cubicBezTo>
                  <a:cubicBezTo>
                    <a:pt x="357" y="66"/>
                    <a:pt x="368" y="0"/>
                    <a:pt x="2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
            <p:cNvSpPr/>
            <p:nvPr/>
          </p:nvSpPr>
          <p:spPr>
            <a:xfrm>
              <a:off x="5916200" y="3780825"/>
              <a:ext cx="5675" cy="6500"/>
            </a:xfrm>
            <a:custGeom>
              <a:avLst/>
              <a:gdLst/>
              <a:ahLst/>
              <a:cxnLst/>
              <a:rect l="l" t="t" r="r" b="b"/>
              <a:pathLst>
                <a:path w="227" h="260" extrusionOk="0">
                  <a:moveTo>
                    <a:pt x="153" y="0"/>
                  </a:moveTo>
                  <a:cubicBezTo>
                    <a:pt x="143" y="0"/>
                    <a:pt x="132" y="2"/>
                    <a:pt x="120" y="6"/>
                  </a:cubicBezTo>
                  <a:cubicBezTo>
                    <a:pt x="48" y="17"/>
                    <a:pt x="1" y="89"/>
                    <a:pt x="36" y="160"/>
                  </a:cubicBezTo>
                  <a:cubicBezTo>
                    <a:pt x="84" y="237"/>
                    <a:pt x="124" y="259"/>
                    <a:pt x="156" y="259"/>
                  </a:cubicBezTo>
                  <a:cubicBezTo>
                    <a:pt x="164" y="259"/>
                    <a:pt x="172" y="258"/>
                    <a:pt x="179" y="256"/>
                  </a:cubicBezTo>
                  <a:cubicBezTo>
                    <a:pt x="227" y="256"/>
                    <a:pt x="227" y="196"/>
                    <a:pt x="215" y="125"/>
                  </a:cubicBezTo>
                  <a:cubicBezTo>
                    <a:pt x="215" y="54"/>
                    <a:pt x="206" y="0"/>
                    <a:pt x="1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
            <p:cNvSpPr/>
            <p:nvPr/>
          </p:nvSpPr>
          <p:spPr>
            <a:xfrm>
              <a:off x="5885950" y="3793150"/>
              <a:ext cx="21950" cy="7525"/>
            </a:xfrm>
            <a:custGeom>
              <a:avLst/>
              <a:gdLst/>
              <a:ahLst/>
              <a:cxnLst/>
              <a:rect l="l" t="t" r="r" b="b"/>
              <a:pathLst>
                <a:path w="878" h="301" extrusionOk="0">
                  <a:moveTo>
                    <a:pt x="439" y="1"/>
                  </a:moveTo>
                  <a:cubicBezTo>
                    <a:pt x="201" y="1"/>
                    <a:pt x="0" y="84"/>
                    <a:pt x="20" y="144"/>
                  </a:cubicBezTo>
                  <a:cubicBezTo>
                    <a:pt x="56" y="251"/>
                    <a:pt x="306" y="239"/>
                    <a:pt x="544" y="286"/>
                  </a:cubicBezTo>
                  <a:cubicBezTo>
                    <a:pt x="606" y="296"/>
                    <a:pt x="655" y="300"/>
                    <a:pt x="693" y="300"/>
                  </a:cubicBezTo>
                  <a:cubicBezTo>
                    <a:pt x="800" y="300"/>
                    <a:pt x="824" y="265"/>
                    <a:pt x="842" y="203"/>
                  </a:cubicBezTo>
                  <a:cubicBezTo>
                    <a:pt x="853" y="132"/>
                    <a:pt x="877" y="60"/>
                    <a:pt x="592" y="13"/>
                  </a:cubicBezTo>
                  <a:cubicBezTo>
                    <a:pt x="540" y="4"/>
                    <a:pt x="489" y="1"/>
                    <a:pt x="43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
            <p:cNvSpPr/>
            <p:nvPr/>
          </p:nvSpPr>
          <p:spPr>
            <a:xfrm>
              <a:off x="5885625" y="3778150"/>
              <a:ext cx="15725" cy="7000"/>
            </a:xfrm>
            <a:custGeom>
              <a:avLst/>
              <a:gdLst/>
              <a:ahLst/>
              <a:cxnLst/>
              <a:rect l="l" t="t" r="r" b="b"/>
              <a:pathLst>
                <a:path w="629" h="280" extrusionOk="0">
                  <a:moveTo>
                    <a:pt x="355" y="0"/>
                  </a:moveTo>
                  <a:cubicBezTo>
                    <a:pt x="151" y="0"/>
                    <a:pt x="1" y="131"/>
                    <a:pt x="33" y="184"/>
                  </a:cubicBezTo>
                  <a:cubicBezTo>
                    <a:pt x="93" y="267"/>
                    <a:pt x="235" y="244"/>
                    <a:pt x="378" y="267"/>
                  </a:cubicBezTo>
                  <a:cubicBezTo>
                    <a:pt x="409" y="276"/>
                    <a:pt x="434" y="279"/>
                    <a:pt x="456" y="279"/>
                  </a:cubicBezTo>
                  <a:cubicBezTo>
                    <a:pt x="525" y="279"/>
                    <a:pt x="551" y="239"/>
                    <a:pt x="569" y="184"/>
                  </a:cubicBezTo>
                  <a:cubicBezTo>
                    <a:pt x="605" y="124"/>
                    <a:pt x="628" y="53"/>
                    <a:pt x="426" y="5"/>
                  </a:cubicBezTo>
                  <a:cubicBezTo>
                    <a:pt x="402" y="2"/>
                    <a:pt x="378" y="0"/>
                    <a:pt x="35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
            <p:cNvSpPr/>
            <p:nvPr/>
          </p:nvSpPr>
          <p:spPr>
            <a:xfrm>
              <a:off x="5920375" y="3855125"/>
              <a:ext cx="15800" cy="8925"/>
            </a:xfrm>
            <a:custGeom>
              <a:avLst/>
              <a:gdLst/>
              <a:ahLst/>
              <a:cxnLst/>
              <a:rect l="l" t="t" r="r" b="b"/>
              <a:pathLst>
                <a:path w="632" h="357" extrusionOk="0">
                  <a:moveTo>
                    <a:pt x="143" y="1"/>
                  </a:moveTo>
                  <a:cubicBezTo>
                    <a:pt x="83" y="1"/>
                    <a:pt x="41" y="16"/>
                    <a:pt x="36" y="46"/>
                  </a:cubicBezTo>
                  <a:cubicBezTo>
                    <a:pt x="0" y="153"/>
                    <a:pt x="155" y="224"/>
                    <a:pt x="298" y="320"/>
                  </a:cubicBezTo>
                  <a:cubicBezTo>
                    <a:pt x="357" y="347"/>
                    <a:pt x="396" y="357"/>
                    <a:pt x="427" y="357"/>
                  </a:cubicBezTo>
                  <a:cubicBezTo>
                    <a:pt x="476" y="357"/>
                    <a:pt x="499" y="330"/>
                    <a:pt x="536" y="308"/>
                  </a:cubicBezTo>
                  <a:cubicBezTo>
                    <a:pt x="584" y="248"/>
                    <a:pt x="631" y="201"/>
                    <a:pt x="453" y="93"/>
                  </a:cubicBezTo>
                  <a:cubicBezTo>
                    <a:pt x="348" y="31"/>
                    <a:pt x="228" y="1"/>
                    <a:pt x="14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
            <p:cNvSpPr/>
            <p:nvPr/>
          </p:nvSpPr>
          <p:spPr>
            <a:xfrm>
              <a:off x="5910000" y="3854625"/>
              <a:ext cx="10400" cy="6875"/>
            </a:xfrm>
            <a:custGeom>
              <a:avLst/>
              <a:gdLst/>
              <a:ahLst/>
              <a:cxnLst/>
              <a:rect l="l" t="t" r="r" b="b"/>
              <a:pathLst>
                <a:path w="416" h="275" extrusionOk="0">
                  <a:moveTo>
                    <a:pt x="223" y="1"/>
                  </a:moveTo>
                  <a:cubicBezTo>
                    <a:pt x="110" y="1"/>
                    <a:pt x="0" y="53"/>
                    <a:pt x="11" y="113"/>
                  </a:cubicBezTo>
                  <a:cubicBezTo>
                    <a:pt x="11" y="221"/>
                    <a:pt x="118" y="244"/>
                    <a:pt x="225" y="268"/>
                  </a:cubicBezTo>
                  <a:cubicBezTo>
                    <a:pt x="244" y="272"/>
                    <a:pt x="260" y="274"/>
                    <a:pt x="273" y="274"/>
                  </a:cubicBezTo>
                  <a:cubicBezTo>
                    <a:pt x="337" y="274"/>
                    <a:pt x="348" y="232"/>
                    <a:pt x="368" y="173"/>
                  </a:cubicBezTo>
                  <a:cubicBezTo>
                    <a:pt x="403" y="102"/>
                    <a:pt x="415" y="42"/>
                    <a:pt x="284" y="6"/>
                  </a:cubicBezTo>
                  <a:cubicBezTo>
                    <a:pt x="264" y="3"/>
                    <a:pt x="244" y="1"/>
                    <a:pt x="22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
            <p:cNvSpPr/>
            <p:nvPr/>
          </p:nvSpPr>
          <p:spPr>
            <a:xfrm>
              <a:off x="5888875" y="3750225"/>
              <a:ext cx="17525" cy="6950"/>
            </a:xfrm>
            <a:custGeom>
              <a:avLst/>
              <a:gdLst/>
              <a:ahLst/>
              <a:cxnLst/>
              <a:rect l="l" t="t" r="r" b="b"/>
              <a:pathLst>
                <a:path w="701" h="278" extrusionOk="0">
                  <a:moveTo>
                    <a:pt x="405" y="0"/>
                  </a:moveTo>
                  <a:cubicBezTo>
                    <a:pt x="189" y="0"/>
                    <a:pt x="0" y="115"/>
                    <a:pt x="22" y="170"/>
                  </a:cubicBezTo>
                  <a:cubicBezTo>
                    <a:pt x="70" y="277"/>
                    <a:pt x="248" y="241"/>
                    <a:pt x="427" y="253"/>
                  </a:cubicBezTo>
                  <a:cubicBezTo>
                    <a:pt x="466" y="262"/>
                    <a:pt x="497" y="265"/>
                    <a:pt x="522" y="265"/>
                  </a:cubicBezTo>
                  <a:cubicBezTo>
                    <a:pt x="605" y="265"/>
                    <a:pt x="626" y="225"/>
                    <a:pt x="653" y="170"/>
                  </a:cubicBezTo>
                  <a:cubicBezTo>
                    <a:pt x="677" y="110"/>
                    <a:pt x="701" y="39"/>
                    <a:pt x="463" y="3"/>
                  </a:cubicBezTo>
                  <a:cubicBezTo>
                    <a:pt x="443" y="1"/>
                    <a:pt x="424" y="0"/>
                    <a:pt x="4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
            <p:cNvSpPr/>
            <p:nvPr/>
          </p:nvSpPr>
          <p:spPr>
            <a:xfrm>
              <a:off x="5874225" y="3752550"/>
              <a:ext cx="9850" cy="6850"/>
            </a:xfrm>
            <a:custGeom>
              <a:avLst/>
              <a:gdLst/>
              <a:ahLst/>
              <a:cxnLst/>
              <a:rect l="l" t="t" r="r" b="b"/>
              <a:pathLst>
                <a:path w="394" h="274" extrusionOk="0">
                  <a:moveTo>
                    <a:pt x="283" y="0"/>
                  </a:moveTo>
                  <a:cubicBezTo>
                    <a:pt x="267" y="0"/>
                    <a:pt x="249" y="2"/>
                    <a:pt x="227" y="5"/>
                  </a:cubicBezTo>
                  <a:cubicBezTo>
                    <a:pt x="72" y="29"/>
                    <a:pt x="1" y="184"/>
                    <a:pt x="60" y="220"/>
                  </a:cubicBezTo>
                  <a:cubicBezTo>
                    <a:pt x="96" y="261"/>
                    <a:pt x="138" y="273"/>
                    <a:pt x="179" y="273"/>
                  </a:cubicBezTo>
                  <a:cubicBezTo>
                    <a:pt x="221" y="273"/>
                    <a:pt x="263" y="261"/>
                    <a:pt x="299" y="256"/>
                  </a:cubicBezTo>
                  <a:cubicBezTo>
                    <a:pt x="370" y="256"/>
                    <a:pt x="394" y="196"/>
                    <a:pt x="370" y="125"/>
                  </a:cubicBezTo>
                  <a:cubicBezTo>
                    <a:pt x="370" y="54"/>
                    <a:pt x="370" y="0"/>
                    <a:pt x="2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
            <p:cNvSpPr/>
            <p:nvPr/>
          </p:nvSpPr>
          <p:spPr>
            <a:xfrm>
              <a:off x="5879075" y="3764500"/>
              <a:ext cx="12750" cy="6650"/>
            </a:xfrm>
            <a:custGeom>
              <a:avLst/>
              <a:gdLst/>
              <a:ahLst/>
              <a:cxnLst/>
              <a:rect l="l" t="t" r="r" b="b"/>
              <a:pathLst>
                <a:path w="510" h="266" extrusionOk="0">
                  <a:moveTo>
                    <a:pt x="291" y="0"/>
                  </a:moveTo>
                  <a:cubicBezTo>
                    <a:pt x="134" y="0"/>
                    <a:pt x="1" y="94"/>
                    <a:pt x="33" y="159"/>
                  </a:cubicBezTo>
                  <a:cubicBezTo>
                    <a:pt x="81" y="266"/>
                    <a:pt x="200" y="254"/>
                    <a:pt x="319" y="266"/>
                  </a:cubicBezTo>
                  <a:cubicBezTo>
                    <a:pt x="438" y="266"/>
                    <a:pt x="462" y="218"/>
                    <a:pt x="474" y="147"/>
                  </a:cubicBezTo>
                  <a:cubicBezTo>
                    <a:pt x="497" y="75"/>
                    <a:pt x="509" y="16"/>
                    <a:pt x="343" y="4"/>
                  </a:cubicBezTo>
                  <a:cubicBezTo>
                    <a:pt x="325" y="1"/>
                    <a:pt x="308" y="0"/>
                    <a:pt x="29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
            <p:cNvSpPr/>
            <p:nvPr/>
          </p:nvSpPr>
          <p:spPr>
            <a:xfrm>
              <a:off x="5855175" y="3755425"/>
              <a:ext cx="11025" cy="6850"/>
            </a:xfrm>
            <a:custGeom>
              <a:avLst/>
              <a:gdLst/>
              <a:ahLst/>
              <a:cxnLst/>
              <a:rect l="l" t="t" r="r" b="b"/>
              <a:pathLst>
                <a:path w="441" h="274" extrusionOk="0">
                  <a:moveTo>
                    <a:pt x="350" y="0"/>
                  </a:moveTo>
                  <a:cubicBezTo>
                    <a:pt x="330" y="0"/>
                    <a:pt x="305" y="3"/>
                    <a:pt x="275" y="10"/>
                  </a:cubicBezTo>
                  <a:cubicBezTo>
                    <a:pt x="96" y="33"/>
                    <a:pt x="1" y="188"/>
                    <a:pt x="60" y="224"/>
                  </a:cubicBezTo>
                  <a:cubicBezTo>
                    <a:pt x="99" y="263"/>
                    <a:pt x="138" y="273"/>
                    <a:pt x="178" y="273"/>
                  </a:cubicBezTo>
                  <a:cubicBezTo>
                    <a:pt x="224" y="273"/>
                    <a:pt x="272" y="260"/>
                    <a:pt x="322" y="260"/>
                  </a:cubicBezTo>
                  <a:cubicBezTo>
                    <a:pt x="406" y="248"/>
                    <a:pt x="406" y="200"/>
                    <a:pt x="418" y="129"/>
                  </a:cubicBezTo>
                  <a:cubicBezTo>
                    <a:pt x="437" y="60"/>
                    <a:pt x="441" y="0"/>
                    <a:pt x="35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
            <p:cNvSpPr/>
            <p:nvPr/>
          </p:nvSpPr>
          <p:spPr>
            <a:xfrm>
              <a:off x="5868175" y="3744950"/>
              <a:ext cx="12025" cy="6625"/>
            </a:xfrm>
            <a:custGeom>
              <a:avLst/>
              <a:gdLst/>
              <a:ahLst/>
              <a:cxnLst/>
              <a:rect l="l" t="t" r="r" b="b"/>
              <a:pathLst>
                <a:path w="481" h="265" extrusionOk="0">
                  <a:moveTo>
                    <a:pt x="232" y="1"/>
                  </a:moveTo>
                  <a:cubicBezTo>
                    <a:pt x="95" y="1"/>
                    <a:pt x="0" y="93"/>
                    <a:pt x="40" y="143"/>
                  </a:cubicBezTo>
                  <a:cubicBezTo>
                    <a:pt x="76" y="226"/>
                    <a:pt x="171" y="250"/>
                    <a:pt x="255" y="262"/>
                  </a:cubicBezTo>
                  <a:cubicBezTo>
                    <a:pt x="268" y="264"/>
                    <a:pt x="280" y="265"/>
                    <a:pt x="291" y="265"/>
                  </a:cubicBezTo>
                  <a:cubicBezTo>
                    <a:pt x="349" y="265"/>
                    <a:pt x="379" y="237"/>
                    <a:pt x="410" y="167"/>
                  </a:cubicBezTo>
                  <a:cubicBezTo>
                    <a:pt x="457" y="107"/>
                    <a:pt x="481" y="36"/>
                    <a:pt x="314" y="12"/>
                  </a:cubicBezTo>
                  <a:cubicBezTo>
                    <a:pt x="286" y="4"/>
                    <a:pt x="258" y="1"/>
                    <a:pt x="23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
            <p:cNvSpPr/>
            <p:nvPr/>
          </p:nvSpPr>
          <p:spPr>
            <a:xfrm>
              <a:off x="5837300" y="3782225"/>
              <a:ext cx="17600" cy="12500"/>
            </a:xfrm>
            <a:custGeom>
              <a:avLst/>
              <a:gdLst/>
              <a:ahLst/>
              <a:cxnLst/>
              <a:rect l="l" t="t" r="r" b="b"/>
              <a:pathLst>
                <a:path w="704" h="500" extrusionOk="0">
                  <a:moveTo>
                    <a:pt x="118" y="1"/>
                  </a:moveTo>
                  <a:cubicBezTo>
                    <a:pt x="50" y="1"/>
                    <a:pt x="1" y="28"/>
                    <a:pt x="25" y="45"/>
                  </a:cubicBezTo>
                  <a:cubicBezTo>
                    <a:pt x="37" y="104"/>
                    <a:pt x="49" y="128"/>
                    <a:pt x="109" y="188"/>
                  </a:cubicBezTo>
                  <a:cubicBezTo>
                    <a:pt x="156" y="223"/>
                    <a:pt x="240" y="307"/>
                    <a:pt x="323" y="378"/>
                  </a:cubicBezTo>
                  <a:cubicBezTo>
                    <a:pt x="410" y="473"/>
                    <a:pt x="461" y="500"/>
                    <a:pt x="506" y="500"/>
                  </a:cubicBezTo>
                  <a:cubicBezTo>
                    <a:pt x="528" y="500"/>
                    <a:pt x="549" y="493"/>
                    <a:pt x="573" y="485"/>
                  </a:cubicBezTo>
                  <a:cubicBezTo>
                    <a:pt x="633" y="450"/>
                    <a:pt x="704" y="402"/>
                    <a:pt x="525" y="212"/>
                  </a:cubicBezTo>
                  <a:cubicBezTo>
                    <a:pt x="442" y="128"/>
                    <a:pt x="323" y="45"/>
                    <a:pt x="216" y="21"/>
                  </a:cubicBezTo>
                  <a:cubicBezTo>
                    <a:pt x="183" y="6"/>
                    <a:pt x="148" y="1"/>
                    <a:pt x="118"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
            <p:cNvSpPr/>
            <p:nvPr/>
          </p:nvSpPr>
          <p:spPr>
            <a:xfrm>
              <a:off x="5837325" y="3791125"/>
              <a:ext cx="11625" cy="11575"/>
            </a:xfrm>
            <a:custGeom>
              <a:avLst/>
              <a:gdLst/>
              <a:ahLst/>
              <a:cxnLst/>
              <a:rect l="l" t="t" r="r" b="b"/>
              <a:pathLst>
                <a:path w="465" h="463" extrusionOk="0">
                  <a:moveTo>
                    <a:pt x="142" y="0"/>
                  </a:moveTo>
                  <a:cubicBezTo>
                    <a:pt x="129" y="0"/>
                    <a:pt x="118" y="4"/>
                    <a:pt x="108" y="10"/>
                  </a:cubicBezTo>
                  <a:cubicBezTo>
                    <a:pt x="0" y="70"/>
                    <a:pt x="60" y="201"/>
                    <a:pt x="120" y="344"/>
                  </a:cubicBezTo>
                  <a:cubicBezTo>
                    <a:pt x="161" y="435"/>
                    <a:pt x="203" y="463"/>
                    <a:pt x="249" y="463"/>
                  </a:cubicBezTo>
                  <a:cubicBezTo>
                    <a:pt x="268" y="463"/>
                    <a:pt x="289" y="458"/>
                    <a:pt x="310" y="451"/>
                  </a:cubicBezTo>
                  <a:cubicBezTo>
                    <a:pt x="393" y="439"/>
                    <a:pt x="465" y="403"/>
                    <a:pt x="393" y="260"/>
                  </a:cubicBezTo>
                  <a:cubicBezTo>
                    <a:pt x="342" y="117"/>
                    <a:pt x="221" y="0"/>
                    <a:pt x="14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
            <p:cNvSpPr/>
            <p:nvPr/>
          </p:nvSpPr>
          <p:spPr>
            <a:xfrm>
              <a:off x="5834350" y="3812275"/>
              <a:ext cx="14600" cy="7425"/>
            </a:xfrm>
            <a:custGeom>
              <a:avLst/>
              <a:gdLst/>
              <a:ahLst/>
              <a:cxnLst/>
              <a:rect l="l" t="t" r="r" b="b"/>
              <a:pathLst>
                <a:path w="584" h="297" extrusionOk="0">
                  <a:moveTo>
                    <a:pt x="318" y="0"/>
                  </a:moveTo>
                  <a:cubicBezTo>
                    <a:pt x="197" y="0"/>
                    <a:pt x="109" y="58"/>
                    <a:pt x="60" y="117"/>
                  </a:cubicBezTo>
                  <a:cubicBezTo>
                    <a:pt x="0" y="188"/>
                    <a:pt x="0" y="248"/>
                    <a:pt x="48" y="260"/>
                  </a:cubicBezTo>
                  <a:cubicBezTo>
                    <a:pt x="80" y="291"/>
                    <a:pt x="117" y="297"/>
                    <a:pt x="152" y="297"/>
                  </a:cubicBezTo>
                  <a:cubicBezTo>
                    <a:pt x="170" y="297"/>
                    <a:pt x="187" y="295"/>
                    <a:pt x="203" y="295"/>
                  </a:cubicBezTo>
                  <a:cubicBezTo>
                    <a:pt x="239" y="272"/>
                    <a:pt x="322" y="272"/>
                    <a:pt x="334" y="272"/>
                  </a:cubicBezTo>
                  <a:cubicBezTo>
                    <a:pt x="358" y="272"/>
                    <a:pt x="405" y="272"/>
                    <a:pt x="477" y="260"/>
                  </a:cubicBezTo>
                  <a:cubicBezTo>
                    <a:pt x="524" y="260"/>
                    <a:pt x="560" y="248"/>
                    <a:pt x="584" y="200"/>
                  </a:cubicBezTo>
                  <a:cubicBezTo>
                    <a:pt x="584" y="188"/>
                    <a:pt x="584" y="141"/>
                    <a:pt x="572" y="117"/>
                  </a:cubicBezTo>
                  <a:cubicBezTo>
                    <a:pt x="536" y="69"/>
                    <a:pt x="477" y="33"/>
                    <a:pt x="405" y="10"/>
                  </a:cubicBezTo>
                  <a:cubicBezTo>
                    <a:pt x="375" y="3"/>
                    <a:pt x="346" y="0"/>
                    <a:pt x="31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
            <p:cNvSpPr/>
            <p:nvPr/>
          </p:nvSpPr>
          <p:spPr>
            <a:xfrm>
              <a:off x="5853175" y="3813950"/>
              <a:ext cx="12450" cy="7575"/>
            </a:xfrm>
            <a:custGeom>
              <a:avLst/>
              <a:gdLst/>
              <a:ahLst/>
              <a:cxnLst/>
              <a:rect l="l" t="t" r="r" b="b"/>
              <a:pathLst>
                <a:path w="498" h="303" extrusionOk="0">
                  <a:moveTo>
                    <a:pt x="219" y="1"/>
                  </a:moveTo>
                  <a:cubicBezTo>
                    <a:pt x="99" y="1"/>
                    <a:pt x="0" y="68"/>
                    <a:pt x="9" y="121"/>
                  </a:cubicBezTo>
                  <a:cubicBezTo>
                    <a:pt x="21" y="228"/>
                    <a:pt x="128" y="240"/>
                    <a:pt x="224" y="288"/>
                  </a:cubicBezTo>
                  <a:cubicBezTo>
                    <a:pt x="247" y="298"/>
                    <a:pt x="266" y="302"/>
                    <a:pt x="283" y="302"/>
                  </a:cubicBezTo>
                  <a:cubicBezTo>
                    <a:pt x="329" y="302"/>
                    <a:pt x="359" y="272"/>
                    <a:pt x="402" y="228"/>
                  </a:cubicBezTo>
                  <a:cubicBezTo>
                    <a:pt x="438" y="169"/>
                    <a:pt x="498" y="86"/>
                    <a:pt x="343" y="26"/>
                  </a:cubicBezTo>
                  <a:cubicBezTo>
                    <a:pt x="301" y="8"/>
                    <a:pt x="259" y="1"/>
                    <a:pt x="2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
            <p:cNvSpPr/>
            <p:nvPr/>
          </p:nvSpPr>
          <p:spPr>
            <a:xfrm>
              <a:off x="5840000" y="3825875"/>
              <a:ext cx="8950" cy="7025"/>
            </a:xfrm>
            <a:custGeom>
              <a:avLst/>
              <a:gdLst/>
              <a:ahLst/>
              <a:cxnLst/>
              <a:rect l="l" t="t" r="r" b="b"/>
              <a:pathLst>
                <a:path w="358" h="281" extrusionOk="0">
                  <a:moveTo>
                    <a:pt x="198" y="0"/>
                  </a:moveTo>
                  <a:cubicBezTo>
                    <a:pt x="140" y="0"/>
                    <a:pt x="79" y="27"/>
                    <a:pt x="48" y="73"/>
                  </a:cubicBezTo>
                  <a:cubicBezTo>
                    <a:pt x="1" y="168"/>
                    <a:pt x="72" y="240"/>
                    <a:pt x="155" y="263"/>
                  </a:cubicBezTo>
                  <a:cubicBezTo>
                    <a:pt x="177" y="275"/>
                    <a:pt x="195" y="281"/>
                    <a:pt x="210" y="281"/>
                  </a:cubicBezTo>
                  <a:cubicBezTo>
                    <a:pt x="256" y="281"/>
                    <a:pt x="281" y="236"/>
                    <a:pt x="298" y="192"/>
                  </a:cubicBezTo>
                  <a:cubicBezTo>
                    <a:pt x="334" y="132"/>
                    <a:pt x="358" y="73"/>
                    <a:pt x="286" y="25"/>
                  </a:cubicBezTo>
                  <a:cubicBezTo>
                    <a:pt x="261" y="8"/>
                    <a:pt x="230" y="0"/>
                    <a:pt x="19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
            <p:cNvSpPr/>
            <p:nvPr/>
          </p:nvSpPr>
          <p:spPr>
            <a:xfrm>
              <a:off x="5824825" y="3829900"/>
              <a:ext cx="38425" cy="15775"/>
            </a:xfrm>
            <a:custGeom>
              <a:avLst/>
              <a:gdLst/>
              <a:ahLst/>
              <a:cxnLst/>
              <a:rect l="l" t="t" r="r" b="b"/>
              <a:pathLst>
                <a:path w="1537" h="631" extrusionOk="0">
                  <a:moveTo>
                    <a:pt x="297" y="0"/>
                  </a:moveTo>
                  <a:cubicBezTo>
                    <a:pt x="265" y="0"/>
                    <a:pt x="233" y="2"/>
                    <a:pt x="203" y="7"/>
                  </a:cubicBezTo>
                  <a:cubicBezTo>
                    <a:pt x="72" y="19"/>
                    <a:pt x="0" y="90"/>
                    <a:pt x="12" y="126"/>
                  </a:cubicBezTo>
                  <a:cubicBezTo>
                    <a:pt x="60" y="210"/>
                    <a:pt x="322" y="186"/>
                    <a:pt x="536" y="329"/>
                  </a:cubicBezTo>
                  <a:cubicBezTo>
                    <a:pt x="643" y="424"/>
                    <a:pt x="703" y="448"/>
                    <a:pt x="739" y="448"/>
                  </a:cubicBezTo>
                  <a:cubicBezTo>
                    <a:pt x="834" y="495"/>
                    <a:pt x="1001" y="507"/>
                    <a:pt x="1143" y="567"/>
                  </a:cubicBezTo>
                  <a:cubicBezTo>
                    <a:pt x="1235" y="613"/>
                    <a:pt x="1294" y="631"/>
                    <a:pt x="1336" y="631"/>
                  </a:cubicBezTo>
                  <a:cubicBezTo>
                    <a:pt x="1382" y="631"/>
                    <a:pt x="1410" y="609"/>
                    <a:pt x="1441" y="579"/>
                  </a:cubicBezTo>
                  <a:cubicBezTo>
                    <a:pt x="1477" y="555"/>
                    <a:pt x="1536" y="483"/>
                    <a:pt x="1251" y="340"/>
                  </a:cubicBezTo>
                  <a:cubicBezTo>
                    <a:pt x="1149" y="294"/>
                    <a:pt x="1033" y="277"/>
                    <a:pt x="936" y="277"/>
                  </a:cubicBezTo>
                  <a:cubicBezTo>
                    <a:pt x="908" y="277"/>
                    <a:pt x="882" y="278"/>
                    <a:pt x="858" y="281"/>
                  </a:cubicBezTo>
                  <a:cubicBezTo>
                    <a:pt x="834" y="245"/>
                    <a:pt x="786" y="186"/>
                    <a:pt x="703" y="126"/>
                  </a:cubicBezTo>
                  <a:cubicBezTo>
                    <a:pt x="578" y="40"/>
                    <a:pt x="431" y="0"/>
                    <a:pt x="29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
            <p:cNvSpPr/>
            <p:nvPr/>
          </p:nvSpPr>
          <p:spPr>
            <a:xfrm>
              <a:off x="5804575" y="3798700"/>
              <a:ext cx="20275" cy="30200"/>
            </a:xfrm>
            <a:custGeom>
              <a:avLst/>
              <a:gdLst/>
              <a:ahLst/>
              <a:cxnLst/>
              <a:rect l="l" t="t" r="r" b="b"/>
              <a:pathLst>
                <a:path w="811" h="1208" extrusionOk="0">
                  <a:moveTo>
                    <a:pt x="101" y="1"/>
                  </a:moveTo>
                  <a:cubicBezTo>
                    <a:pt x="81" y="1"/>
                    <a:pt x="67" y="6"/>
                    <a:pt x="60" y="17"/>
                  </a:cubicBezTo>
                  <a:cubicBezTo>
                    <a:pt x="1" y="100"/>
                    <a:pt x="120" y="219"/>
                    <a:pt x="167" y="362"/>
                  </a:cubicBezTo>
                  <a:cubicBezTo>
                    <a:pt x="215" y="493"/>
                    <a:pt x="251" y="505"/>
                    <a:pt x="334" y="505"/>
                  </a:cubicBezTo>
                  <a:cubicBezTo>
                    <a:pt x="239" y="553"/>
                    <a:pt x="251" y="696"/>
                    <a:pt x="370" y="838"/>
                  </a:cubicBezTo>
                  <a:cubicBezTo>
                    <a:pt x="432" y="893"/>
                    <a:pt x="479" y="912"/>
                    <a:pt x="511" y="912"/>
                  </a:cubicBezTo>
                  <a:cubicBezTo>
                    <a:pt x="528" y="912"/>
                    <a:pt x="540" y="906"/>
                    <a:pt x="548" y="898"/>
                  </a:cubicBezTo>
                  <a:lnTo>
                    <a:pt x="548" y="898"/>
                  </a:lnTo>
                  <a:cubicBezTo>
                    <a:pt x="513" y="934"/>
                    <a:pt x="477" y="981"/>
                    <a:pt x="465" y="1041"/>
                  </a:cubicBezTo>
                  <a:cubicBezTo>
                    <a:pt x="418" y="1207"/>
                    <a:pt x="513" y="1207"/>
                    <a:pt x="584" y="1207"/>
                  </a:cubicBezTo>
                  <a:cubicBezTo>
                    <a:pt x="679" y="1207"/>
                    <a:pt x="739" y="1207"/>
                    <a:pt x="751" y="1112"/>
                  </a:cubicBezTo>
                  <a:cubicBezTo>
                    <a:pt x="775" y="1029"/>
                    <a:pt x="810" y="910"/>
                    <a:pt x="751" y="850"/>
                  </a:cubicBezTo>
                  <a:cubicBezTo>
                    <a:pt x="730" y="829"/>
                    <a:pt x="707" y="820"/>
                    <a:pt x="682" y="820"/>
                  </a:cubicBezTo>
                  <a:cubicBezTo>
                    <a:pt x="651" y="820"/>
                    <a:pt x="618" y="835"/>
                    <a:pt x="584" y="862"/>
                  </a:cubicBezTo>
                  <a:lnTo>
                    <a:pt x="596" y="850"/>
                  </a:lnTo>
                  <a:cubicBezTo>
                    <a:pt x="644" y="791"/>
                    <a:pt x="679" y="743"/>
                    <a:pt x="596" y="672"/>
                  </a:cubicBezTo>
                  <a:cubicBezTo>
                    <a:pt x="537" y="612"/>
                    <a:pt x="465" y="541"/>
                    <a:pt x="394" y="505"/>
                  </a:cubicBezTo>
                  <a:cubicBezTo>
                    <a:pt x="429" y="493"/>
                    <a:pt x="477" y="445"/>
                    <a:pt x="429" y="279"/>
                  </a:cubicBezTo>
                  <a:cubicBezTo>
                    <a:pt x="371" y="104"/>
                    <a:pt x="186" y="1"/>
                    <a:pt x="10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
            <p:cNvSpPr/>
            <p:nvPr/>
          </p:nvSpPr>
          <p:spPr>
            <a:xfrm>
              <a:off x="5826025" y="3814150"/>
              <a:ext cx="7725" cy="8675"/>
            </a:xfrm>
            <a:custGeom>
              <a:avLst/>
              <a:gdLst/>
              <a:ahLst/>
              <a:cxnLst/>
              <a:rect l="l" t="t" r="r" b="b"/>
              <a:pathLst>
                <a:path w="309" h="347" extrusionOk="0">
                  <a:moveTo>
                    <a:pt x="145" y="0"/>
                  </a:moveTo>
                  <a:cubicBezTo>
                    <a:pt x="136" y="0"/>
                    <a:pt x="127" y="2"/>
                    <a:pt x="119" y="6"/>
                  </a:cubicBezTo>
                  <a:cubicBezTo>
                    <a:pt x="12" y="42"/>
                    <a:pt x="12" y="125"/>
                    <a:pt x="0" y="208"/>
                  </a:cubicBezTo>
                  <a:cubicBezTo>
                    <a:pt x="0" y="304"/>
                    <a:pt x="36" y="316"/>
                    <a:pt x="131" y="339"/>
                  </a:cubicBezTo>
                  <a:cubicBezTo>
                    <a:pt x="152" y="343"/>
                    <a:pt x="172" y="346"/>
                    <a:pt x="192" y="346"/>
                  </a:cubicBezTo>
                  <a:cubicBezTo>
                    <a:pt x="240" y="346"/>
                    <a:pt x="281" y="325"/>
                    <a:pt x="298" y="232"/>
                  </a:cubicBezTo>
                  <a:cubicBezTo>
                    <a:pt x="308" y="116"/>
                    <a:pt x="216"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
            <p:cNvSpPr/>
            <p:nvPr/>
          </p:nvSpPr>
          <p:spPr>
            <a:xfrm>
              <a:off x="5790600" y="3767300"/>
              <a:ext cx="16100" cy="8775"/>
            </a:xfrm>
            <a:custGeom>
              <a:avLst/>
              <a:gdLst/>
              <a:ahLst/>
              <a:cxnLst/>
              <a:rect l="l" t="t" r="r" b="b"/>
              <a:pathLst>
                <a:path w="644" h="351" extrusionOk="0">
                  <a:moveTo>
                    <a:pt x="518" y="1"/>
                  </a:moveTo>
                  <a:cubicBezTo>
                    <a:pt x="485" y="1"/>
                    <a:pt x="440" y="7"/>
                    <a:pt x="381" y="23"/>
                  </a:cubicBezTo>
                  <a:cubicBezTo>
                    <a:pt x="167" y="82"/>
                    <a:pt x="0" y="261"/>
                    <a:pt x="60" y="320"/>
                  </a:cubicBezTo>
                  <a:cubicBezTo>
                    <a:pt x="78" y="342"/>
                    <a:pt x="106" y="351"/>
                    <a:pt x="141" y="351"/>
                  </a:cubicBezTo>
                  <a:cubicBezTo>
                    <a:pt x="222" y="351"/>
                    <a:pt x="340" y="306"/>
                    <a:pt x="465" y="273"/>
                  </a:cubicBezTo>
                  <a:cubicBezTo>
                    <a:pt x="619" y="225"/>
                    <a:pt x="643" y="189"/>
                    <a:pt x="619" y="106"/>
                  </a:cubicBezTo>
                  <a:cubicBezTo>
                    <a:pt x="619" y="53"/>
                    <a:pt x="613" y="1"/>
                    <a:pt x="5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
            <p:cNvSpPr/>
            <p:nvPr/>
          </p:nvSpPr>
          <p:spPr>
            <a:xfrm>
              <a:off x="5757550" y="3772275"/>
              <a:ext cx="19675" cy="7050"/>
            </a:xfrm>
            <a:custGeom>
              <a:avLst/>
              <a:gdLst/>
              <a:ahLst/>
              <a:cxnLst/>
              <a:rect l="l" t="t" r="r" b="b"/>
              <a:pathLst>
                <a:path w="787" h="282" extrusionOk="0">
                  <a:moveTo>
                    <a:pt x="456" y="0"/>
                  </a:moveTo>
                  <a:cubicBezTo>
                    <a:pt x="328" y="0"/>
                    <a:pt x="191" y="34"/>
                    <a:pt x="108" y="86"/>
                  </a:cubicBezTo>
                  <a:cubicBezTo>
                    <a:pt x="24" y="169"/>
                    <a:pt x="1" y="229"/>
                    <a:pt x="13" y="252"/>
                  </a:cubicBezTo>
                  <a:cubicBezTo>
                    <a:pt x="35" y="275"/>
                    <a:pt x="69" y="282"/>
                    <a:pt x="112" y="282"/>
                  </a:cubicBezTo>
                  <a:cubicBezTo>
                    <a:pt x="188" y="282"/>
                    <a:pt x="291" y="260"/>
                    <a:pt x="405" y="260"/>
                  </a:cubicBezTo>
                  <a:cubicBezTo>
                    <a:pt x="432" y="260"/>
                    <a:pt x="460" y="261"/>
                    <a:pt x="489" y="264"/>
                  </a:cubicBezTo>
                  <a:cubicBezTo>
                    <a:pt x="543" y="274"/>
                    <a:pt x="584" y="278"/>
                    <a:pt x="617" y="278"/>
                  </a:cubicBezTo>
                  <a:cubicBezTo>
                    <a:pt x="705" y="278"/>
                    <a:pt x="725" y="245"/>
                    <a:pt x="751" y="193"/>
                  </a:cubicBezTo>
                  <a:cubicBezTo>
                    <a:pt x="775" y="169"/>
                    <a:pt x="786" y="133"/>
                    <a:pt x="775" y="86"/>
                  </a:cubicBezTo>
                  <a:cubicBezTo>
                    <a:pt x="739" y="62"/>
                    <a:pt x="679" y="14"/>
                    <a:pt x="513" y="2"/>
                  </a:cubicBezTo>
                  <a:cubicBezTo>
                    <a:pt x="494" y="1"/>
                    <a:pt x="475" y="0"/>
                    <a:pt x="4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
            <p:cNvSpPr/>
            <p:nvPr/>
          </p:nvSpPr>
          <p:spPr>
            <a:xfrm>
              <a:off x="5796850" y="3740175"/>
              <a:ext cx="13400" cy="11175"/>
            </a:xfrm>
            <a:custGeom>
              <a:avLst/>
              <a:gdLst/>
              <a:ahLst/>
              <a:cxnLst/>
              <a:rect l="l" t="t" r="r" b="b"/>
              <a:pathLst>
                <a:path w="536" h="447" extrusionOk="0">
                  <a:moveTo>
                    <a:pt x="179" y="0"/>
                  </a:moveTo>
                  <a:cubicBezTo>
                    <a:pt x="60" y="0"/>
                    <a:pt x="0" y="84"/>
                    <a:pt x="36" y="108"/>
                  </a:cubicBezTo>
                  <a:cubicBezTo>
                    <a:pt x="95" y="203"/>
                    <a:pt x="155" y="215"/>
                    <a:pt x="191" y="322"/>
                  </a:cubicBezTo>
                  <a:cubicBezTo>
                    <a:pt x="224" y="413"/>
                    <a:pt x="263" y="446"/>
                    <a:pt x="307" y="446"/>
                  </a:cubicBezTo>
                  <a:cubicBezTo>
                    <a:pt x="327" y="446"/>
                    <a:pt x="348" y="440"/>
                    <a:pt x="369" y="429"/>
                  </a:cubicBezTo>
                  <a:cubicBezTo>
                    <a:pt x="453" y="417"/>
                    <a:pt x="536" y="417"/>
                    <a:pt x="465" y="215"/>
                  </a:cubicBezTo>
                  <a:cubicBezTo>
                    <a:pt x="417" y="108"/>
                    <a:pt x="286" y="0"/>
                    <a:pt x="17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
            <p:cNvSpPr/>
            <p:nvPr/>
          </p:nvSpPr>
          <p:spPr>
            <a:xfrm>
              <a:off x="5742675" y="3768050"/>
              <a:ext cx="9550" cy="6575"/>
            </a:xfrm>
            <a:custGeom>
              <a:avLst/>
              <a:gdLst/>
              <a:ahLst/>
              <a:cxnLst/>
              <a:rect l="l" t="t" r="r" b="b"/>
              <a:pathLst>
                <a:path w="382" h="263" extrusionOk="0">
                  <a:moveTo>
                    <a:pt x="134" y="1"/>
                  </a:moveTo>
                  <a:cubicBezTo>
                    <a:pt x="116" y="1"/>
                    <a:pt x="99" y="2"/>
                    <a:pt x="84" y="5"/>
                  </a:cubicBezTo>
                  <a:cubicBezTo>
                    <a:pt x="12" y="17"/>
                    <a:pt x="0" y="76"/>
                    <a:pt x="12" y="112"/>
                  </a:cubicBezTo>
                  <a:cubicBezTo>
                    <a:pt x="72" y="195"/>
                    <a:pt x="84" y="231"/>
                    <a:pt x="119" y="243"/>
                  </a:cubicBezTo>
                  <a:cubicBezTo>
                    <a:pt x="119" y="258"/>
                    <a:pt x="130" y="262"/>
                    <a:pt x="148" y="262"/>
                  </a:cubicBezTo>
                  <a:cubicBezTo>
                    <a:pt x="173" y="262"/>
                    <a:pt x="209" y="255"/>
                    <a:pt x="250" y="255"/>
                  </a:cubicBezTo>
                  <a:cubicBezTo>
                    <a:pt x="298" y="255"/>
                    <a:pt x="322" y="255"/>
                    <a:pt x="357" y="231"/>
                  </a:cubicBezTo>
                  <a:cubicBezTo>
                    <a:pt x="369" y="195"/>
                    <a:pt x="381" y="136"/>
                    <a:pt x="322" y="76"/>
                  </a:cubicBezTo>
                  <a:cubicBezTo>
                    <a:pt x="275" y="20"/>
                    <a:pt x="199" y="1"/>
                    <a:pt x="13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
            <p:cNvSpPr/>
            <p:nvPr/>
          </p:nvSpPr>
          <p:spPr>
            <a:xfrm>
              <a:off x="5724225" y="3760425"/>
              <a:ext cx="7450" cy="6150"/>
            </a:xfrm>
            <a:custGeom>
              <a:avLst/>
              <a:gdLst/>
              <a:ahLst/>
              <a:cxnLst/>
              <a:rect l="l" t="t" r="r" b="b"/>
              <a:pathLst>
                <a:path w="298" h="246" extrusionOk="0">
                  <a:moveTo>
                    <a:pt x="201" y="0"/>
                  </a:moveTo>
                  <a:cubicBezTo>
                    <a:pt x="155" y="0"/>
                    <a:pt x="108" y="19"/>
                    <a:pt x="83" y="60"/>
                  </a:cubicBezTo>
                  <a:cubicBezTo>
                    <a:pt x="0" y="143"/>
                    <a:pt x="48" y="202"/>
                    <a:pt x="95" y="238"/>
                  </a:cubicBezTo>
                  <a:cubicBezTo>
                    <a:pt x="108" y="243"/>
                    <a:pt x="119" y="246"/>
                    <a:pt x="129" y="246"/>
                  </a:cubicBezTo>
                  <a:cubicBezTo>
                    <a:pt x="166" y="246"/>
                    <a:pt x="189" y="214"/>
                    <a:pt x="226" y="167"/>
                  </a:cubicBezTo>
                  <a:cubicBezTo>
                    <a:pt x="274" y="107"/>
                    <a:pt x="298" y="48"/>
                    <a:pt x="262" y="12"/>
                  </a:cubicBezTo>
                  <a:cubicBezTo>
                    <a:pt x="243" y="4"/>
                    <a:pt x="222" y="0"/>
                    <a:pt x="20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
            <p:cNvSpPr/>
            <p:nvPr/>
          </p:nvSpPr>
          <p:spPr>
            <a:xfrm>
              <a:off x="5735525" y="3748800"/>
              <a:ext cx="6575" cy="6875"/>
            </a:xfrm>
            <a:custGeom>
              <a:avLst/>
              <a:gdLst/>
              <a:ahLst/>
              <a:cxnLst/>
              <a:rect l="l" t="t" r="r" b="b"/>
              <a:pathLst>
                <a:path w="263" h="275" extrusionOk="0">
                  <a:moveTo>
                    <a:pt x="167" y="1"/>
                  </a:moveTo>
                  <a:cubicBezTo>
                    <a:pt x="60" y="13"/>
                    <a:pt x="1" y="120"/>
                    <a:pt x="48" y="167"/>
                  </a:cubicBezTo>
                  <a:cubicBezTo>
                    <a:pt x="120" y="251"/>
                    <a:pt x="167" y="275"/>
                    <a:pt x="191" y="275"/>
                  </a:cubicBezTo>
                  <a:cubicBezTo>
                    <a:pt x="227" y="275"/>
                    <a:pt x="239" y="215"/>
                    <a:pt x="251" y="132"/>
                  </a:cubicBezTo>
                  <a:cubicBezTo>
                    <a:pt x="262" y="60"/>
                    <a:pt x="262" y="1"/>
                    <a:pt x="1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
            <p:cNvSpPr/>
            <p:nvPr/>
          </p:nvSpPr>
          <p:spPr>
            <a:xfrm>
              <a:off x="5641775" y="3748475"/>
              <a:ext cx="9550" cy="6650"/>
            </a:xfrm>
            <a:custGeom>
              <a:avLst/>
              <a:gdLst/>
              <a:ahLst/>
              <a:cxnLst/>
              <a:rect l="l" t="t" r="r" b="b"/>
              <a:pathLst>
                <a:path w="382" h="266" extrusionOk="0">
                  <a:moveTo>
                    <a:pt x="281" y="0"/>
                  </a:moveTo>
                  <a:cubicBezTo>
                    <a:pt x="272" y="0"/>
                    <a:pt x="261" y="1"/>
                    <a:pt x="250" y="2"/>
                  </a:cubicBezTo>
                  <a:cubicBezTo>
                    <a:pt x="119" y="14"/>
                    <a:pt x="0" y="109"/>
                    <a:pt x="24" y="180"/>
                  </a:cubicBezTo>
                  <a:cubicBezTo>
                    <a:pt x="57" y="255"/>
                    <a:pt x="118" y="266"/>
                    <a:pt x="189" y="266"/>
                  </a:cubicBezTo>
                  <a:cubicBezTo>
                    <a:pt x="220" y="266"/>
                    <a:pt x="253" y="264"/>
                    <a:pt x="286" y="264"/>
                  </a:cubicBezTo>
                  <a:cubicBezTo>
                    <a:pt x="381" y="252"/>
                    <a:pt x="381" y="204"/>
                    <a:pt x="381" y="133"/>
                  </a:cubicBezTo>
                  <a:cubicBezTo>
                    <a:pt x="381" y="57"/>
                    <a:pt x="381" y="0"/>
                    <a:pt x="2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
            <p:cNvSpPr/>
            <p:nvPr/>
          </p:nvSpPr>
          <p:spPr>
            <a:xfrm>
              <a:off x="5399775" y="3650875"/>
              <a:ext cx="8950" cy="14600"/>
            </a:xfrm>
            <a:custGeom>
              <a:avLst/>
              <a:gdLst/>
              <a:ahLst/>
              <a:cxnLst/>
              <a:rect l="l" t="t" r="r" b="b"/>
              <a:pathLst>
                <a:path w="358" h="584" extrusionOk="0">
                  <a:moveTo>
                    <a:pt x="24" y="1"/>
                  </a:moveTo>
                  <a:cubicBezTo>
                    <a:pt x="24" y="167"/>
                    <a:pt x="24" y="382"/>
                    <a:pt x="0" y="584"/>
                  </a:cubicBezTo>
                  <a:cubicBezTo>
                    <a:pt x="143" y="441"/>
                    <a:pt x="274" y="322"/>
                    <a:pt x="357" y="262"/>
                  </a:cubicBezTo>
                  <a:cubicBezTo>
                    <a:pt x="286" y="239"/>
                    <a:pt x="227" y="215"/>
                    <a:pt x="167" y="167"/>
                  </a:cubicBezTo>
                  <a:cubicBezTo>
                    <a:pt x="96" y="108"/>
                    <a:pt x="48" y="48"/>
                    <a:pt x="24"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
            <p:cNvSpPr/>
            <p:nvPr/>
          </p:nvSpPr>
          <p:spPr>
            <a:xfrm>
              <a:off x="5269700" y="3677675"/>
              <a:ext cx="24425" cy="13400"/>
            </a:xfrm>
            <a:custGeom>
              <a:avLst/>
              <a:gdLst/>
              <a:ahLst/>
              <a:cxnLst/>
              <a:rect l="l" t="t" r="r" b="b"/>
              <a:pathLst>
                <a:path w="977" h="536" extrusionOk="0">
                  <a:moveTo>
                    <a:pt x="203" y="0"/>
                  </a:moveTo>
                  <a:cubicBezTo>
                    <a:pt x="167" y="60"/>
                    <a:pt x="119" y="155"/>
                    <a:pt x="48" y="238"/>
                  </a:cubicBezTo>
                  <a:lnTo>
                    <a:pt x="0" y="286"/>
                  </a:lnTo>
                  <a:cubicBezTo>
                    <a:pt x="72" y="345"/>
                    <a:pt x="131" y="405"/>
                    <a:pt x="179" y="476"/>
                  </a:cubicBezTo>
                  <a:cubicBezTo>
                    <a:pt x="226" y="453"/>
                    <a:pt x="286" y="441"/>
                    <a:pt x="357" y="417"/>
                  </a:cubicBezTo>
                  <a:cubicBezTo>
                    <a:pt x="384" y="413"/>
                    <a:pt x="411" y="412"/>
                    <a:pt x="438" y="412"/>
                  </a:cubicBezTo>
                  <a:cubicBezTo>
                    <a:pt x="589" y="412"/>
                    <a:pt x="733" y="465"/>
                    <a:pt x="834" y="536"/>
                  </a:cubicBezTo>
                  <a:cubicBezTo>
                    <a:pt x="846" y="512"/>
                    <a:pt x="893" y="453"/>
                    <a:pt x="977" y="405"/>
                  </a:cubicBezTo>
                  <a:cubicBezTo>
                    <a:pt x="679" y="238"/>
                    <a:pt x="405" y="107"/>
                    <a:pt x="203"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
            <p:cNvSpPr/>
            <p:nvPr/>
          </p:nvSpPr>
          <p:spPr>
            <a:xfrm>
              <a:off x="5278625" y="3641950"/>
              <a:ext cx="143200" cy="78000"/>
            </a:xfrm>
            <a:custGeom>
              <a:avLst/>
              <a:gdLst/>
              <a:ahLst/>
              <a:cxnLst/>
              <a:rect l="l" t="t" r="r" b="b"/>
              <a:pathLst>
                <a:path w="5728" h="3120" extrusionOk="0">
                  <a:moveTo>
                    <a:pt x="4441" y="0"/>
                  </a:moveTo>
                  <a:cubicBezTo>
                    <a:pt x="4346" y="72"/>
                    <a:pt x="4191" y="155"/>
                    <a:pt x="4025" y="155"/>
                  </a:cubicBezTo>
                  <a:cubicBezTo>
                    <a:pt x="4007" y="157"/>
                    <a:pt x="3990" y="158"/>
                    <a:pt x="3974" y="158"/>
                  </a:cubicBezTo>
                  <a:cubicBezTo>
                    <a:pt x="3871" y="158"/>
                    <a:pt x="3802" y="128"/>
                    <a:pt x="3751" y="108"/>
                  </a:cubicBezTo>
                  <a:cubicBezTo>
                    <a:pt x="3703" y="155"/>
                    <a:pt x="3656" y="191"/>
                    <a:pt x="3584" y="238"/>
                  </a:cubicBezTo>
                  <a:cubicBezTo>
                    <a:pt x="3486" y="304"/>
                    <a:pt x="3319" y="359"/>
                    <a:pt x="3154" y="359"/>
                  </a:cubicBezTo>
                  <a:cubicBezTo>
                    <a:pt x="3139" y="359"/>
                    <a:pt x="3123" y="359"/>
                    <a:pt x="3108" y="358"/>
                  </a:cubicBezTo>
                  <a:cubicBezTo>
                    <a:pt x="2941" y="334"/>
                    <a:pt x="2834" y="286"/>
                    <a:pt x="2763" y="238"/>
                  </a:cubicBezTo>
                  <a:lnTo>
                    <a:pt x="2763" y="238"/>
                  </a:lnTo>
                  <a:cubicBezTo>
                    <a:pt x="2775" y="250"/>
                    <a:pt x="2775" y="250"/>
                    <a:pt x="2775" y="274"/>
                  </a:cubicBezTo>
                  <a:cubicBezTo>
                    <a:pt x="2834" y="536"/>
                    <a:pt x="2834" y="881"/>
                    <a:pt x="2834" y="1191"/>
                  </a:cubicBezTo>
                  <a:cubicBezTo>
                    <a:pt x="2858" y="1489"/>
                    <a:pt x="2870" y="1667"/>
                    <a:pt x="2858" y="1727"/>
                  </a:cubicBezTo>
                  <a:cubicBezTo>
                    <a:pt x="2858" y="1739"/>
                    <a:pt x="2834" y="1762"/>
                    <a:pt x="2834" y="1774"/>
                  </a:cubicBezTo>
                  <a:cubicBezTo>
                    <a:pt x="2882" y="1822"/>
                    <a:pt x="2929" y="1834"/>
                    <a:pt x="2953" y="1858"/>
                  </a:cubicBezTo>
                  <a:cubicBezTo>
                    <a:pt x="3060" y="1953"/>
                    <a:pt x="3048" y="1977"/>
                    <a:pt x="3037" y="2024"/>
                  </a:cubicBezTo>
                  <a:cubicBezTo>
                    <a:pt x="3020" y="2050"/>
                    <a:pt x="3003" y="2075"/>
                    <a:pt x="2940" y="2075"/>
                  </a:cubicBezTo>
                  <a:cubicBezTo>
                    <a:pt x="2914" y="2075"/>
                    <a:pt x="2879" y="2071"/>
                    <a:pt x="2834" y="2060"/>
                  </a:cubicBezTo>
                  <a:cubicBezTo>
                    <a:pt x="2691" y="2013"/>
                    <a:pt x="2417" y="1929"/>
                    <a:pt x="1965" y="1632"/>
                  </a:cubicBezTo>
                  <a:cubicBezTo>
                    <a:pt x="1727" y="1477"/>
                    <a:pt x="1501" y="1334"/>
                    <a:pt x="1310" y="1143"/>
                  </a:cubicBezTo>
                  <a:cubicBezTo>
                    <a:pt x="1096" y="965"/>
                    <a:pt x="953" y="750"/>
                    <a:pt x="893" y="548"/>
                  </a:cubicBezTo>
                  <a:cubicBezTo>
                    <a:pt x="846" y="417"/>
                    <a:pt x="810" y="322"/>
                    <a:pt x="798" y="215"/>
                  </a:cubicBezTo>
                  <a:cubicBezTo>
                    <a:pt x="779" y="218"/>
                    <a:pt x="761" y="219"/>
                    <a:pt x="743" y="219"/>
                  </a:cubicBezTo>
                  <a:cubicBezTo>
                    <a:pt x="695" y="219"/>
                    <a:pt x="651" y="208"/>
                    <a:pt x="608" y="191"/>
                  </a:cubicBezTo>
                  <a:cubicBezTo>
                    <a:pt x="572" y="238"/>
                    <a:pt x="536" y="286"/>
                    <a:pt x="477" y="310"/>
                  </a:cubicBezTo>
                  <a:cubicBezTo>
                    <a:pt x="441" y="334"/>
                    <a:pt x="429" y="334"/>
                    <a:pt x="393" y="346"/>
                  </a:cubicBezTo>
                  <a:lnTo>
                    <a:pt x="393" y="358"/>
                  </a:lnTo>
                  <a:cubicBezTo>
                    <a:pt x="393" y="441"/>
                    <a:pt x="417" y="524"/>
                    <a:pt x="417" y="643"/>
                  </a:cubicBezTo>
                  <a:cubicBezTo>
                    <a:pt x="393" y="750"/>
                    <a:pt x="381" y="893"/>
                    <a:pt x="298" y="1012"/>
                  </a:cubicBezTo>
                  <a:cubicBezTo>
                    <a:pt x="191" y="1143"/>
                    <a:pt x="84" y="1203"/>
                    <a:pt x="0" y="1227"/>
                  </a:cubicBezTo>
                  <a:cubicBezTo>
                    <a:pt x="358" y="1334"/>
                    <a:pt x="858" y="1536"/>
                    <a:pt x="1322" y="1822"/>
                  </a:cubicBezTo>
                  <a:cubicBezTo>
                    <a:pt x="1513" y="1941"/>
                    <a:pt x="1644" y="2036"/>
                    <a:pt x="1751" y="2120"/>
                  </a:cubicBezTo>
                  <a:cubicBezTo>
                    <a:pt x="1798" y="2143"/>
                    <a:pt x="1846" y="2191"/>
                    <a:pt x="1870" y="2227"/>
                  </a:cubicBezTo>
                  <a:cubicBezTo>
                    <a:pt x="1897" y="2223"/>
                    <a:pt x="1926" y="2221"/>
                    <a:pt x="1955" y="2221"/>
                  </a:cubicBezTo>
                  <a:cubicBezTo>
                    <a:pt x="2089" y="2221"/>
                    <a:pt x="2234" y="2263"/>
                    <a:pt x="2322" y="2322"/>
                  </a:cubicBezTo>
                  <a:cubicBezTo>
                    <a:pt x="2441" y="2417"/>
                    <a:pt x="2513" y="2477"/>
                    <a:pt x="2596" y="2548"/>
                  </a:cubicBezTo>
                  <a:cubicBezTo>
                    <a:pt x="2620" y="2584"/>
                    <a:pt x="2644" y="2608"/>
                    <a:pt x="2667" y="2620"/>
                  </a:cubicBezTo>
                  <a:cubicBezTo>
                    <a:pt x="2691" y="2644"/>
                    <a:pt x="2739" y="2644"/>
                    <a:pt x="2787" y="2644"/>
                  </a:cubicBezTo>
                  <a:cubicBezTo>
                    <a:pt x="2989" y="2655"/>
                    <a:pt x="3215" y="2739"/>
                    <a:pt x="3358" y="2882"/>
                  </a:cubicBezTo>
                  <a:cubicBezTo>
                    <a:pt x="3418" y="2846"/>
                    <a:pt x="3513" y="2822"/>
                    <a:pt x="3596" y="2822"/>
                  </a:cubicBezTo>
                  <a:cubicBezTo>
                    <a:pt x="3615" y="2820"/>
                    <a:pt x="3634" y="2818"/>
                    <a:pt x="3653" y="2818"/>
                  </a:cubicBezTo>
                  <a:cubicBezTo>
                    <a:pt x="3810" y="2818"/>
                    <a:pt x="3952" y="2901"/>
                    <a:pt x="4037" y="2965"/>
                  </a:cubicBezTo>
                  <a:lnTo>
                    <a:pt x="4180" y="3120"/>
                  </a:lnTo>
                  <a:cubicBezTo>
                    <a:pt x="4227" y="3084"/>
                    <a:pt x="4287" y="3072"/>
                    <a:pt x="4358" y="3036"/>
                  </a:cubicBezTo>
                  <a:cubicBezTo>
                    <a:pt x="4416" y="3023"/>
                    <a:pt x="4479" y="3016"/>
                    <a:pt x="4542" y="3016"/>
                  </a:cubicBezTo>
                  <a:cubicBezTo>
                    <a:pt x="4647" y="3016"/>
                    <a:pt x="4753" y="3035"/>
                    <a:pt x="4834" y="3072"/>
                  </a:cubicBezTo>
                  <a:cubicBezTo>
                    <a:pt x="4822" y="3025"/>
                    <a:pt x="4787" y="2941"/>
                    <a:pt x="4787" y="2798"/>
                  </a:cubicBezTo>
                  <a:cubicBezTo>
                    <a:pt x="4787" y="2679"/>
                    <a:pt x="4822" y="2524"/>
                    <a:pt x="4882" y="2322"/>
                  </a:cubicBezTo>
                  <a:cubicBezTo>
                    <a:pt x="4989" y="2013"/>
                    <a:pt x="5180" y="1715"/>
                    <a:pt x="5382" y="1512"/>
                  </a:cubicBezTo>
                  <a:cubicBezTo>
                    <a:pt x="5442" y="1453"/>
                    <a:pt x="5501" y="1393"/>
                    <a:pt x="5561" y="1346"/>
                  </a:cubicBezTo>
                  <a:cubicBezTo>
                    <a:pt x="5620" y="1298"/>
                    <a:pt x="5680" y="1274"/>
                    <a:pt x="5727" y="1239"/>
                  </a:cubicBezTo>
                  <a:cubicBezTo>
                    <a:pt x="5715" y="1215"/>
                    <a:pt x="5704" y="1167"/>
                    <a:pt x="5692" y="1120"/>
                  </a:cubicBezTo>
                  <a:cubicBezTo>
                    <a:pt x="5632" y="1120"/>
                    <a:pt x="5537" y="1120"/>
                    <a:pt x="5442" y="1072"/>
                  </a:cubicBezTo>
                  <a:cubicBezTo>
                    <a:pt x="5358" y="1036"/>
                    <a:pt x="5275" y="953"/>
                    <a:pt x="5239" y="881"/>
                  </a:cubicBezTo>
                  <a:cubicBezTo>
                    <a:pt x="5156" y="1000"/>
                    <a:pt x="5061" y="1167"/>
                    <a:pt x="4942" y="1310"/>
                  </a:cubicBezTo>
                  <a:cubicBezTo>
                    <a:pt x="4918" y="1346"/>
                    <a:pt x="4894" y="1370"/>
                    <a:pt x="4882" y="1381"/>
                  </a:cubicBezTo>
                  <a:cubicBezTo>
                    <a:pt x="4846" y="1429"/>
                    <a:pt x="4799" y="1477"/>
                    <a:pt x="4775" y="1501"/>
                  </a:cubicBezTo>
                  <a:cubicBezTo>
                    <a:pt x="4763" y="1548"/>
                    <a:pt x="4739" y="1584"/>
                    <a:pt x="4715" y="1584"/>
                  </a:cubicBezTo>
                  <a:cubicBezTo>
                    <a:pt x="4703" y="1584"/>
                    <a:pt x="4703" y="1596"/>
                    <a:pt x="4703" y="1596"/>
                  </a:cubicBezTo>
                  <a:cubicBezTo>
                    <a:pt x="4656" y="1643"/>
                    <a:pt x="4644" y="1620"/>
                    <a:pt x="4620" y="1643"/>
                  </a:cubicBezTo>
                  <a:cubicBezTo>
                    <a:pt x="4596" y="1655"/>
                    <a:pt x="4561" y="1679"/>
                    <a:pt x="4525" y="1703"/>
                  </a:cubicBezTo>
                  <a:cubicBezTo>
                    <a:pt x="4505" y="1708"/>
                    <a:pt x="4484" y="1715"/>
                    <a:pt x="4463" y="1715"/>
                  </a:cubicBezTo>
                  <a:cubicBezTo>
                    <a:pt x="4433" y="1715"/>
                    <a:pt x="4403" y="1700"/>
                    <a:pt x="4382" y="1643"/>
                  </a:cubicBezTo>
                  <a:cubicBezTo>
                    <a:pt x="4370" y="1596"/>
                    <a:pt x="4406" y="1489"/>
                    <a:pt x="4441" y="1429"/>
                  </a:cubicBezTo>
                  <a:cubicBezTo>
                    <a:pt x="4465" y="1417"/>
                    <a:pt x="4477" y="1381"/>
                    <a:pt x="4501" y="1358"/>
                  </a:cubicBezTo>
                  <a:lnTo>
                    <a:pt x="4501" y="1298"/>
                  </a:lnTo>
                  <a:lnTo>
                    <a:pt x="4501" y="1048"/>
                  </a:lnTo>
                  <a:cubicBezTo>
                    <a:pt x="4525" y="715"/>
                    <a:pt x="4584" y="405"/>
                    <a:pt x="4644" y="191"/>
                  </a:cubicBezTo>
                  <a:cubicBezTo>
                    <a:pt x="4620" y="179"/>
                    <a:pt x="4608" y="179"/>
                    <a:pt x="4596" y="167"/>
                  </a:cubicBezTo>
                  <a:cubicBezTo>
                    <a:pt x="4501" y="108"/>
                    <a:pt x="4477" y="48"/>
                    <a:pt x="4441" y="0"/>
                  </a:cubicBezTo>
                  <a:close/>
                </a:path>
              </a:pathLst>
            </a:custGeom>
            <a:solidFill>
              <a:srgbClr val="A4D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
            <p:cNvSpPr/>
            <p:nvPr/>
          </p:nvSpPr>
          <p:spPr>
            <a:xfrm>
              <a:off x="5303025" y="3642850"/>
              <a:ext cx="38425" cy="39900"/>
            </a:xfrm>
            <a:custGeom>
              <a:avLst/>
              <a:gdLst/>
              <a:ahLst/>
              <a:cxnLst/>
              <a:rect l="l" t="t" r="r" b="b"/>
              <a:pathLst>
                <a:path w="1537" h="1596" extrusionOk="0">
                  <a:moveTo>
                    <a:pt x="275" y="0"/>
                  </a:moveTo>
                  <a:cubicBezTo>
                    <a:pt x="227" y="24"/>
                    <a:pt x="215" y="60"/>
                    <a:pt x="167" y="83"/>
                  </a:cubicBezTo>
                  <a:cubicBezTo>
                    <a:pt x="120" y="131"/>
                    <a:pt x="60" y="143"/>
                    <a:pt x="1" y="179"/>
                  </a:cubicBezTo>
                  <a:cubicBezTo>
                    <a:pt x="36" y="262"/>
                    <a:pt x="84" y="357"/>
                    <a:pt x="144" y="464"/>
                  </a:cubicBezTo>
                  <a:cubicBezTo>
                    <a:pt x="227" y="619"/>
                    <a:pt x="346" y="786"/>
                    <a:pt x="537" y="941"/>
                  </a:cubicBezTo>
                  <a:cubicBezTo>
                    <a:pt x="715" y="1084"/>
                    <a:pt x="941" y="1238"/>
                    <a:pt x="1168" y="1369"/>
                  </a:cubicBezTo>
                  <a:cubicBezTo>
                    <a:pt x="1310" y="1453"/>
                    <a:pt x="1430" y="1536"/>
                    <a:pt x="1537" y="1596"/>
                  </a:cubicBezTo>
                  <a:cubicBezTo>
                    <a:pt x="1525" y="1488"/>
                    <a:pt x="1513" y="1369"/>
                    <a:pt x="1489" y="1191"/>
                  </a:cubicBezTo>
                  <a:cubicBezTo>
                    <a:pt x="1489" y="845"/>
                    <a:pt x="1513" y="524"/>
                    <a:pt x="1525" y="286"/>
                  </a:cubicBezTo>
                  <a:lnTo>
                    <a:pt x="1525" y="202"/>
                  </a:lnTo>
                  <a:cubicBezTo>
                    <a:pt x="1436" y="243"/>
                    <a:pt x="1326" y="277"/>
                    <a:pt x="1202" y="277"/>
                  </a:cubicBezTo>
                  <a:cubicBezTo>
                    <a:pt x="1142" y="277"/>
                    <a:pt x="1078" y="269"/>
                    <a:pt x="1013" y="250"/>
                  </a:cubicBezTo>
                  <a:cubicBezTo>
                    <a:pt x="894" y="202"/>
                    <a:pt x="822" y="155"/>
                    <a:pt x="775" y="107"/>
                  </a:cubicBezTo>
                  <a:cubicBezTo>
                    <a:pt x="739" y="119"/>
                    <a:pt x="691" y="131"/>
                    <a:pt x="644" y="131"/>
                  </a:cubicBezTo>
                  <a:cubicBezTo>
                    <a:pt x="601" y="139"/>
                    <a:pt x="561" y="142"/>
                    <a:pt x="526" y="142"/>
                  </a:cubicBezTo>
                  <a:cubicBezTo>
                    <a:pt x="394" y="142"/>
                    <a:pt x="315" y="97"/>
                    <a:pt x="287" y="60"/>
                  </a:cubicBezTo>
                  <a:cubicBezTo>
                    <a:pt x="275" y="24"/>
                    <a:pt x="275" y="12"/>
                    <a:pt x="275"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
            <p:cNvSpPr/>
            <p:nvPr/>
          </p:nvSpPr>
          <p:spPr>
            <a:xfrm>
              <a:off x="5347375" y="3769050"/>
              <a:ext cx="30700" cy="19450"/>
            </a:xfrm>
            <a:custGeom>
              <a:avLst/>
              <a:gdLst/>
              <a:ahLst/>
              <a:cxnLst/>
              <a:rect l="l" t="t" r="r" b="b"/>
              <a:pathLst>
                <a:path w="1228" h="778" extrusionOk="0">
                  <a:moveTo>
                    <a:pt x="334" y="0"/>
                  </a:moveTo>
                  <a:lnTo>
                    <a:pt x="334" y="12"/>
                  </a:lnTo>
                  <a:cubicBezTo>
                    <a:pt x="275" y="96"/>
                    <a:pt x="156" y="191"/>
                    <a:pt x="1" y="238"/>
                  </a:cubicBezTo>
                  <a:cubicBezTo>
                    <a:pt x="96" y="298"/>
                    <a:pt x="191" y="381"/>
                    <a:pt x="358" y="536"/>
                  </a:cubicBezTo>
                  <a:lnTo>
                    <a:pt x="548" y="679"/>
                  </a:lnTo>
                  <a:cubicBezTo>
                    <a:pt x="632" y="739"/>
                    <a:pt x="691" y="774"/>
                    <a:pt x="691" y="774"/>
                  </a:cubicBezTo>
                  <a:cubicBezTo>
                    <a:pt x="692" y="776"/>
                    <a:pt x="695" y="777"/>
                    <a:pt x="699" y="777"/>
                  </a:cubicBezTo>
                  <a:cubicBezTo>
                    <a:pt x="736" y="777"/>
                    <a:pt x="903" y="674"/>
                    <a:pt x="1001" y="619"/>
                  </a:cubicBezTo>
                  <a:cubicBezTo>
                    <a:pt x="1084" y="572"/>
                    <a:pt x="1168" y="548"/>
                    <a:pt x="1227" y="512"/>
                  </a:cubicBezTo>
                  <a:cubicBezTo>
                    <a:pt x="1108" y="477"/>
                    <a:pt x="989" y="381"/>
                    <a:pt x="929" y="262"/>
                  </a:cubicBezTo>
                  <a:cubicBezTo>
                    <a:pt x="870" y="167"/>
                    <a:pt x="846" y="96"/>
                    <a:pt x="834" y="36"/>
                  </a:cubicBezTo>
                  <a:cubicBezTo>
                    <a:pt x="775" y="54"/>
                    <a:pt x="715" y="63"/>
                    <a:pt x="656" y="63"/>
                  </a:cubicBezTo>
                  <a:cubicBezTo>
                    <a:pt x="596" y="63"/>
                    <a:pt x="537" y="54"/>
                    <a:pt x="477" y="36"/>
                  </a:cubicBezTo>
                  <a:cubicBezTo>
                    <a:pt x="418" y="24"/>
                    <a:pt x="370" y="12"/>
                    <a:pt x="334"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
            <p:cNvSpPr/>
            <p:nvPr/>
          </p:nvSpPr>
          <p:spPr>
            <a:xfrm>
              <a:off x="5206900" y="3573900"/>
              <a:ext cx="276825" cy="124625"/>
            </a:xfrm>
            <a:custGeom>
              <a:avLst/>
              <a:gdLst/>
              <a:ahLst/>
              <a:cxnLst/>
              <a:rect l="l" t="t" r="r" b="b"/>
              <a:pathLst>
                <a:path w="11073" h="4985" extrusionOk="0">
                  <a:moveTo>
                    <a:pt x="6016" y="0"/>
                  </a:moveTo>
                  <a:cubicBezTo>
                    <a:pt x="5888" y="0"/>
                    <a:pt x="5750" y="18"/>
                    <a:pt x="5620" y="55"/>
                  </a:cubicBezTo>
                  <a:cubicBezTo>
                    <a:pt x="5513" y="103"/>
                    <a:pt x="5441" y="115"/>
                    <a:pt x="5382" y="151"/>
                  </a:cubicBezTo>
                  <a:cubicBezTo>
                    <a:pt x="5394" y="174"/>
                    <a:pt x="5394" y="198"/>
                    <a:pt x="5394" y="222"/>
                  </a:cubicBezTo>
                  <a:cubicBezTo>
                    <a:pt x="5385" y="230"/>
                    <a:pt x="5371" y="244"/>
                    <a:pt x="5344" y="244"/>
                  </a:cubicBezTo>
                  <a:cubicBezTo>
                    <a:pt x="5332" y="244"/>
                    <a:pt x="5317" y="241"/>
                    <a:pt x="5298" y="234"/>
                  </a:cubicBezTo>
                  <a:cubicBezTo>
                    <a:pt x="5251" y="234"/>
                    <a:pt x="5203" y="222"/>
                    <a:pt x="5155" y="210"/>
                  </a:cubicBezTo>
                  <a:lnTo>
                    <a:pt x="5084" y="210"/>
                  </a:lnTo>
                  <a:cubicBezTo>
                    <a:pt x="5072" y="210"/>
                    <a:pt x="5036" y="210"/>
                    <a:pt x="5024" y="198"/>
                  </a:cubicBezTo>
                  <a:cubicBezTo>
                    <a:pt x="4905" y="198"/>
                    <a:pt x="4739" y="258"/>
                    <a:pt x="4596" y="293"/>
                  </a:cubicBezTo>
                  <a:cubicBezTo>
                    <a:pt x="4489" y="341"/>
                    <a:pt x="4417" y="377"/>
                    <a:pt x="4358" y="389"/>
                  </a:cubicBezTo>
                  <a:cubicBezTo>
                    <a:pt x="4358" y="436"/>
                    <a:pt x="4346" y="460"/>
                    <a:pt x="4322" y="460"/>
                  </a:cubicBezTo>
                  <a:cubicBezTo>
                    <a:pt x="4310" y="460"/>
                    <a:pt x="4286" y="448"/>
                    <a:pt x="4239" y="413"/>
                  </a:cubicBezTo>
                  <a:cubicBezTo>
                    <a:pt x="4179" y="413"/>
                    <a:pt x="4167" y="389"/>
                    <a:pt x="4132" y="353"/>
                  </a:cubicBezTo>
                  <a:cubicBezTo>
                    <a:pt x="4108" y="341"/>
                    <a:pt x="4072" y="329"/>
                    <a:pt x="4024" y="317"/>
                  </a:cubicBezTo>
                  <a:cubicBezTo>
                    <a:pt x="3983" y="302"/>
                    <a:pt x="3935" y="294"/>
                    <a:pt x="3882" y="294"/>
                  </a:cubicBezTo>
                  <a:cubicBezTo>
                    <a:pt x="3735" y="294"/>
                    <a:pt x="3554" y="352"/>
                    <a:pt x="3405" y="448"/>
                  </a:cubicBezTo>
                  <a:cubicBezTo>
                    <a:pt x="3298" y="508"/>
                    <a:pt x="3227" y="579"/>
                    <a:pt x="3167" y="627"/>
                  </a:cubicBezTo>
                  <a:cubicBezTo>
                    <a:pt x="3131" y="639"/>
                    <a:pt x="3119" y="651"/>
                    <a:pt x="3108" y="674"/>
                  </a:cubicBezTo>
                  <a:lnTo>
                    <a:pt x="3108" y="698"/>
                  </a:lnTo>
                  <a:cubicBezTo>
                    <a:pt x="3096" y="734"/>
                    <a:pt x="2989" y="734"/>
                    <a:pt x="2881" y="770"/>
                  </a:cubicBezTo>
                  <a:cubicBezTo>
                    <a:pt x="2774" y="805"/>
                    <a:pt x="2679" y="865"/>
                    <a:pt x="2619" y="972"/>
                  </a:cubicBezTo>
                  <a:cubicBezTo>
                    <a:pt x="2655" y="1008"/>
                    <a:pt x="2679" y="1067"/>
                    <a:pt x="2643" y="1091"/>
                  </a:cubicBezTo>
                  <a:cubicBezTo>
                    <a:pt x="2631" y="1103"/>
                    <a:pt x="2596" y="1103"/>
                    <a:pt x="2560" y="1103"/>
                  </a:cubicBezTo>
                  <a:cubicBezTo>
                    <a:pt x="2536" y="1127"/>
                    <a:pt x="2536" y="1163"/>
                    <a:pt x="2524" y="1175"/>
                  </a:cubicBezTo>
                  <a:cubicBezTo>
                    <a:pt x="2512" y="1210"/>
                    <a:pt x="2465" y="1222"/>
                    <a:pt x="2417" y="1234"/>
                  </a:cubicBezTo>
                  <a:cubicBezTo>
                    <a:pt x="2404" y="1238"/>
                    <a:pt x="2389" y="1241"/>
                    <a:pt x="2374" y="1241"/>
                  </a:cubicBezTo>
                  <a:cubicBezTo>
                    <a:pt x="2346" y="1241"/>
                    <a:pt x="2316" y="1233"/>
                    <a:pt x="2286" y="1210"/>
                  </a:cubicBezTo>
                  <a:cubicBezTo>
                    <a:pt x="2262" y="1175"/>
                    <a:pt x="2238" y="1115"/>
                    <a:pt x="2238" y="1044"/>
                  </a:cubicBezTo>
                  <a:cubicBezTo>
                    <a:pt x="2119" y="1044"/>
                    <a:pt x="2024" y="1067"/>
                    <a:pt x="1905" y="1163"/>
                  </a:cubicBezTo>
                  <a:cubicBezTo>
                    <a:pt x="1786" y="1246"/>
                    <a:pt x="1703" y="1294"/>
                    <a:pt x="1667" y="1329"/>
                  </a:cubicBezTo>
                  <a:cubicBezTo>
                    <a:pt x="1643" y="1365"/>
                    <a:pt x="1560" y="1389"/>
                    <a:pt x="1453" y="1448"/>
                  </a:cubicBezTo>
                  <a:cubicBezTo>
                    <a:pt x="1322" y="1508"/>
                    <a:pt x="1191" y="1591"/>
                    <a:pt x="1084" y="1710"/>
                  </a:cubicBezTo>
                  <a:cubicBezTo>
                    <a:pt x="1012" y="1782"/>
                    <a:pt x="1012" y="1817"/>
                    <a:pt x="988" y="1841"/>
                  </a:cubicBezTo>
                  <a:cubicBezTo>
                    <a:pt x="1012" y="1841"/>
                    <a:pt x="1036" y="1865"/>
                    <a:pt x="1048" y="1877"/>
                  </a:cubicBezTo>
                  <a:cubicBezTo>
                    <a:pt x="1095" y="1925"/>
                    <a:pt x="1084" y="1960"/>
                    <a:pt x="1048" y="1984"/>
                  </a:cubicBezTo>
                  <a:cubicBezTo>
                    <a:pt x="988" y="1996"/>
                    <a:pt x="976" y="2008"/>
                    <a:pt x="905" y="2056"/>
                  </a:cubicBezTo>
                  <a:lnTo>
                    <a:pt x="810" y="2103"/>
                  </a:lnTo>
                  <a:cubicBezTo>
                    <a:pt x="833" y="2115"/>
                    <a:pt x="833" y="2115"/>
                    <a:pt x="833" y="2127"/>
                  </a:cubicBezTo>
                  <a:cubicBezTo>
                    <a:pt x="833" y="2139"/>
                    <a:pt x="774" y="2163"/>
                    <a:pt x="679" y="2187"/>
                  </a:cubicBezTo>
                  <a:lnTo>
                    <a:pt x="631" y="2234"/>
                  </a:lnTo>
                  <a:lnTo>
                    <a:pt x="548" y="2318"/>
                  </a:lnTo>
                  <a:cubicBezTo>
                    <a:pt x="560" y="2341"/>
                    <a:pt x="560" y="2341"/>
                    <a:pt x="560" y="2353"/>
                  </a:cubicBezTo>
                  <a:cubicBezTo>
                    <a:pt x="572" y="2401"/>
                    <a:pt x="500" y="2437"/>
                    <a:pt x="441" y="2496"/>
                  </a:cubicBezTo>
                  <a:cubicBezTo>
                    <a:pt x="369" y="2556"/>
                    <a:pt x="322" y="2639"/>
                    <a:pt x="298" y="2722"/>
                  </a:cubicBezTo>
                  <a:cubicBezTo>
                    <a:pt x="298" y="2782"/>
                    <a:pt x="274" y="2818"/>
                    <a:pt x="262" y="2841"/>
                  </a:cubicBezTo>
                  <a:cubicBezTo>
                    <a:pt x="357" y="2841"/>
                    <a:pt x="417" y="2877"/>
                    <a:pt x="417" y="2913"/>
                  </a:cubicBezTo>
                  <a:cubicBezTo>
                    <a:pt x="417" y="2996"/>
                    <a:pt x="202" y="3115"/>
                    <a:pt x="95" y="3270"/>
                  </a:cubicBezTo>
                  <a:cubicBezTo>
                    <a:pt x="60" y="3353"/>
                    <a:pt x="24" y="3389"/>
                    <a:pt x="0" y="3413"/>
                  </a:cubicBezTo>
                  <a:cubicBezTo>
                    <a:pt x="24" y="3413"/>
                    <a:pt x="60" y="3425"/>
                    <a:pt x="95" y="3437"/>
                  </a:cubicBezTo>
                  <a:cubicBezTo>
                    <a:pt x="214" y="3496"/>
                    <a:pt x="310" y="3603"/>
                    <a:pt x="333" y="3675"/>
                  </a:cubicBezTo>
                  <a:lnTo>
                    <a:pt x="357" y="3675"/>
                  </a:lnTo>
                  <a:cubicBezTo>
                    <a:pt x="407" y="3663"/>
                    <a:pt x="458" y="3657"/>
                    <a:pt x="511" y="3657"/>
                  </a:cubicBezTo>
                  <a:cubicBezTo>
                    <a:pt x="710" y="3657"/>
                    <a:pt x="913" y="3740"/>
                    <a:pt x="988" y="3853"/>
                  </a:cubicBezTo>
                  <a:cubicBezTo>
                    <a:pt x="1012" y="3865"/>
                    <a:pt x="1012" y="3865"/>
                    <a:pt x="1012" y="3889"/>
                  </a:cubicBezTo>
                  <a:cubicBezTo>
                    <a:pt x="1036" y="3865"/>
                    <a:pt x="1048" y="3853"/>
                    <a:pt x="1084" y="3842"/>
                  </a:cubicBezTo>
                  <a:cubicBezTo>
                    <a:pt x="1133" y="3802"/>
                    <a:pt x="1215" y="3779"/>
                    <a:pt x="1309" y="3779"/>
                  </a:cubicBezTo>
                  <a:cubicBezTo>
                    <a:pt x="1329" y="3779"/>
                    <a:pt x="1349" y="3780"/>
                    <a:pt x="1369" y="3782"/>
                  </a:cubicBezTo>
                  <a:cubicBezTo>
                    <a:pt x="1393" y="3782"/>
                    <a:pt x="1441" y="3782"/>
                    <a:pt x="1465" y="3794"/>
                  </a:cubicBezTo>
                  <a:cubicBezTo>
                    <a:pt x="1643" y="3842"/>
                    <a:pt x="1798" y="3961"/>
                    <a:pt x="1857" y="4080"/>
                  </a:cubicBezTo>
                  <a:cubicBezTo>
                    <a:pt x="1881" y="4151"/>
                    <a:pt x="1917" y="4211"/>
                    <a:pt x="1929" y="4270"/>
                  </a:cubicBezTo>
                  <a:lnTo>
                    <a:pt x="1929" y="4282"/>
                  </a:lnTo>
                  <a:lnTo>
                    <a:pt x="1941" y="4282"/>
                  </a:lnTo>
                  <a:cubicBezTo>
                    <a:pt x="1988" y="4270"/>
                    <a:pt x="2048" y="4270"/>
                    <a:pt x="2119" y="4270"/>
                  </a:cubicBezTo>
                  <a:cubicBezTo>
                    <a:pt x="2155" y="4223"/>
                    <a:pt x="2203" y="4199"/>
                    <a:pt x="2262" y="4139"/>
                  </a:cubicBezTo>
                  <a:cubicBezTo>
                    <a:pt x="2500" y="3925"/>
                    <a:pt x="2465" y="3496"/>
                    <a:pt x="2619" y="3496"/>
                  </a:cubicBezTo>
                  <a:cubicBezTo>
                    <a:pt x="2643" y="3496"/>
                    <a:pt x="2691" y="3556"/>
                    <a:pt x="2703" y="3675"/>
                  </a:cubicBezTo>
                  <a:cubicBezTo>
                    <a:pt x="2750" y="3651"/>
                    <a:pt x="2810" y="3615"/>
                    <a:pt x="2858" y="3556"/>
                  </a:cubicBezTo>
                  <a:cubicBezTo>
                    <a:pt x="2941" y="3449"/>
                    <a:pt x="2929" y="3246"/>
                    <a:pt x="2977" y="3068"/>
                  </a:cubicBezTo>
                  <a:cubicBezTo>
                    <a:pt x="2989" y="3008"/>
                    <a:pt x="3000" y="2960"/>
                    <a:pt x="3036" y="2913"/>
                  </a:cubicBezTo>
                  <a:cubicBezTo>
                    <a:pt x="3012" y="2841"/>
                    <a:pt x="3036" y="2794"/>
                    <a:pt x="3119" y="2758"/>
                  </a:cubicBezTo>
                  <a:cubicBezTo>
                    <a:pt x="3215" y="2710"/>
                    <a:pt x="3274" y="2639"/>
                    <a:pt x="3358" y="2615"/>
                  </a:cubicBezTo>
                  <a:cubicBezTo>
                    <a:pt x="3358" y="2603"/>
                    <a:pt x="3370" y="2603"/>
                    <a:pt x="3370" y="2603"/>
                  </a:cubicBezTo>
                  <a:cubicBezTo>
                    <a:pt x="3380" y="2601"/>
                    <a:pt x="3390" y="2600"/>
                    <a:pt x="3402" y="2600"/>
                  </a:cubicBezTo>
                  <a:cubicBezTo>
                    <a:pt x="3434" y="2600"/>
                    <a:pt x="3474" y="2607"/>
                    <a:pt x="3534" y="2607"/>
                  </a:cubicBezTo>
                  <a:cubicBezTo>
                    <a:pt x="3555" y="2607"/>
                    <a:pt x="3580" y="2606"/>
                    <a:pt x="3608" y="2603"/>
                  </a:cubicBezTo>
                  <a:lnTo>
                    <a:pt x="3631" y="2603"/>
                  </a:lnTo>
                  <a:lnTo>
                    <a:pt x="3643" y="2591"/>
                  </a:lnTo>
                  <a:cubicBezTo>
                    <a:pt x="3655" y="2591"/>
                    <a:pt x="3667" y="2591"/>
                    <a:pt x="3667" y="2603"/>
                  </a:cubicBezTo>
                  <a:cubicBezTo>
                    <a:pt x="3762" y="2591"/>
                    <a:pt x="3834" y="2532"/>
                    <a:pt x="3929" y="2460"/>
                  </a:cubicBezTo>
                  <a:cubicBezTo>
                    <a:pt x="4001" y="2388"/>
                    <a:pt x="4080" y="2337"/>
                    <a:pt x="4135" y="2337"/>
                  </a:cubicBezTo>
                  <a:cubicBezTo>
                    <a:pt x="4153" y="2337"/>
                    <a:pt x="4168" y="2342"/>
                    <a:pt x="4179" y="2353"/>
                  </a:cubicBezTo>
                  <a:cubicBezTo>
                    <a:pt x="4203" y="2377"/>
                    <a:pt x="4191" y="2472"/>
                    <a:pt x="4132" y="2591"/>
                  </a:cubicBezTo>
                  <a:cubicBezTo>
                    <a:pt x="4120" y="2591"/>
                    <a:pt x="4120" y="2603"/>
                    <a:pt x="4120" y="2603"/>
                  </a:cubicBezTo>
                  <a:cubicBezTo>
                    <a:pt x="4132" y="2591"/>
                    <a:pt x="4143" y="2579"/>
                    <a:pt x="4167" y="2579"/>
                  </a:cubicBezTo>
                  <a:cubicBezTo>
                    <a:pt x="4191" y="2556"/>
                    <a:pt x="4239" y="2556"/>
                    <a:pt x="4358" y="2544"/>
                  </a:cubicBezTo>
                  <a:cubicBezTo>
                    <a:pt x="4546" y="2504"/>
                    <a:pt x="4743" y="2357"/>
                    <a:pt x="4858" y="2357"/>
                  </a:cubicBezTo>
                  <a:cubicBezTo>
                    <a:pt x="4881" y="2357"/>
                    <a:pt x="4901" y="2363"/>
                    <a:pt x="4917" y="2377"/>
                  </a:cubicBezTo>
                  <a:cubicBezTo>
                    <a:pt x="4953" y="2413"/>
                    <a:pt x="4917" y="2484"/>
                    <a:pt x="4846" y="2591"/>
                  </a:cubicBezTo>
                  <a:cubicBezTo>
                    <a:pt x="4846" y="2603"/>
                    <a:pt x="4834" y="2615"/>
                    <a:pt x="4822" y="2639"/>
                  </a:cubicBezTo>
                  <a:cubicBezTo>
                    <a:pt x="4846" y="2651"/>
                    <a:pt x="4882" y="2651"/>
                    <a:pt x="4905" y="2663"/>
                  </a:cubicBezTo>
                  <a:cubicBezTo>
                    <a:pt x="4943" y="2673"/>
                    <a:pt x="4982" y="2677"/>
                    <a:pt x="5021" y="2677"/>
                  </a:cubicBezTo>
                  <a:cubicBezTo>
                    <a:pt x="5122" y="2677"/>
                    <a:pt x="5228" y="2649"/>
                    <a:pt x="5322" y="2615"/>
                  </a:cubicBezTo>
                  <a:cubicBezTo>
                    <a:pt x="5334" y="2591"/>
                    <a:pt x="5358" y="2556"/>
                    <a:pt x="5370" y="2556"/>
                  </a:cubicBezTo>
                  <a:cubicBezTo>
                    <a:pt x="5382" y="2556"/>
                    <a:pt x="5417" y="2579"/>
                    <a:pt x="5429" y="2603"/>
                  </a:cubicBezTo>
                  <a:cubicBezTo>
                    <a:pt x="5459" y="2598"/>
                    <a:pt x="5484" y="2595"/>
                    <a:pt x="5506" y="2595"/>
                  </a:cubicBezTo>
                  <a:cubicBezTo>
                    <a:pt x="5536" y="2595"/>
                    <a:pt x="5558" y="2601"/>
                    <a:pt x="5572" y="2615"/>
                  </a:cubicBezTo>
                  <a:lnTo>
                    <a:pt x="5572" y="2639"/>
                  </a:lnTo>
                  <a:cubicBezTo>
                    <a:pt x="5656" y="2651"/>
                    <a:pt x="5775" y="2710"/>
                    <a:pt x="5929" y="2734"/>
                  </a:cubicBezTo>
                  <a:cubicBezTo>
                    <a:pt x="5946" y="2738"/>
                    <a:pt x="5963" y="2740"/>
                    <a:pt x="5981" y="2740"/>
                  </a:cubicBezTo>
                  <a:cubicBezTo>
                    <a:pt x="6138" y="2740"/>
                    <a:pt x="6325" y="2606"/>
                    <a:pt x="6453" y="2520"/>
                  </a:cubicBezTo>
                  <a:cubicBezTo>
                    <a:pt x="6597" y="2421"/>
                    <a:pt x="6679" y="2352"/>
                    <a:pt x="6737" y="2352"/>
                  </a:cubicBezTo>
                  <a:cubicBezTo>
                    <a:pt x="6742" y="2352"/>
                    <a:pt x="6747" y="2352"/>
                    <a:pt x="6751" y="2353"/>
                  </a:cubicBezTo>
                  <a:cubicBezTo>
                    <a:pt x="6787" y="2365"/>
                    <a:pt x="6787" y="2437"/>
                    <a:pt x="6739" y="2532"/>
                  </a:cubicBezTo>
                  <a:lnTo>
                    <a:pt x="6810" y="2532"/>
                  </a:lnTo>
                  <a:cubicBezTo>
                    <a:pt x="7058" y="2532"/>
                    <a:pt x="7228" y="2347"/>
                    <a:pt x="7346" y="2347"/>
                  </a:cubicBezTo>
                  <a:cubicBezTo>
                    <a:pt x="7359" y="2347"/>
                    <a:pt x="7371" y="2349"/>
                    <a:pt x="7382" y="2353"/>
                  </a:cubicBezTo>
                  <a:cubicBezTo>
                    <a:pt x="7406" y="2353"/>
                    <a:pt x="7406" y="2425"/>
                    <a:pt x="7382" y="2496"/>
                  </a:cubicBezTo>
                  <a:cubicBezTo>
                    <a:pt x="7418" y="2496"/>
                    <a:pt x="7477" y="2520"/>
                    <a:pt x="7572" y="2591"/>
                  </a:cubicBezTo>
                  <a:cubicBezTo>
                    <a:pt x="7715" y="2699"/>
                    <a:pt x="7918" y="2639"/>
                    <a:pt x="8001" y="2722"/>
                  </a:cubicBezTo>
                  <a:cubicBezTo>
                    <a:pt x="8037" y="2758"/>
                    <a:pt x="8001" y="2818"/>
                    <a:pt x="7918" y="2877"/>
                  </a:cubicBezTo>
                  <a:cubicBezTo>
                    <a:pt x="7942" y="2901"/>
                    <a:pt x="7977" y="2937"/>
                    <a:pt x="8037" y="2972"/>
                  </a:cubicBezTo>
                  <a:cubicBezTo>
                    <a:pt x="8108" y="3032"/>
                    <a:pt x="8215" y="3056"/>
                    <a:pt x="8299" y="3056"/>
                  </a:cubicBezTo>
                  <a:cubicBezTo>
                    <a:pt x="8346" y="3056"/>
                    <a:pt x="8391" y="3050"/>
                    <a:pt x="8430" y="3050"/>
                  </a:cubicBezTo>
                  <a:cubicBezTo>
                    <a:pt x="8468" y="3050"/>
                    <a:pt x="8501" y="3056"/>
                    <a:pt x="8525" y="3080"/>
                  </a:cubicBezTo>
                  <a:cubicBezTo>
                    <a:pt x="8549" y="3115"/>
                    <a:pt x="8525" y="3199"/>
                    <a:pt x="8394" y="3270"/>
                  </a:cubicBezTo>
                  <a:cubicBezTo>
                    <a:pt x="8358" y="3294"/>
                    <a:pt x="8334" y="3294"/>
                    <a:pt x="8299" y="3306"/>
                  </a:cubicBezTo>
                  <a:cubicBezTo>
                    <a:pt x="8334" y="3330"/>
                    <a:pt x="8334" y="3377"/>
                    <a:pt x="8358" y="3449"/>
                  </a:cubicBezTo>
                  <a:cubicBezTo>
                    <a:pt x="8406" y="3532"/>
                    <a:pt x="8465" y="3556"/>
                    <a:pt x="8549" y="3603"/>
                  </a:cubicBezTo>
                  <a:cubicBezTo>
                    <a:pt x="8644" y="3627"/>
                    <a:pt x="8715" y="3663"/>
                    <a:pt x="8727" y="3711"/>
                  </a:cubicBezTo>
                  <a:cubicBezTo>
                    <a:pt x="8751" y="3711"/>
                    <a:pt x="8763" y="3722"/>
                    <a:pt x="8775" y="3722"/>
                  </a:cubicBezTo>
                  <a:cubicBezTo>
                    <a:pt x="8811" y="3734"/>
                    <a:pt x="8823" y="3770"/>
                    <a:pt x="8882" y="3806"/>
                  </a:cubicBezTo>
                  <a:cubicBezTo>
                    <a:pt x="8930" y="3806"/>
                    <a:pt x="8954" y="3806"/>
                    <a:pt x="8954" y="3830"/>
                  </a:cubicBezTo>
                  <a:cubicBezTo>
                    <a:pt x="8965" y="3842"/>
                    <a:pt x="8954" y="3842"/>
                    <a:pt x="8954" y="3853"/>
                  </a:cubicBezTo>
                  <a:cubicBezTo>
                    <a:pt x="9144" y="3961"/>
                    <a:pt x="9525" y="3877"/>
                    <a:pt x="9549" y="3996"/>
                  </a:cubicBezTo>
                  <a:cubicBezTo>
                    <a:pt x="9561" y="4032"/>
                    <a:pt x="9489" y="4092"/>
                    <a:pt x="9346" y="4151"/>
                  </a:cubicBezTo>
                  <a:cubicBezTo>
                    <a:pt x="9283" y="4183"/>
                    <a:pt x="9180" y="4211"/>
                    <a:pt x="9065" y="4211"/>
                  </a:cubicBezTo>
                  <a:cubicBezTo>
                    <a:pt x="8963" y="4211"/>
                    <a:pt x="8852" y="4189"/>
                    <a:pt x="8751" y="4127"/>
                  </a:cubicBezTo>
                  <a:cubicBezTo>
                    <a:pt x="8727" y="4127"/>
                    <a:pt x="8727" y="4103"/>
                    <a:pt x="8715" y="4103"/>
                  </a:cubicBezTo>
                  <a:lnTo>
                    <a:pt x="8596" y="4223"/>
                  </a:lnTo>
                  <a:cubicBezTo>
                    <a:pt x="8477" y="4365"/>
                    <a:pt x="8358" y="4520"/>
                    <a:pt x="8251" y="4699"/>
                  </a:cubicBezTo>
                  <a:lnTo>
                    <a:pt x="8275" y="4699"/>
                  </a:lnTo>
                  <a:lnTo>
                    <a:pt x="8311" y="4651"/>
                  </a:lnTo>
                  <a:cubicBezTo>
                    <a:pt x="8334" y="4615"/>
                    <a:pt x="8311" y="4627"/>
                    <a:pt x="8334" y="4615"/>
                  </a:cubicBezTo>
                  <a:lnTo>
                    <a:pt x="8465" y="4615"/>
                  </a:lnTo>
                  <a:cubicBezTo>
                    <a:pt x="8595" y="4615"/>
                    <a:pt x="8719" y="4590"/>
                    <a:pt x="8813" y="4590"/>
                  </a:cubicBezTo>
                  <a:cubicBezTo>
                    <a:pt x="8849" y="4590"/>
                    <a:pt x="8880" y="4594"/>
                    <a:pt x="8906" y="4604"/>
                  </a:cubicBezTo>
                  <a:lnTo>
                    <a:pt x="8930" y="4580"/>
                  </a:lnTo>
                  <a:cubicBezTo>
                    <a:pt x="8930" y="4568"/>
                    <a:pt x="9025" y="4568"/>
                    <a:pt x="9168" y="4568"/>
                  </a:cubicBezTo>
                  <a:cubicBezTo>
                    <a:pt x="9398" y="4568"/>
                    <a:pt x="9600" y="4482"/>
                    <a:pt x="9718" y="4482"/>
                  </a:cubicBezTo>
                  <a:cubicBezTo>
                    <a:pt x="9753" y="4482"/>
                    <a:pt x="9780" y="4489"/>
                    <a:pt x="9799" y="4508"/>
                  </a:cubicBezTo>
                  <a:cubicBezTo>
                    <a:pt x="9835" y="4544"/>
                    <a:pt x="9799" y="4627"/>
                    <a:pt x="9680" y="4723"/>
                  </a:cubicBezTo>
                  <a:cubicBezTo>
                    <a:pt x="9704" y="4735"/>
                    <a:pt x="9716" y="4735"/>
                    <a:pt x="9716" y="4746"/>
                  </a:cubicBezTo>
                  <a:cubicBezTo>
                    <a:pt x="9739" y="4758"/>
                    <a:pt x="9739" y="4806"/>
                    <a:pt x="9835" y="4854"/>
                  </a:cubicBezTo>
                  <a:cubicBezTo>
                    <a:pt x="9887" y="4880"/>
                    <a:pt x="9956" y="4890"/>
                    <a:pt x="10026" y="4890"/>
                  </a:cubicBezTo>
                  <a:cubicBezTo>
                    <a:pt x="10116" y="4890"/>
                    <a:pt x="10208" y="4874"/>
                    <a:pt x="10275" y="4854"/>
                  </a:cubicBezTo>
                  <a:cubicBezTo>
                    <a:pt x="10376" y="4828"/>
                    <a:pt x="10447" y="4803"/>
                    <a:pt x="10502" y="4803"/>
                  </a:cubicBezTo>
                  <a:cubicBezTo>
                    <a:pt x="10524" y="4803"/>
                    <a:pt x="10543" y="4807"/>
                    <a:pt x="10561" y="4818"/>
                  </a:cubicBezTo>
                  <a:cubicBezTo>
                    <a:pt x="10573" y="4842"/>
                    <a:pt x="10561" y="4913"/>
                    <a:pt x="10489" y="4985"/>
                  </a:cubicBezTo>
                  <a:cubicBezTo>
                    <a:pt x="10573" y="4949"/>
                    <a:pt x="10692" y="4854"/>
                    <a:pt x="10787" y="4782"/>
                  </a:cubicBezTo>
                  <a:cubicBezTo>
                    <a:pt x="10906" y="4663"/>
                    <a:pt x="10918" y="4604"/>
                    <a:pt x="10954" y="4556"/>
                  </a:cubicBezTo>
                  <a:cubicBezTo>
                    <a:pt x="10930" y="4532"/>
                    <a:pt x="10930" y="4484"/>
                    <a:pt x="10918" y="4437"/>
                  </a:cubicBezTo>
                  <a:cubicBezTo>
                    <a:pt x="10906" y="4377"/>
                    <a:pt x="10894" y="4318"/>
                    <a:pt x="10859" y="4258"/>
                  </a:cubicBezTo>
                  <a:cubicBezTo>
                    <a:pt x="10829" y="4263"/>
                    <a:pt x="10801" y="4266"/>
                    <a:pt x="10778" y="4266"/>
                  </a:cubicBezTo>
                  <a:cubicBezTo>
                    <a:pt x="10746" y="4266"/>
                    <a:pt x="10723" y="4260"/>
                    <a:pt x="10716" y="4246"/>
                  </a:cubicBezTo>
                  <a:cubicBezTo>
                    <a:pt x="10692" y="4211"/>
                    <a:pt x="10739" y="4187"/>
                    <a:pt x="10787" y="4127"/>
                  </a:cubicBezTo>
                  <a:cubicBezTo>
                    <a:pt x="10775" y="4115"/>
                    <a:pt x="10775" y="4092"/>
                    <a:pt x="10775" y="4080"/>
                  </a:cubicBezTo>
                  <a:cubicBezTo>
                    <a:pt x="10775" y="4032"/>
                    <a:pt x="10751" y="4008"/>
                    <a:pt x="10751" y="3961"/>
                  </a:cubicBezTo>
                  <a:cubicBezTo>
                    <a:pt x="10751" y="3937"/>
                    <a:pt x="10739" y="3889"/>
                    <a:pt x="10775" y="3782"/>
                  </a:cubicBezTo>
                  <a:cubicBezTo>
                    <a:pt x="10785" y="3779"/>
                    <a:pt x="10796" y="3777"/>
                    <a:pt x="10809" y="3777"/>
                  </a:cubicBezTo>
                  <a:cubicBezTo>
                    <a:pt x="10845" y="3777"/>
                    <a:pt x="10893" y="3788"/>
                    <a:pt x="10954" y="3806"/>
                  </a:cubicBezTo>
                  <a:cubicBezTo>
                    <a:pt x="11025" y="3687"/>
                    <a:pt x="11073" y="3556"/>
                    <a:pt x="10978" y="3389"/>
                  </a:cubicBezTo>
                  <a:cubicBezTo>
                    <a:pt x="10906" y="3199"/>
                    <a:pt x="10835" y="3175"/>
                    <a:pt x="10799" y="3127"/>
                  </a:cubicBezTo>
                  <a:cubicBezTo>
                    <a:pt x="10751" y="3080"/>
                    <a:pt x="10751" y="3056"/>
                    <a:pt x="10751" y="3008"/>
                  </a:cubicBezTo>
                  <a:lnTo>
                    <a:pt x="10751" y="2996"/>
                  </a:lnTo>
                  <a:lnTo>
                    <a:pt x="10739" y="2972"/>
                  </a:lnTo>
                  <a:cubicBezTo>
                    <a:pt x="10728" y="2937"/>
                    <a:pt x="10799" y="2877"/>
                    <a:pt x="10799" y="2770"/>
                  </a:cubicBezTo>
                  <a:lnTo>
                    <a:pt x="10799" y="2722"/>
                  </a:lnTo>
                  <a:cubicBezTo>
                    <a:pt x="10799" y="2615"/>
                    <a:pt x="10751" y="2472"/>
                    <a:pt x="10680" y="2353"/>
                  </a:cubicBezTo>
                  <a:cubicBezTo>
                    <a:pt x="10597" y="2222"/>
                    <a:pt x="10549" y="2198"/>
                    <a:pt x="10537" y="2175"/>
                  </a:cubicBezTo>
                  <a:cubicBezTo>
                    <a:pt x="10513" y="2139"/>
                    <a:pt x="10501" y="2127"/>
                    <a:pt x="10501" y="2103"/>
                  </a:cubicBezTo>
                  <a:lnTo>
                    <a:pt x="10454" y="2103"/>
                  </a:lnTo>
                  <a:cubicBezTo>
                    <a:pt x="10418" y="2079"/>
                    <a:pt x="10478" y="1937"/>
                    <a:pt x="10489" y="1746"/>
                  </a:cubicBezTo>
                  <a:cubicBezTo>
                    <a:pt x="10489" y="1651"/>
                    <a:pt x="10478" y="1544"/>
                    <a:pt x="10430" y="1472"/>
                  </a:cubicBezTo>
                  <a:cubicBezTo>
                    <a:pt x="10382" y="1401"/>
                    <a:pt x="10311" y="1341"/>
                    <a:pt x="10192" y="1329"/>
                  </a:cubicBezTo>
                  <a:cubicBezTo>
                    <a:pt x="10135" y="1321"/>
                    <a:pt x="10084" y="1318"/>
                    <a:pt x="10037" y="1318"/>
                  </a:cubicBezTo>
                  <a:cubicBezTo>
                    <a:pt x="9903" y="1318"/>
                    <a:pt x="9806" y="1343"/>
                    <a:pt x="9741" y="1343"/>
                  </a:cubicBezTo>
                  <a:cubicBezTo>
                    <a:pt x="9732" y="1343"/>
                    <a:pt x="9723" y="1342"/>
                    <a:pt x="9716" y="1341"/>
                  </a:cubicBezTo>
                  <a:cubicBezTo>
                    <a:pt x="9620" y="1329"/>
                    <a:pt x="9608" y="1294"/>
                    <a:pt x="9596" y="1246"/>
                  </a:cubicBezTo>
                  <a:lnTo>
                    <a:pt x="9596" y="1222"/>
                  </a:lnTo>
                  <a:cubicBezTo>
                    <a:pt x="9549" y="1186"/>
                    <a:pt x="9525" y="1115"/>
                    <a:pt x="9430" y="1055"/>
                  </a:cubicBezTo>
                  <a:cubicBezTo>
                    <a:pt x="9356" y="1006"/>
                    <a:pt x="9266" y="974"/>
                    <a:pt x="9155" y="974"/>
                  </a:cubicBezTo>
                  <a:cubicBezTo>
                    <a:pt x="9104" y="974"/>
                    <a:pt x="9049" y="981"/>
                    <a:pt x="8989" y="996"/>
                  </a:cubicBezTo>
                  <a:cubicBezTo>
                    <a:pt x="8906" y="1008"/>
                    <a:pt x="8846" y="1044"/>
                    <a:pt x="8811" y="1055"/>
                  </a:cubicBezTo>
                  <a:cubicBezTo>
                    <a:pt x="8823" y="1115"/>
                    <a:pt x="8811" y="1163"/>
                    <a:pt x="8775" y="1186"/>
                  </a:cubicBezTo>
                  <a:cubicBezTo>
                    <a:pt x="8769" y="1198"/>
                    <a:pt x="8758" y="1204"/>
                    <a:pt x="8743" y="1204"/>
                  </a:cubicBezTo>
                  <a:cubicBezTo>
                    <a:pt x="8698" y="1204"/>
                    <a:pt x="8620" y="1157"/>
                    <a:pt x="8549" y="1103"/>
                  </a:cubicBezTo>
                  <a:cubicBezTo>
                    <a:pt x="8453" y="1032"/>
                    <a:pt x="8370" y="984"/>
                    <a:pt x="8275" y="972"/>
                  </a:cubicBezTo>
                  <a:cubicBezTo>
                    <a:pt x="8221" y="960"/>
                    <a:pt x="8183" y="960"/>
                    <a:pt x="8151" y="960"/>
                  </a:cubicBezTo>
                  <a:cubicBezTo>
                    <a:pt x="8120" y="960"/>
                    <a:pt x="8096" y="960"/>
                    <a:pt x="8072" y="948"/>
                  </a:cubicBezTo>
                  <a:cubicBezTo>
                    <a:pt x="8049" y="936"/>
                    <a:pt x="8013" y="913"/>
                    <a:pt x="7989" y="877"/>
                  </a:cubicBezTo>
                  <a:cubicBezTo>
                    <a:pt x="7977" y="853"/>
                    <a:pt x="7942" y="805"/>
                    <a:pt x="7977" y="758"/>
                  </a:cubicBezTo>
                  <a:cubicBezTo>
                    <a:pt x="8001" y="710"/>
                    <a:pt x="8061" y="674"/>
                    <a:pt x="8168" y="651"/>
                  </a:cubicBezTo>
                  <a:cubicBezTo>
                    <a:pt x="8156" y="579"/>
                    <a:pt x="8120" y="555"/>
                    <a:pt x="8049" y="496"/>
                  </a:cubicBezTo>
                  <a:cubicBezTo>
                    <a:pt x="7989" y="436"/>
                    <a:pt x="7882" y="377"/>
                    <a:pt x="7811" y="329"/>
                  </a:cubicBezTo>
                  <a:cubicBezTo>
                    <a:pt x="7691" y="270"/>
                    <a:pt x="7596" y="258"/>
                    <a:pt x="7561" y="258"/>
                  </a:cubicBezTo>
                  <a:cubicBezTo>
                    <a:pt x="7596" y="341"/>
                    <a:pt x="7584" y="413"/>
                    <a:pt x="7537" y="436"/>
                  </a:cubicBezTo>
                  <a:cubicBezTo>
                    <a:pt x="7532" y="439"/>
                    <a:pt x="7527" y="441"/>
                    <a:pt x="7522" y="441"/>
                  </a:cubicBezTo>
                  <a:cubicBezTo>
                    <a:pt x="7480" y="441"/>
                    <a:pt x="7403" y="370"/>
                    <a:pt x="7299" y="317"/>
                  </a:cubicBezTo>
                  <a:cubicBezTo>
                    <a:pt x="7190" y="263"/>
                    <a:pt x="7061" y="209"/>
                    <a:pt x="6913" y="209"/>
                  </a:cubicBezTo>
                  <a:cubicBezTo>
                    <a:pt x="6899" y="209"/>
                    <a:pt x="6884" y="209"/>
                    <a:pt x="6870" y="210"/>
                  </a:cubicBezTo>
                  <a:cubicBezTo>
                    <a:pt x="6727" y="222"/>
                    <a:pt x="6644" y="258"/>
                    <a:pt x="6584" y="258"/>
                  </a:cubicBezTo>
                  <a:cubicBezTo>
                    <a:pt x="6525" y="258"/>
                    <a:pt x="6501" y="222"/>
                    <a:pt x="6465" y="198"/>
                  </a:cubicBezTo>
                  <a:cubicBezTo>
                    <a:pt x="6441" y="163"/>
                    <a:pt x="6406" y="139"/>
                    <a:pt x="6441" y="79"/>
                  </a:cubicBezTo>
                  <a:cubicBezTo>
                    <a:pt x="6406" y="55"/>
                    <a:pt x="6382" y="55"/>
                    <a:pt x="6334" y="43"/>
                  </a:cubicBezTo>
                  <a:cubicBezTo>
                    <a:pt x="6243" y="15"/>
                    <a:pt x="6133" y="0"/>
                    <a:pt x="6016"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
            <p:cNvSpPr/>
            <p:nvPr/>
          </p:nvSpPr>
          <p:spPr>
            <a:xfrm>
              <a:off x="5166700" y="3661075"/>
              <a:ext cx="150650" cy="181525"/>
            </a:xfrm>
            <a:custGeom>
              <a:avLst/>
              <a:gdLst/>
              <a:ahLst/>
              <a:cxnLst/>
              <a:rect l="l" t="t" r="r" b="b"/>
              <a:pathLst>
                <a:path w="6026" h="7261" extrusionOk="0">
                  <a:moveTo>
                    <a:pt x="1050" y="0"/>
                  </a:moveTo>
                  <a:cubicBezTo>
                    <a:pt x="1025" y="0"/>
                    <a:pt x="1001" y="3"/>
                    <a:pt x="965" y="9"/>
                  </a:cubicBezTo>
                  <a:cubicBezTo>
                    <a:pt x="810" y="45"/>
                    <a:pt x="751" y="105"/>
                    <a:pt x="691" y="105"/>
                  </a:cubicBezTo>
                  <a:cubicBezTo>
                    <a:pt x="679" y="107"/>
                    <a:pt x="669" y="109"/>
                    <a:pt x="659" y="109"/>
                  </a:cubicBezTo>
                  <a:cubicBezTo>
                    <a:pt x="630" y="109"/>
                    <a:pt x="608" y="96"/>
                    <a:pt x="572" y="69"/>
                  </a:cubicBezTo>
                  <a:lnTo>
                    <a:pt x="489" y="69"/>
                  </a:lnTo>
                  <a:cubicBezTo>
                    <a:pt x="346" y="69"/>
                    <a:pt x="203" y="128"/>
                    <a:pt x="132" y="247"/>
                  </a:cubicBezTo>
                  <a:cubicBezTo>
                    <a:pt x="48" y="366"/>
                    <a:pt x="36" y="426"/>
                    <a:pt x="13" y="474"/>
                  </a:cubicBezTo>
                  <a:lnTo>
                    <a:pt x="1" y="486"/>
                  </a:lnTo>
                  <a:lnTo>
                    <a:pt x="1370" y="1378"/>
                  </a:lnTo>
                  <a:lnTo>
                    <a:pt x="1382" y="1378"/>
                  </a:lnTo>
                  <a:lnTo>
                    <a:pt x="1668" y="1605"/>
                  </a:lnTo>
                  <a:lnTo>
                    <a:pt x="3763" y="3248"/>
                  </a:lnTo>
                  <a:cubicBezTo>
                    <a:pt x="3787" y="3272"/>
                    <a:pt x="3799" y="3331"/>
                    <a:pt x="3787" y="3379"/>
                  </a:cubicBezTo>
                  <a:lnTo>
                    <a:pt x="2763" y="5629"/>
                  </a:lnTo>
                  <a:lnTo>
                    <a:pt x="3394" y="6462"/>
                  </a:lnTo>
                  <a:lnTo>
                    <a:pt x="3965" y="7260"/>
                  </a:lnTo>
                  <a:cubicBezTo>
                    <a:pt x="4192" y="7093"/>
                    <a:pt x="4525" y="6951"/>
                    <a:pt x="5013" y="6915"/>
                  </a:cubicBezTo>
                  <a:lnTo>
                    <a:pt x="5120" y="6915"/>
                  </a:lnTo>
                  <a:cubicBezTo>
                    <a:pt x="5359" y="6915"/>
                    <a:pt x="5549" y="6963"/>
                    <a:pt x="5716" y="7058"/>
                  </a:cubicBezTo>
                  <a:cubicBezTo>
                    <a:pt x="5716" y="6903"/>
                    <a:pt x="5692" y="6712"/>
                    <a:pt x="5668" y="6427"/>
                  </a:cubicBezTo>
                  <a:cubicBezTo>
                    <a:pt x="5609" y="6022"/>
                    <a:pt x="5537" y="5605"/>
                    <a:pt x="5418" y="5296"/>
                  </a:cubicBezTo>
                  <a:cubicBezTo>
                    <a:pt x="5370" y="5331"/>
                    <a:pt x="5311" y="5367"/>
                    <a:pt x="5216" y="5403"/>
                  </a:cubicBezTo>
                  <a:cubicBezTo>
                    <a:pt x="5147" y="5428"/>
                    <a:pt x="5059" y="5446"/>
                    <a:pt x="4959" y="5446"/>
                  </a:cubicBezTo>
                  <a:cubicBezTo>
                    <a:pt x="4867" y="5446"/>
                    <a:pt x="4764" y="5431"/>
                    <a:pt x="4656" y="5391"/>
                  </a:cubicBezTo>
                  <a:cubicBezTo>
                    <a:pt x="4013" y="5105"/>
                    <a:pt x="3930" y="4474"/>
                    <a:pt x="4013" y="4176"/>
                  </a:cubicBezTo>
                  <a:cubicBezTo>
                    <a:pt x="3989" y="4153"/>
                    <a:pt x="3954" y="4117"/>
                    <a:pt x="3930" y="4057"/>
                  </a:cubicBezTo>
                  <a:cubicBezTo>
                    <a:pt x="3882" y="3974"/>
                    <a:pt x="3846" y="3879"/>
                    <a:pt x="3870" y="3784"/>
                  </a:cubicBezTo>
                  <a:cubicBezTo>
                    <a:pt x="3882" y="3688"/>
                    <a:pt x="3942" y="3617"/>
                    <a:pt x="4001" y="3569"/>
                  </a:cubicBezTo>
                  <a:cubicBezTo>
                    <a:pt x="3954" y="3498"/>
                    <a:pt x="3930" y="3391"/>
                    <a:pt x="3942" y="3224"/>
                  </a:cubicBezTo>
                  <a:cubicBezTo>
                    <a:pt x="3954" y="3093"/>
                    <a:pt x="4025" y="2962"/>
                    <a:pt x="4120" y="2867"/>
                  </a:cubicBezTo>
                  <a:cubicBezTo>
                    <a:pt x="4227" y="2783"/>
                    <a:pt x="4323" y="2736"/>
                    <a:pt x="4430" y="2712"/>
                  </a:cubicBezTo>
                  <a:cubicBezTo>
                    <a:pt x="4430" y="2652"/>
                    <a:pt x="4430" y="2569"/>
                    <a:pt x="4501" y="2450"/>
                  </a:cubicBezTo>
                  <a:cubicBezTo>
                    <a:pt x="4591" y="2304"/>
                    <a:pt x="4808" y="2211"/>
                    <a:pt x="4953" y="2211"/>
                  </a:cubicBezTo>
                  <a:cubicBezTo>
                    <a:pt x="4961" y="2211"/>
                    <a:pt x="4969" y="2211"/>
                    <a:pt x="4978" y="2212"/>
                  </a:cubicBezTo>
                  <a:cubicBezTo>
                    <a:pt x="5013" y="2212"/>
                    <a:pt x="5025" y="2236"/>
                    <a:pt x="5037" y="2236"/>
                  </a:cubicBezTo>
                  <a:cubicBezTo>
                    <a:pt x="5037" y="2152"/>
                    <a:pt x="5073" y="2057"/>
                    <a:pt x="5192" y="1938"/>
                  </a:cubicBezTo>
                  <a:lnTo>
                    <a:pt x="5204" y="1914"/>
                  </a:lnTo>
                  <a:cubicBezTo>
                    <a:pt x="5351" y="1767"/>
                    <a:pt x="5554" y="1727"/>
                    <a:pt x="5716" y="1727"/>
                  </a:cubicBezTo>
                  <a:cubicBezTo>
                    <a:pt x="5764" y="1727"/>
                    <a:pt x="5809" y="1730"/>
                    <a:pt x="5847" y="1736"/>
                  </a:cubicBezTo>
                  <a:cubicBezTo>
                    <a:pt x="5859" y="1736"/>
                    <a:pt x="5859" y="1724"/>
                    <a:pt x="5859" y="1724"/>
                  </a:cubicBezTo>
                  <a:lnTo>
                    <a:pt x="5930" y="1652"/>
                  </a:lnTo>
                  <a:cubicBezTo>
                    <a:pt x="5954" y="1640"/>
                    <a:pt x="5978" y="1605"/>
                    <a:pt x="6025" y="1593"/>
                  </a:cubicBezTo>
                  <a:cubicBezTo>
                    <a:pt x="5906" y="1521"/>
                    <a:pt x="5775" y="1438"/>
                    <a:pt x="5620" y="1355"/>
                  </a:cubicBezTo>
                  <a:cubicBezTo>
                    <a:pt x="5573" y="1319"/>
                    <a:pt x="5513" y="1295"/>
                    <a:pt x="5466" y="1259"/>
                  </a:cubicBezTo>
                  <a:cubicBezTo>
                    <a:pt x="5406" y="1259"/>
                    <a:pt x="5370" y="1283"/>
                    <a:pt x="5287" y="1319"/>
                  </a:cubicBezTo>
                  <a:cubicBezTo>
                    <a:pt x="5216" y="1367"/>
                    <a:pt x="5156" y="1402"/>
                    <a:pt x="5108" y="1402"/>
                  </a:cubicBezTo>
                  <a:cubicBezTo>
                    <a:pt x="5144" y="1486"/>
                    <a:pt x="5132" y="1557"/>
                    <a:pt x="5085" y="1581"/>
                  </a:cubicBezTo>
                  <a:cubicBezTo>
                    <a:pt x="5081" y="1582"/>
                    <a:pt x="5076" y="1582"/>
                    <a:pt x="5072" y="1582"/>
                  </a:cubicBezTo>
                  <a:cubicBezTo>
                    <a:pt x="5026" y="1582"/>
                    <a:pt x="4968" y="1528"/>
                    <a:pt x="4870" y="1474"/>
                  </a:cubicBezTo>
                  <a:cubicBezTo>
                    <a:pt x="4805" y="1427"/>
                    <a:pt x="4717" y="1395"/>
                    <a:pt x="4625" y="1395"/>
                  </a:cubicBezTo>
                  <a:cubicBezTo>
                    <a:pt x="4600" y="1395"/>
                    <a:pt x="4574" y="1397"/>
                    <a:pt x="4549" y="1402"/>
                  </a:cubicBezTo>
                  <a:cubicBezTo>
                    <a:pt x="4430" y="1426"/>
                    <a:pt x="4382" y="1462"/>
                    <a:pt x="4335" y="1462"/>
                  </a:cubicBezTo>
                  <a:lnTo>
                    <a:pt x="4275" y="1462"/>
                  </a:lnTo>
                  <a:cubicBezTo>
                    <a:pt x="4251" y="1438"/>
                    <a:pt x="4216" y="1438"/>
                    <a:pt x="4204" y="1426"/>
                  </a:cubicBezTo>
                  <a:cubicBezTo>
                    <a:pt x="4156" y="1414"/>
                    <a:pt x="4132" y="1402"/>
                    <a:pt x="4132" y="1355"/>
                  </a:cubicBezTo>
                  <a:lnTo>
                    <a:pt x="4120" y="1343"/>
                  </a:lnTo>
                  <a:cubicBezTo>
                    <a:pt x="4037" y="1283"/>
                    <a:pt x="3906" y="1188"/>
                    <a:pt x="3799" y="1176"/>
                  </a:cubicBezTo>
                  <a:cubicBezTo>
                    <a:pt x="3757" y="1170"/>
                    <a:pt x="3724" y="1170"/>
                    <a:pt x="3699" y="1170"/>
                  </a:cubicBezTo>
                  <a:cubicBezTo>
                    <a:pt x="3674" y="1170"/>
                    <a:pt x="3656" y="1170"/>
                    <a:pt x="3644" y="1164"/>
                  </a:cubicBezTo>
                  <a:cubicBezTo>
                    <a:pt x="3644" y="1259"/>
                    <a:pt x="3596" y="1319"/>
                    <a:pt x="3549" y="1319"/>
                  </a:cubicBezTo>
                  <a:cubicBezTo>
                    <a:pt x="3489" y="1307"/>
                    <a:pt x="3465" y="1212"/>
                    <a:pt x="3394" y="1069"/>
                  </a:cubicBezTo>
                  <a:cubicBezTo>
                    <a:pt x="3346" y="997"/>
                    <a:pt x="3299" y="890"/>
                    <a:pt x="3251" y="831"/>
                  </a:cubicBezTo>
                  <a:cubicBezTo>
                    <a:pt x="3203" y="771"/>
                    <a:pt x="3144" y="724"/>
                    <a:pt x="3073" y="712"/>
                  </a:cubicBezTo>
                  <a:cubicBezTo>
                    <a:pt x="3049" y="708"/>
                    <a:pt x="3026" y="706"/>
                    <a:pt x="3005" y="706"/>
                  </a:cubicBezTo>
                  <a:cubicBezTo>
                    <a:pt x="2899" y="706"/>
                    <a:pt x="2826" y="747"/>
                    <a:pt x="2787" y="747"/>
                  </a:cubicBezTo>
                  <a:lnTo>
                    <a:pt x="2727" y="747"/>
                  </a:lnTo>
                  <a:cubicBezTo>
                    <a:pt x="2715" y="747"/>
                    <a:pt x="2703" y="759"/>
                    <a:pt x="2692" y="759"/>
                  </a:cubicBezTo>
                  <a:cubicBezTo>
                    <a:pt x="2644" y="759"/>
                    <a:pt x="2584" y="688"/>
                    <a:pt x="2489" y="640"/>
                  </a:cubicBezTo>
                  <a:cubicBezTo>
                    <a:pt x="2432" y="600"/>
                    <a:pt x="2353" y="581"/>
                    <a:pt x="2259" y="581"/>
                  </a:cubicBezTo>
                  <a:cubicBezTo>
                    <a:pt x="2216" y="581"/>
                    <a:pt x="2169" y="585"/>
                    <a:pt x="2120" y="593"/>
                  </a:cubicBezTo>
                  <a:cubicBezTo>
                    <a:pt x="1977" y="628"/>
                    <a:pt x="1930" y="652"/>
                    <a:pt x="1882" y="652"/>
                  </a:cubicBezTo>
                  <a:cubicBezTo>
                    <a:pt x="1873" y="654"/>
                    <a:pt x="1865" y="655"/>
                    <a:pt x="1857" y="655"/>
                  </a:cubicBezTo>
                  <a:cubicBezTo>
                    <a:pt x="1824" y="655"/>
                    <a:pt x="1801" y="638"/>
                    <a:pt x="1763" y="628"/>
                  </a:cubicBezTo>
                  <a:cubicBezTo>
                    <a:pt x="1715" y="593"/>
                    <a:pt x="1691" y="569"/>
                    <a:pt x="1703" y="509"/>
                  </a:cubicBezTo>
                  <a:cubicBezTo>
                    <a:pt x="1715" y="474"/>
                    <a:pt x="1739" y="450"/>
                    <a:pt x="1775" y="402"/>
                  </a:cubicBezTo>
                  <a:cubicBezTo>
                    <a:pt x="1715" y="355"/>
                    <a:pt x="1679" y="331"/>
                    <a:pt x="1632" y="307"/>
                  </a:cubicBezTo>
                  <a:cubicBezTo>
                    <a:pt x="1584" y="295"/>
                    <a:pt x="1560" y="283"/>
                    <a:pt x="1537" y="247"/>
                  </a:cubicBezTo>
                  <a:cubicBezTo>
                    <a:pt x="1525" y="247"/>
                    <a:pt x="1525" y="235"/>
                    <a:pt x="1525" y="235"/>
                  </a:cubicBezTo>
                  <a:cubicBezTo>
                    <a:pt x="1489" y="212"/>
                    <a:pt x="1453" y="164"/>
                    <a:pt x="1346" y="116"/>
                  </a:cubicBezTo>
                  <a:cubicBezTo>
                    <a:pt x="1287" y="93"/>
                    <a:pt x="1203" y="33"/>
                    <a:pt x="1144" y="9"/>
                  </a:cubicBezTo>
                  <a:cubicBezTo>
                    <a:pt x="1102" y="3"/>
                    <a:pt x="1075" y="0"/>
                    <a:pt x="1050"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
            <p:cNvSpPr/>
            <p:nvPr/>
          </p:nvSpPr>
          <p:spPr>
            <a:xfrm>
              <a:off x="4994350" y="3548075"/>
              <a:ext cx="158100" cy="127525"/>
            </a:xfrm>
            <a:custGeom>
              <a:avLst/>
              <a:gdLst/>
              <a:ahLst/>
              <a:cxnLst/>
              <a:rect l="l" t="t" r="r" b="b"/>
              <a:pathLst>
                <a:path w="6324" h="5101" extrusionOk="0">
                  <a:moveTo>
                    <a:pt x="3609" y="1"/>
                  </a:moveTo>
                  <a:cubicBezTo>
                    <a:pt x="3557" y="1"/>
                    <a:pt x="3506" y="18"/>
                    <a:pt x="3442" y="64"/>
                  </a:cubicBezTo>
                  <a:cubicBezTo>
                    <a:pt x="3347" y="124"/>
                    <a:pt x="3335" y="136"/>
                    <a:pt x="3287" y="160"/>
                  </a:cubicBezTo>
                  <a:cubicBezTo>
                    <a:pt x="3263" y="172"/>
                    <a:pt x="3216" y="172"/>
                    <a:pt x="3168" y="172"/>
                  </a:cubicBezTo>
                  <a:cubicBezTo>
                    <a:pt x="3120" y="172"/>
                    <a:pt x="3061" y="172"/>
                    <a:pt x="3049" y="112"/>
                  </a:cubicBezTo>
                  <a:lnTo>
                    <a:pt x="3049" y="100"/>
                  </a:lnTo>
                  <a:lnTo>
                    <a:pt x="3025" y="100"/>
                  </a:lnTo>
                  <a:cubicBezTo>
                    <a:pt x="2847" y="100"/>
                    <a:pt x="2644" y="195"/>
                    <a:pt x="2549" y="374"/>
                  </a:cubicBezTo>
                  <a:cubicBezTo>
                    <a:pt x="2442" y="541"/>
                    <a:pt x="2442" y="648"/>
                    <a:pt x="2406" y="707"/>
                  </a:cubicBezTo>
                  <a:cubicBezTo>
                    <a:pt x="2430" y="719"/>
                    <a:pt x="2430" y="755"/>
                    <a:pt x="2430" y="767"/>
                  </a:cubicBezTo>
                  <a:cubicBezTo>
                    <a:pt x="2406" y="826"/>
                    <a:pt x="2263" y="874"/>
                    <a:pt x="2144" y="934"/>
                  </a:cubicBezTo>
                  <a:lnTo>
                    <a:pt x="2144" y="957"/>
                  </a:lnTo>
                  <a:cubicBezTo>
                    <a:pt x="2132" y="969"/>
                    <a:pt x="2096" y="993"/>
                    <a:pt x="2049" y="993"/>
                  </a:cubicBezTo>
                  <a:cubicBezTo>
                    <a:pt x="2037" y="1005"/>
                    <a:pt x="2025" y="1005"/>
                    <a:pt x="2013" y="1017"/>
                  </a:cubicBezTo>
                  <a:cubicBezTo>
                    <a:pt x="1954" y="1076"/>
                    <a:pt x="1930" y="1076"/>
                    <a:pt x="1906" y="1088"/>
                  </a:cubicBezTo>
                  <a:cubicBezTo>
                    <a:pt x="1870" y="1112"/>
                    <a:pt x="1835" y="1124"/>
                    <a:pt x="1787" y="1124"/>
                  </a:cubicBezTo>
                  <a:cubicBezTo>
                    <a:pt x="1767" y="1129"/>
                    <a:pt x="1748" y="1134"/>
                    <a:pt x="1730" y="1134"/>
                  </a:cubicBezTo>
                  <a:cubicBezTo>
                    <a:pt x="1704" y="1134"/>
                    <a:pt x="1682" y="1124"/>
                    <a:pt x="1668" y="1088"/>
                  </a:cubicBezTo>
                  <a:cubicBezTo>
                    <a:pt x="1656" y="1076"/>
                    <a:pt x="1656" y="1076"/>
                    <a:pt x="1656" y="1065"/>
                  </a:cubicBezTo>
                  <a:cubicBezTo>
                    <a:pt x="1573" y="1076"/>
                    <a:pt x="1513" y="1112"/>
                    <a:pt x="1454" y="1136"/>
                  </a:cubicBezTo>
                  <a:cubicBezTo>
                    <a:pt x="1358" y="1196"/>
                    <a:pt x="1323" y="1243"/>
                    <a:pt x="1299" y="1362"/>
                  </a:cubicBezTo>
                  <a:cubicBezTo>
                    <a:pt x="1251" y="1529"/>
                    <a:pt x="1239" y="1612"/>
                    <a:pt x="1239" y="1672"/>
                  </a:cubicBezTo>
                  <a:cubicBezTo>
                    <a:pt x="1275" y="1648"/>
                    <a:pt x="1334" y="1612"/>
                    <a:pt x="1382" y="1600"/>
                  </a:cubicBezTo>
                  <a:cubicBezTo>
                    <a:pt x="1433" y="1587"/>
                    <a:pt x="1479" y="1581"/>
                    <a:pt x="1519" y="1581"/>
                  </a:cubicBezTo>
                  <a:cubicBezTo>
                    <a:pt x="1619" y="1581"/>
                    <a:pt x="1680" y="1617"/>
                    <a:pt x="1680" y="1660"/>
                  </a:cubicBezTo>
                  <a:cubicBezTo>
                    <a:pt x="1680" y="1707"/>
                    <a:pt x="1596" y="1743"/>
                    <a:pt x="1501" y="1827"/>
                  </a:cubicBezTo>
                  <a:cubicBezTo>
                    <a:pt x="1394" y="1898"/>
                    <a:pt x="1311" y="2005"/>
                    <a:pt x="1239" y="2136"/>
                  </a:cubicBezTo>
                  <a:cubicBezTo>
                    <a:pt x="1156" y="2267"/>
                    <a:pt x="1156" y="2303"/>
                    <a:pt x="1132" y="2327"/>
                  </a:cubicBezTo>
                  <a:cubicBezTo>
                    <a:pt x="1096" y="2362"/>
                    <a:pt x="1073" y="2386"/>
                    <a:pt x="1025" y="2398"/>
                  </a:cubicBezTo>
                  <a:cubicBezTo>
                    <a:pt x="1001" y="2416"/>
                    <a:pt x="980" y="2428"/>
                    <a:pt x="959" y="2428"/>
                  </a:cubicBezTo>
                  <a:cubicBezTo>
                    <a:pt x="939" y="2428"/>
                    <a:pt x="918" y="2416"/>
                    <a:pt x="894" y="2386"/>
                  </a:cubicBezTo>
                  <a:cubicBezTo>
                    <a:pt x="846" y="2327"/>
                    <a:pt x="823" y="2184"/>
                    <a:pt x="918" y="2005"/>
                  </a:cubicBezTo>
                  <a:lnTo>
                    <a:pt x="918" y="2005"/>
                  </a:lnTo>
                  <a:cubicBezTo>
                    <a:pt x="787" y="2041"/>
                    <a:pt x="656" y="2124"/>
                    <a:pt x="561" y="2243"/>
                  </a:cubicBezTo>
                  <a:cubicBezTo>
                    <a:pt x="489" y="2339"/>
                    <a:pt x="465" y="2422"/>
                    <a:pt x="442" y="2458"/>
                  </a:cubicBezTo>
                  <a:cubicBezTo>
                    <a:pt x="501" y="2481"/>
                    <a:pt x="549" y="2517"/>
                    <a:pt x="537" y="2553"/>
                  </a:cubicBezTo>
                  <a:cubicBezTo>
                    <a:pt x="525" y="2600"/>
                    <a:pt x="406" y="2600"/>
                    <a:pt x="299" y="2672"/>
                  </a:cubicBezTo>
                  <a:cubicBezTo>
                    <a:pt x="180" y="2743"/>
                    <a:pt x="84" y="2862"/>
                    <a:pt x="108" y="2993"/>
                  </a:cubicBezTo>
                  <a:cubicBezTo>
                    <a:pt x="108" y="3101"/>
                    <a:pt x="132" y="3172"/>
                    <a:pt x="144" y="3220"/>
                  </a:cubicBezTo>
                  <a:cubicBezTo>
                    <a:pt x="203" y="3220"/>
                    <a:pt x="251" y="3255"/>
                    <a:pt x="263" y="3279"/>
                  </a:cubicBezTo>
                  <a:cubicBezTo>
                    <a:pt x="287" y="3327"/>
                    <a:pt x="191" y="3386"/>
                    <a:pt x="120" y="3458"/>
                  </a:cubicBezTo>
                  <a:lnTo>
                    <a:pt x="120" y="3470"/>
                  </a:lnTo>
                  <a:cubicBezTo>
                    <a:pt x="49" y="3553"/>
                    <a:pt x="1" y="3636"/>
                    <a:pt x="49" y="3708"/>
                  </a:cubicBezTo>
                  <a:cubicBezTo>
                    <a:pt x="132" y="3874"/>
                    <a:pt x="144" y="3946"/>
                    <a:pt x="132" y="3993"/>
                  </a:cubicBezTo>
                  <a:cubicBezTo>
                    <a:pt x="150" y="3991"/>
                    <a:pt x="167" y="3989"/>
                    <a:pt x="183" y="3989"/>
                  </a:cubicBezTo>
                  <a:cubicBezTo>
                    <a:pt x="231" y="3989"/>
                    <a:pt x="269" y="4002"/>
                    <a:pt x="287" y="4029"/>
                  </a:cubicBezTo>
                  <a:cubicBezTo>
                    <a:pt x="299" y="4053"/>
                    <a:pt x="239" y="4124"/>
                    <a:pt x="144" y="4220"/>
                  </a:cubicBezTo>
                  <a:cubicBezTo>
                    <a:pt x="25" y="4339"/>
                    <a:pt x="61" y="4327"/>
                    <a:pt x="120" y="4446"/>
                  </a:cubicBezTo>
                  <a:cubicBezTo>
                    <a:pt x="203" y="4541"/>
                    <a:pt x="251" y="4625"/>
                    <a:pt x="263" y="4660"/>
                  </a:cubicBezTo>
                  <a:cubicBezTo>
                    <a:pt x="311" y="4642"/>
                    <a:pt x="352" y="4633"/>
                    <a:pt x="386" y="4633"/>
                  </a:cubicBezTo>
                  <a:cubicBezTo>
                    <a:pt x="421" y="4633"/>
                    <a:pt x="447" y="4642"/>
                    <a:pt x="465" y="4660"/>
                  </a:cubicBezTo>
                  <a:cubicBezTo>
                    <a:pt x="489" y="4720"/>
                    <a:pt x="346" y="4886"/>
                    <a:pt x="203" y="5101"/>
                  </a:cubicBezTo>
                  <a:lnTo>
                    <a:pt x="561" y="4946"/>
                  </a:lnTo>
                  <a:lnTo>
                    <a:pt x="608" y="4934"/>
                  </a:lnTo>
                  <a:lnTo>
                    <a:pt x="4275" y="4517"/>
                  </a:lnTo>
                  <a:cubicBezTo>
                    <a:pt x="4285" y="4516"/>
                    <a:pt x="4294" y="4515"/>
                    <a:pt x="4302" y="4515"/>
                  </a:cubicBezTo>
                  <a:cubicBezTo>
                    <a:pt x="4361" y="4515"/>
                    <a:pt x="4408" y="4549"/>
                    <a:pt x="4418" y="4601"/>
                  </a:cubicBezTo>
                  <a:lnTo>
                    <a:pt x="4430" y="4660"/>
                  </a:lnTo>
                  <a:lnTo>
                    <a:pt x="4906" y="3910"/>
                  </a:lnTo>
                  <a:cubicBezTo>
                    <a:pt x="4942" y="3874"/>
                    <a:pt x="4966" y="3851"/>
                    <a:pt x="5002" y="3851"/>
                  </a:cubicBezTo>
                  <a:cubicBezTo>
                    <a:pt x="5009" y="3843"/>
                    <a:pt x="5019" y="3840"/>
                    <a:pt x="5030" y="3840"/>
                  </a:cubicBezTo>
                  <a:cubicBezTo>
                    <a:pt x="5054" y="3840"/>
                    <a:pt x="5084" y="3854"/>
                    <a:pt x="5109" y="3863"/>
                  </a:cubicBezTo>
                  <a:lnTo>
                    <a:pt x="6121" y="4517"/>
                  </a:lnTo>
                  <a:cubicBezTo>
                    <a:pt x="6192" y="4446"/>
                    <a:pt x="6252" y="4363"/>
                    <a:pt x="6240" y="4327"/>
                  </a:cubicBezTo>
                  <a:cubicBezTo>
                    <a:pt x="6240" y="4208"/>
                    <a:pt x="6145" y="4172"/>
                    <a:pt x="6121" y="4136"/>
                  </a:cubicBezTo>
                  <a:cubicBezTo>
                    <a:pt x="6073" y="4089"/>
                    <a:pt x="6073" y="4053"/>
                    <a:pt x="6073" y="4017"/>
                  </a:cubicBezTo>
                  <a:cubicBezTo>
                    <a:pt x="6073" y="3970"/>
                    <a:pt x="6073" y="3922"/>
                    <a:pt x="6157" y="3910"/>
                  </a:cubicBezTo>
                  <a:cubicBezTo>
                    <a:pt x="6192" y="3910"/>
                    <a:pt x="6216" y="3910"/>
                    <a:pt x="6264" y="3922"/>
                  </a:cubicBezTo>
                  <a:cubicBezTo>
                    <a:pt x="6276" y="3898"/>
                    <a:pt x="6276" y="3874"/>
                    <a:pt x="6276" y="3851"/>
                  </a:cubicBezTo>
                  <a:cubicBezTo>
                    <a:pt x="6299" y="3732"/>
                    <a:pt x="6252" y="3601"/>
                    <a:pt x="6192" y="3493"/>
                  </a:cubicBezTo>
                  <a:cubicBezTo>
                    <a:pt x="6085" y="3339"/>
                    <a:pt x="6026" y="3279"/>
                    <a:pt x="6014" y="3231"/>
                  </a:cubicBezTo>
                  <a:lnTo>
                    <a:pt x="6014" y="3196"/>
                  </a:lnTo>
                  <a:cubicBezTo>
                    <a:pt x="5978" y="3172"/>
                    <a:pt x="5966" y="3172"/>
                    <a:pt x="5954" y="3160"/>
                  </a:cubicBezTo>
                  <a:cubicBezTo>
                    <a:pt x="5918" y="3112"/>
                    <a:pt x="6014" y="3029"/>
                    <a:pt x="6133" y="2922"/>
                  </a:cubicBezTo>
                  <a:cubicBezTo>
                    <a:pt x="6240" y="2815"/>
                    <a:pt x="6323" y="2660"/>
                    <a:pt x="6299" y="2553"/>
                  </a:cubicBezTo>
                  <a:cubicBezTo>
                    <a:pt x="6264" y="2446"/>
                    <a:pt x="6145" y="2327"/>
                    <a:pt x="6145" y="2267"/>
                  </a:cubicBezTo>
                  <a:lnTo>
                    <a:pt x="6145" y="2243"/>
                  </a:lnTo>
                  <a:cubicBezTo>
                    <a:pt x="6085" y="2160"/>
                    <a:pt x="6121" y="1886"/>
                    <a:pt x="6026" y="1731"/>
                  </a:cubicBezTo>
                  <a:cubicBezTo>
                    <a:pt x="5966" y="1624"/>
                    <a:pt x="5978" y="1660"/>
                    <a:pt x="5966" y="1612"/>
                  </a:cubicBezTo>
                  <a:lnTo>
                    <a:pt x="5966" y="1600"/>
                  </a:lnTo>
                  <a:cubicBezTo>
                    <a:pt x="5918" y="1565"/>
                    <a:pt x="5883" y="1481"/>
                    <a:pt x="5823" y="1362"/>
                  </a:cubicBezTo>
                  <a:cubicBezTo>
                    <a:pt x="5740" y="1243"/>
                    <a:pt x="5597" y="1088"/>
                    <a:pt x="5430" y="1076"/>
                  </a:cubicBezTo>
                  <a:cubicBezTo>
                    <a:pt x="5371" y="1071"/>
                    <a:pt x="5326" y="1068"/>
                    <a:pt x="5289" y="1068"/>
                  </a:cubicBezTo>
                  <a:cubicBezTo>
                    <a:pt x="5252" y="1068"/>
                    <a:pt x="5222" y="1071"/>
                    <a:pt x="5192" y="1076"/>
                  </a:cubicBezTo>
                  <a:cubicBezTo>
                    <a:pt x="5228" y="1148"/>
                    <a:pt x="5204" y="1207"/>
                    <a:pt x="5180" y="1231"/>
                  </a:cubicBezTo>
                  <a:cubicBezTo>
                    <a:pt x="5177" y="1234"/>
                    <a:pt x="5173" y="1236"/>
                    <a:pt x="5167" y="1236"/>
                  </a:cubicBezTo>
                  <a:cubicBezTo>
                    <a:pt x="5150" y="1236"/>
                    <a:pt x="5121" y="1222"/>
                    <a:pt x="5085" y="1196"/>
                  </a:cubicBezTo>
                  <a:cubicBezTo>
                    <a:pt x="4972" y="1116"/>
                    <a:pt x="4773" y="908"/>
                    <a:pt x="4579" y="908"/>
                  </a:cubicBezTo>
                  <a:cubicBezTo>
                    <a:pt x="4569" y="908"/>
                    <a:pt x="4559" y="909"/>
                    <a:pt x="4549" y="910"/>
                  </a:cubicBezTo>
                  <a:cubicBezTo>
                    <a:pt x="4439" y="932"/>
                    <a:pt x="4319" y="994"/>
                    <a:pt x="4283" y="994"/>
                  </a:cubicBezTo>
                  <a:cubicBezTo>
                    <a:pt x="4280" y="994"/>
                    <a:pt x="4277" y="994"/>
                    <a:pt x="4275" y="993"/>
                  </a:cubicBezTo>
                  <a:cubicBezTo>
                    <a:pt x="4228" y="993"/>
                    <a:pt x="4216" y="969"/>
                    <a:pt x="4168" y="957"/>
                  </a:cubicBezTo>
                  <a:cubicBezTo>
                    <a:pt x="4132" y="934"/>
                    <a:pt x="4061" y="910"/>
                    <a:pt x="4109" y="826"/>
                  </a:cubicBezTo>
                  <a:cubicBezTo>
                    <a:pt x="4132" y="779"/>
                    <a:pt x="4156" y="767"/>
                    <a:pt x="4216" y="719"/>
                  </a:cubicBezTo>
                  <a:cubicBezTo>
                    <a:pt x="4252" y="695"/>
                    <a:pt x="4299" y="660"/>
                    <a:pt x="4394" y="636"/>
                  </a:cubicBezTo>
                  <a:cubicBezTo>
                    <a:pt x="4394" y="612"/>
                    <a:pt x="4371" y="588"/>
                    <a:pt x="4371" y="576"/>
                  </a:cubicBezTo>
                  <a:cubicBezTo>
                    <a:pt x="4347" y="422"/>
                    <a:pt x="4252" y="279"/>
                    <a:pt x="4109" y="195"/>
                  </a:cubicBezTo>
                  <a:cubicBezTo>
                    <a:pt x="3954" y="124"/>
                    <a:pt x="3882" y="136"/>
                    <a:pt x="3835" y="124"/>
                  </a:cubicBezTo>
                  <a:cubicBezTo>
                    <a:pt x="3811" y="112"/>
                    <a:pt x="3775" y="100"/>
                    <a:pt x="3751" y="64"/>
                  </a:cubicBezTo>
                  <a:cubicBezTo>
                    <a:pt x="3740" y="64"/>
                    <a:pt x="3716" y="53"/>
                    <a:pt x="3716" y="41"/>
                  </a:cubicBezTo>
                  <a:cubicBezTo>
                    <a:pt x="3704" y="17"/>
                    <a:pt x="3692" y="5"/>
                    <a:pt x="3656" y="5"/>
                  </a:cubicBezTo>
                  <a:cubicBezTo>
                    <a:pt x="3640" y="2"/>
                    <a:pt x="3625" y="1"/>
                    <a:pt x="3609" y="1"/>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
            <p:cNvSpPr/>
            <p:nvPr/>
          </p:nvSpPr>
          <p:spPr>
            <a:xfrm>
              <a:off x="5302150" y="3775300"/>
              <a:ext cx="35125" cy="66400"/>
            </a:xfrm>
            <a:custGeom>
              <a:avLst/>
              <a:gdLst/>
              <a:ahLst/>
              <a:cxnLst/>
              <a:rect l="l" t="t" r="r" b="b"/>
              <a:pathLst>
                <a:path w="1405" h="2656" extrusionOk="0">
                  <a:moveTo>
                    <a:pt x="476" y="0"/>
                  </a:moveTo>
                  <a:cubicBezTo>
                    <a:pt x="417" y="24"/>
                    <a:pt x="357" y="36"/>
                    <a:pt x="274" y="60"/>
                  </a:cubicBezTo>
                  <a:lnTo>
                    <a:pt x="155" y="60"/>
                  </a:lnTo>
                  <a:cubicBezTo>
                    <a:pt x="143" y="72"/>
                    <a:pt x="143" y="96"/>
                    <a:pt x="131" y="119"/>
                  </a:cubicBezTo>
                  <a:cubicBezTo>
                    <a:pt x="71" y="191"/>
                    <a:pt x="24" y="238"/>
                    <a:pt x="0" y="238"/>
                  </a:cubicBezTo>
                  <a:cubicBezTo>
                    <a:pt x="36" y="274"/>
                    <a:pt x="83" y="334"/>
                    <a:pt x="131" y="417"/>
                  </a:cubicBezTo>
                  <a:cubicBezTo>
                    <a:pt x="381" y="774"/>
                    <a:pt x="512" y="1310"/>
                    <a:pt x="595" y="1822"/>
                  </a:cubicBezTo>
                  <a:cubicBezTo>
                    <a:pt x="631" y="2239"/>
                    <a:pt x="607" y="2501"/>
                    <a:pt x="572" y="2655"/>
                  </a:cubicBezTo>
                  <a:cubicBezTo>
                    <a:pt x="750" y="2513"/>
                    <a:pt x="1012" y="2394"/>
                    <a:pt x="1322" y="2322"/>
                  </a:cubicBezTo>
                  <a:cubicBezTo>
                    <a:pt x="1322" y="2108"/>
                    <a:pt x="1345" y="1870"/>
                    <a:pt x="1381" y="1608"/>
                  </a:cubicBezTo>
                  <a:cubicBezTo>
                    <a:pt x="1405" y="1334"/>
                    <a:pt x="1405" y="1131"/>
                    <a:pt x="1274" y="905"/>
                  </a:cubicBezTo>
                  <a:cubicBezTo>
                    <a:pt x="1036" y="489"/>
                    <a:pt x="833" y="298"/>
                    <a:pt x="738" y="167"/>
                  </a:cubicBezTo>
                  <a:cubicBezTo>
                    <a:pt x="572" y="119"/>
                    <a:pt x="500" y="60"/>
                    <a:pt x="476" y="0"/>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
            <p:cNvSpPr/>
            <p:nvPr/>
          </p:nvSpPr>
          <p:spPr>
            <a:xfrm>
              <a:off x="5329825" y="3773500"/>
              <a:ext cx="72650" cy="61650"/>
            </a:xfrm>
            <a:custGeom>
              <a:avLst/>
              <a:gdLst/>
              <a:ahLst/>
              <a:cxnLst/>
              <a:rect l="l" t="t" r="r" b="b"/>
              <a:pathLst>
                <a:path w="2906" h="2466" extrusionOk="0">
                  <a:moveTo>
                    <a:pt x="334" y="1"/>
                  </a:moveTo>
                  <a:lnTo>
                    <a:pt x="334" y="13"/>
                  </a:lnTo>
                  <a:cubicBezTo>
                    <a:pt x="274" y="96"/>
                    <a:pt x="155" y="180"/>
                    <a:pt x="0" y="215"/>
                  </a:cubicBezTo>
                  <a:cubicBezTo>
                    <a:pt x="143" y="334"/>
                    <a:pt x="286" y="513"/>
                    <a:pt x="465" y="811"/>
                  </a:cubicBezTo>
                  <a:cubicBezTo>
                    <a:pt x="477" y="858"/>
                    <a:pt x="512" y="906"/>
                    <a:pt x="524" y="953"/>
                  </a:cubicBezTo>
                  <a:cubicBezTo>
                    <a:pt x="560" y="1049"/>
                    <a:pt x="584" y="1156"/>
                    <a:pt x="596" y="1263"/>
                  </a:cubicBezTo>
                  <a:cubicBezTo>
                    <a:pt x="619" y="1430"/>
                    <a:pt x="584" y="1561"/>
                    <a:pt x="572" y="1692"/>
                  </a:cubicBezTo>
                  <a:cubicBezTo>
                    <a:pt x="524" y="1930"/>
                    <a:pt x="500" y="2144"/>
                    <a:pt x="453" y="2335"/>
                  </a:cubicBezTo>
                  <a:cubicBezTo>
                    <a:pt x="560" y="2323"/>
                    <a:pt x="679" y="2299"/>
                    <a:pt x="798" y="2299"/>
                  </a:cubicBezTo>
                  <a:lnTo>
                    <a:pt x="881" y="2299"/>
                  </a:lnTo>
                  <a:cubicBezTo>
                    <a:pt x="1215" y="2299"/>
                    <a:pt x="1489" y="2358"/>
                    <a:pt x="1739" y="2466"/>
                  </a:cubicBezTo>
                  <a:cubicBezTo>
                    <a:pt x="1774" y="2418"/>
                    <a:pt x="1798" y="2370"/>
                    <a:pt x="1858" y="2323"/>
                  </a:cubicBezTo>
                  <a:cubicBezTo>
                    <a:pt x="1965" y="2227"/>
                    <a:pt x="2108" y="2156"/>
                    <a:pt x="2227" y="2108"/>
                  </a:cubicBezTo>
                  <a:cubicBezTo>
                    <a:pt x="2191" y="2049"/>
                    <a:pt x="2179" y="1930"/>
                    <a:pt x="2251" y="1739"/>
                  </a:cubicBezTo>
                  <a:cubicBezTo>
                    <a:pt x="2298" y="1620"/>
                    <a:pt x="2382" y="1513"/>
                    <a:pt x="2489" y="1442"/>
                  </a:cubicBezTo>
                  <a:cubicBezTo>
                    <a:pt x="2501" y="1430"/>
                    <a:pt x="2536" y="1406"/>
                    <a:pt x="2548" y="1394"/>
                  </a:cubicBezTo>
                  <a:cubicBezTo>
                    <a:pt x="2560" y="1323"/>
                    <a:pt x="2596" y="1227"/>
                    <a:pt x="2679" y="1132"/>
                  </a:cubicBezTo>
                  <a:cubicBezTo>
                    <a:pt x="2739" y="1049"/>
                    <a:pt x="2822" y="989"/>
                    <a:pt x="2905" y="953"/>
                  </a:cubicBezTo>
                  <a:cubicBezTo>
                    <a:pt x="2905" y="953"/>
                    <a:pt x="2894" y="953"/>
                    <a:pt x="2858" y="906"/>
                  </a:cubicBezTo>
                  <a:cubicBezTo>
                    <a:pt x="2763" y="799"/>
                    <a:pt x="2763" y="739"/>
                    <a:pt x="2786" y="691"/>
                  </a:cubicBezTo>
                  <a:lnTo>
                    <a:pt x="2786" y="691"/>
                  </a:lnTo>
                  <a:cubicBezTo>
                    <a:pt x="2763" y="696"/>
                    <a:pt x="2738" y="699"/>
                    <a:pt x="2712" y="699"/>
                  </a:cubicBezTo>
                  <a:cubicBezTo>
                    <a:pt x="2604" y="699"/>
                    <a:pt x="2477" y="659"/>
                    <a:pt x="2382" y="572"/>
                  </a:cubicBezTo>
                  <a:cubicBezTo>
                    <a:pt x="2310" y="489"/>
                    <a:pt x="2263" y="418"/>
                    <a:pt x="2263" y="358"/>
                  </a:cubicBezTo>
                  <a:cubicBezTo>
                    <a:pt x="2245" y="364"/>
                    <a:pt x="2221" y="367"/>
                    <a:pt x="2194" y="367"/>
                  </a:cubicBezTo>
                  <a:cubicBezTo>
                    <a:pt x="2167" y="367"/>
                    <a:pt x="2137" y="364"/>
                    <a:pt x="2108" y="358"/>
                  </a:cubicBezTo>
                  <a:cubicBezTo>
                    <a:pt x="2048" y="430"/>
                    <a:pt x="1965" y="513"/>
                    <a:pt x="1846" y="608"/>
                  </a:cubicBezTo>
                  <a:lnTo>
                    <a:pt x="1667" y="739"/>
                  </a:lnTo>
                  <a:cubicBezTo>
                    <a:pt x="1612" y="784"/>
                    <a:pt x="1525" y="859"/>
                    <a:pt x="1378" y="859"/>
                  </a:cubicBezTo>
                  <a:cubicBezTo>
                    <a:pt x="1367" y="859"/>
                    <a:pt x="1357" y="859"/>
                    <a:pt x="1346" y="858"/>
                  </a:cubicBezTo>
                  <a:cubicBezTo>
                    <a:pt x="1179" y="834"/>
                    <a:pt x="1108" y="751"/>
                    <a:pt x="1036" y="715"/>
                  </a:cubicBezTo>
                  <a:cubicBezTo>
                    <a:pt x="977" y="668"/>
                    <a:pt x="893" y="608"/>
                    <a:pt x="822" y="549"/>
                  </a:cubicBezTo>
                  <a:cubicBezTo>
                    <a:pt x="536" y="322"/>
                    <a:pt x="441" y="180"/>
                    <a:pt x="393" y="84"/>
                  </a:cubicBezTo>
                  <a:cubicBezTo>
                    <a:pt x="381" y="60"/>
                    <a:pt x="381" y="25"/>
                    <a:pt x="381" y="13"/>
                  </a:cubicBezTo>
                  <a:cubicBezTo>
                    <a:pt x="358" y="13"/>
                    <a:pt x="346" y="1"/>
                    <a:pt x="334" y="1"/>
                  </a:cubicBezTo>
                  <a:close/>
                </a:path>
              </a:pathLst>
            </a:custGeom>
            <a:solidFill>
              <a:srgbClr val="A4D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
            <p:cNvSpPr/>
            <p:nvPr/>
          </p:nvSpPr>
          <p:spPr>
            <a:xfrm>
              <a:off x="5153025" y="3628250"/>
              <a:ext cx="59250" cy="41100"/>
            </a:xfrm>
            <a:custGeom>
              <a:avLst/>
              <a:gdLst/>
              <a:ahLst/>
              <a:cxnLst/>
              <a:rect l="l" t="t" r="r" b="b"/>
              <a:pathLst>
                <a:path w="2370" h="1644" extrusionOk="0">
                  <a:moveTo>
                    <a:pt x="0" y="1"/>
                  </a:moveTo>
                  <a:lnTo>
                    <a:pt x="0" y="1"/>
                  </a:lnTo>
                  <a:cubicBezTo>
                    <a:pt x="36" y="36"/>
                    <a:pt x="71" y="60"/>
                    <a:pt x="83" y="96"/>
                  </a:cubicBezTo>
                  <a:cubicBezTo>
                    <a:pt x="155" y="179"/>
                    <a:pt x="214" y="286"/>
                    <a:pt x="226" y="405"/>
                  </a:cubicBezTo>
                  <a:cubicBezTo>
                    <a:pt x="250" y="489"/>
                    <a:pt x="250" y="584"/>
                    <a:pt x="214" y="656"/>
                  </a:cubicBezTo>
                  <a:cubicBezTo>
                    <a:pt x="214" y="691"/>
                    <a:pt x="202" y="715"/>
                    <a:pt x="179" y="727"/>
                  </a:cubicBezTo>
                  <a:cubicBezTo>
                    <a:pt x="155" y="763"/>
                    <a:pt x="143" y="786"/>
                    <a:pt x="107" y="822"/>
                  </a:cubicBezTo>
                  <a:cubicBezTo>
                    <a:pt x="179" y="882"/>
                    <a:pt x="250" y="989"/>
                    <a:pt x="250" y="1120"/>
                  </a:cubicBezTo>
                  <a:cubicBezTo>
                    <a:pt x="250" y="1203"/>
                    <a:pt x="202" y="1298"/>
                    <a:pt x="155" y="1370"/>
                  </a:cubicBezTo>
                  <a:cubicBezTo>
                    <a:pt x="131" y="1429"/>
                    <a:pt x="95" y="1465"/>
                    <a:pt x="48" y="1489"/>
                  </a:cubicBezTo>
                  <a:lnTo>
                    <a:pt x="286" y="1644"/>
                  </a:lnTo>
                  <a:cubicBezTo>
                    <a:pt x="286" y="1584"/>
                    <a:pt x="321" y="1489"/>
                    <a:pt x="381" y="1406"/>
                  </a:cubicBezTo>
                  <a:cubicBezTo>
                    <a:pt x="464" y="1298"/>
                    <a:pt x="572" y="1227"/>
                    <a:pt x="702" y="1179"/>
                  </a:cubicBezTo>
                  <a:cubicBezTo>
                    <a:pt x="768" y="1160"/>
                    <a:pt x="841" y="1151"/>
                    <a:pt x="907" y="1151"/>
                  </a:cubicBezTo>
                  <a:cubicBezTo>
                    <a:pt x="961" y="1151"/>
                    <a:pt x="1010" y="1157"/>
                    <a:pt x="1048" y="1167"/>
                  </a:cubicBezTo>
                  <a:cubicBezTo>
                    <a:pt x="1060" y="1167"/>
                    <a:pt x="1095" y="1179"/>
                    <a:pt x="1107" y="1179"/>
                  </a:cubicBezTo>
                  <a:cubicBezTo>
                    <a:pt x="1155" y="1120"/>
                    <a:pt x="1238" y="1060"/>
                    <a:pt x="1393" y="1013"/>
                  </a:cubicBezTo>
                  <a:cubicBezTo>
                    <a:pt x="1431" y="997"/>
                    <a:pt x="1477" y="991"/>
                    <a:pt x="1526" y="991"/>
                  </a:cubicBezTo>
                  <a:cubicBezTo>
                    <a:pt x="1626" y="991"/>
                    <a:pt x="1737" y="1020"/>
                    <a:pt x="1810" y="1060"/>
                  </a:cubicBezTo>
                  <a:cubicBezTo>
                    <a:pt x="1869" y="1084"/>
                    <a:pt x="1917" y="1120"/>
                    <a:pt x="1941" y="1144"/>
                  </a:cubicBezTo>
                  <a:cubicBezTo>
                    <a:pt x="1953" y="1108"/>
                    <a:pt x="1976" y="1060"/>
                    <a:pt x="2012" y="1001"/>
                  </a:cubicBezTo>
                  <a:cubicBezTo>
                    <a:pt x="2048" y="953"/>
                    <a:pt x="2096" y="906"/>
                    <a:pt x="2131" y="882"/>
                  </a:cubicBezTo>
                  <a:cubicBezTo>
                    <a:pt x="2167" y="846"/>
                    <a:pt x="2179" y="834"/>
                    <a:pt x="2215" y="822"/>
                  </a:cubicBezTo>
                  <a:cubicBezTo>
                    <a:pt x="2167" y="786"/>
                    <a:pt x="2131" y="691"/>
                    <a:pt x="2179" y="536"/>
                  </a:cubicBezTo>
                  <a:cubicBezTo>
                    <a:pt x="2203" y="429"/>
                    <a:pt x="2286" y="322"/>
                    <a:pt x="2369" y="263"/>
                  </a:cubicBezTo>
                  <a:lnTo>
                    <a:pt x="2369" y="263"/>
                  </a:lnTo>
                  <a:cubicBezTo>
                    <a:pt x="2262" y="298"/>
                    <a:pt x="2167" y="298"/>
                    <a:pt x="2060" y="310"/>
                  </a:cubicBezTo>
                  <a:cubicBezTo>
                    <a:pt x="1929" y="322"/>
                    <a:pt x="1810" y="346"/>
                    <a:pt x="1667" y="346"/>
                  </a:cubicBezTo>
                  <a:cubicBezTo>
                    <a:pt x="1405" y="346"/>
                    <a:pt x="1119" y="322"/>
                    <a:pt x="833" y="239"/>
                  </a:cubicBezTo>
                  <a:cubicBezTo>
                    <a:pt x="714" y="191"/>
                    <a:pt x="595" y="144"/>
                    <a:pt x="512" y="120"/>
                  </a:cubicBezTo>
                  <a:cubicBezTo>
                    <a:pt x="417" y="96"/>
                    <a:pt x="345" y="72"/>
                    <a:pt x="274" y="60"/>
                  </a:cubicBezTo>
                  <a:cubicBezTo>
                    <a:pt x="155" y="36"/>
                    <a:pt x="71" y="13"/>
                    <a:pt x="0" y="1"/>
                  </a:cubicBezTo>
                  <a:close/>
                </a:path>
              </a:pathLst>
            </a:custGeom>
            <a:solidFill>
              <a:srgbClr val="A4D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
            <p:cNvSpPr/>
            <p:nvPr/>
          </p:nvSpPr>
          <p:spPr>
            <a:xfrm>
              <a:off x="5271175" y="3705950"/>
              <a:ext cx="278650" cy="206900"/>
            </a:xfrm>
            <a:custGeom>
              <a:avLst/>
              <a:gdLst/>
              <a:ahLst/>
              <a:cxnLst/>
              <a:rect l="l" t="t" r="r" b="b"/>
              <a:pathLst>
                <a:path w="11146" h="8276" extrusionOk="0">
                  <a:moveTo>
                    <a:pt x="7523" y="3908"/>
                  </a:moveTo>
                  <a:cubicBezTo>
                    <a:pt x="7627" y="3908"/>
                    <a:pt x="7728" y="3923"/>
                    <a:pt x="7811" y="3953"/>
                  </a:cubicBezTo>
                  <a:cubicBezTo>
                    <a:pt x="7847" y="3965"/>
                    <a:pt x="7871" y="3965"/>
                    <a:pt x="7907" y="3977"/>
                  </a:cubicBezTo>
                  <a:cubicBezTo>
                    <a:pt x="8002" y="4025"/>
                    <a:pt x="8049" y="4096"/>
                    <a:pt x="8026" y="4144"/>
                  </a:cubicBezTo>
                  <a:cubicBezTo>
                    <a:pt x="8002" y="4167"/>
                    <a:pt x="7978" y="4167"/>
                    <a:pt x="7918" y="4167"/>
                  </a:cubicBezTo>
                  <a:lnTo>
                    <a:pt x="7764" y="4167"/>
                  </a:lnTo>
                  <a:cubicBezTo>
                    <a:pt x="7633" y="4167"/>
                    <a:pt x="7478" y="4203"/>
                    <a:pt x="7335" y="4251"/>
                  </a:cubicBezTo>
                  <a:cubicBezTo>
                    <a:pt x="7204" y="4310"/>
                    <a:pt x="7121" y="4334"/>
                    <a:pt x="7085" y="4346"/>
                  </a:cubicBezTo>
                  <a:cubicBezTo>
                    <a:pt x="7037" y="4346"/>
                    <a:pt x="6990" y="4334"/>
                    <a:pt x="6966" y="4310"/>
                  </a:cubicBezTo>
                  <a:cubicBezTo>
                    <a:pt x="6930" y="4275"/>
                    <a:pt x="6906" y="4251"/>
                    <a:pt x="6918" y="4191"/>
                  </a:cubicBezTo>
                  <a:cubicBezTo>
                    <a:pt x="6930" y="4132"/>
                    <a:pt x="7002" y="4036"/>
                    <a:pt x="7216" y="3953"/>
                  </a:cubicBezTo>
                  <a:cubicBezTo>
                    <a:pt x="7311" y="3923"/>
                    <a:pt x="7418" y="3908"/>
                    <a:pt x="7523" y="3908"/>
                  </a:cubicBezTo>
                  <a:close/>
                  <a:moveTo>
                    <a:pt x="2278" y="0"/>
                  </a:moveTo>
                  <a:cubicBezTo>
                    <a:pt x="2251" y="0"/>
                    <a:pt x="2223" y="4"/>
                    <a:pt x="2192" y="12"/>
                  </a:cubicBezTo>
                  <a:cubicBezTo>
                    <a:pt x="2072" y="36"/>
                    <a:pt x="1989" y="95"/>
                    <a:pt x="1930" y="119"/>
                  </a:cubicBezTo>
                  <a:cubicBezTo>
                    <a:pt x="1930" y="167"/>
                    <a:pt x="1834" y="179"/>
                    <a:pt x="1691" y="215"/>
                  </a:cubicBezTo>
                  <a:cubicBezTo>
                    <a:pt x="1549" y="238"/>
                    <a:pt x="1370" y="274"/>
                    <a:pt x="1275" y="369"/>
                  </a:cubicBezTo>
                  <a:cubicBezTo>
                    <a:pt x="1191" y="476"/>
                    <a:pt x="1156" y="536"/>
                    <a:pt x="1120" y="572"/>
                  </a:cubicBezTo>
                  <a:cubicBezTo>
                    <a:pt x="1084" y="596"/>
                    <a:pt x="1060" y="596"/>
                    <a:pt x="1013" y="596"/>
                  </a:cubicBezTo>
                  <a:lnTo>
                    <a:pt x="1013" y="607"/>
                  </a:lnTo>
                  <a:cubicBezTo>
                    <a:pt x="977" y="655"/>
                    <a:pt x="906" y="655"/>
                    <a:pt x="834" y="691"/>
                  </a:cubicBezTo>
                  <a:cubicBezTo>
                    <a:pt x="739" y="715"/>
                    <a:pt x="679" y="774"/>
                    <a:pt x="620" y="869"/>
                  </a:cubicBezTo>
                  <a:cubicBezTo>
                    <a:pt x="596" y="905"/>
                    <a:pt x="584" y="953"/>
                    <a:pt x="548" y="988"/>
                  </a:cubicBezTo>
                  <a:cubicBezTo>
                    <a:pt x="584" y="1000"/>
                    <a:pt x="596" y="1024"/>
                    <a:pt x="596" y="1048"/>
                  </a:cubicBezTo>
                  <a:cubicBezTo>
                    <a:pt x="584" y="1084"/>
                    <a:pt x="477" y="1107"/>
                    <a:pt x="358" y="1179"/>
                  </a:cubicBezTo>
                  <a:cubicBezTo>
                    <a:pt x="239" y="1250"/>
                    <a:pt x="132" y="1369"/>
                    <a:pt x="120" y="1524"/>
                  </a:cubicBezTo>
                  <a:cubicBezTo>
                    <a:pt x="108" y="1655"/>
                    <a:pt x="132" y="1739"/>
                    <a:pt x="120" y="1786"/>
                  </a:cubicBezTo>
                  <a:cubicBezTo>
                    <a:pt x="132" y="1798"/>
                    <a:pt x="132" y="1798"/>
                    <a:pt x="132" y="1822"/>
                  </a:cubicBezTo>
                  <a:cubicBezTo>
                    <a:pt x="144" y="1858"/>
                    <a:pt x="60" y="1905"/>
                    <a:pt x="13" y="1965"/>
                  </a:cubicBezTo>
                  <a:cubicBezTo>
                    <a:pt x="1" y="2000"/>
                    <a:pt x="1" y="2012"/>
                    <a:pt x="13" y="2024"/>
                  </a:cubicBezTo>
                  <a:lnTo>
                    <a:pt x="13" y="2036"/>
                  </a:lnTo>
                  <a:cubicBezTo>
                    <a:pt x="13" y="2072"/>
                    <a:pt x="25" y="2120"/>
                    <a:pt x="60" y="2143"/>
                  </a:cubicBezTo>
                  <a:cubicBezTo>
                    <a:pt x="120" y="2239"/>
                    <a:pt x="167" y="2310"/>
                    <a:pt x="144" y="2370"/>
                  </a:cubicBezTo>
                  <a:cubicBezTo>
                    <a:pt x="144" y="2417"/>
                    <a:pt x="108" y="2441"/>
                    <a:pt x="72" y="2453"/>
                  </a:cubicBezTo>
                  <a:cubicBezTo>
                    <a:pt x="60" y="2477"/>
                    <a:pt x="25" y="2477"/>
                    <a:pt x="13" y="2489"/>
                  </a:cubicBezTo>
                  <a:cubicBezTo>
                    <a:pt x="13" y="2536"/>
                    <a:pt x="48" y="2596"/>
                    <a:pt x="60" y="2655"/>
                  </a:cubicBezTo>
                  <a:cubicBezTo>
                    <a:pt x="132" y="2905"/>
                    <a:pt x="298" y="3215"/>
                    <a:pt x="596" y="3322"/>
                  </a:cubicBezTo>
                  <a:cubicBezTo>
                    <a:pt x="681" y="3357"/>
                    <a:pt x="753" y="3367"/>
                    <a:pt x="817" y="3367"/>
                  </a:cubicBezTo>
                  <a:cubicBezTo>
                    <a:pt x="862" y="3367"/>
                    <a:pt x="902" y="3363"/>
                    <a:pt x="941" y="3358"/>
                  </a:cubicBezTo>
                  <a:cubicBezTo>
                    <a:pt x="1025" y="3334"/>
                    <a:pt x="1072" y="3310"/>
                    <a:pt x="1120" y="3310"/>
                  </a:cubicBezTo>
                  <a:lnTo>
                    <a:pt x="1132" y="3310"/>
                  </a:lnTo>
                  <a:cubicBezTo>
                    <a:pt x="965" y="2977"/>
                    <a:pt x="787" y="2786"/>
                    <a:pt x="834" y="2739"/>
                  </a:cubicBezTo>
                  <a:cubicBezTo>
                    <a:pt x="836" y="2737"/>
                    <a:pt x="838" y="2736"/>
                    <a:pt x="841" y="2736"/>
                  </a:cubicBezTo>
                  <a:cubicBezTo>
                    <a:pt x="865" y="2736"/>
                    <a:pt x="931" y="2773"/>
                    <a:pt x="1025" y="2846"/>
                  </a:cubicBezTo>
                  <a:cubicBezTo>
                    <a:pt x="1025" y="2822"/>
                    <a:pt x="1037" y="2798"/>
                    <a:pt x="1072" y="2762"/>
                  </a:cubicBezTo>
                  <a:cubicBezTo>
                    <a:pt x="1152" y="2625"/>
                    <a:pt x="1211" y="2488"/>
                    <a:pt x="1342" y="2488"/>
                  </a:cubicBezTo>
                  <a:cubicBezTo>
                    <a:pt x="1347" y="2488"/>
                    <a:pt x="1352" y="2488"/>
                    <a:pt x="1358" y="2489"/>
                  </a:cubicBezTo>
                  <a:cubicBezTo>
                    <a:pt x="1382" y="2489"/>
                    <a:pt x="1418" y="2524"/>
                    <a:pt x="1430" y="2560"/>
                  </a:cubicBezTo>
                  <a:lnTo>
                    <a:pt x="1489" y="2560"/>
                  </a:lnTo>
                  <a:cubicBezTo>
                    <a:pt x="1629" y="2560"/>
                    <a:pt x="1719" y="2492"/>
                    <a:pt x="1815" y="2492"/>
                  </a:cubicBezTo>
                  <a:cubicBezTo>
                    <a:pt x="1833" y="2492"/>
                    <a:pt x="1851" y="2495"/>
                    <a:pt x="1870" y="2501"/>
                  </a:cubicBezTo>
                  <a:cubicBezTo>
                    <a:pt x="1906" y="2524"/>
                    <a:pt x="1918" y="2584"/>
                    <a:pt x="1894" y="2655"/>
                  </a:cubicBezTo>
                  <a:cubicBezTo>
                    <a:pt x="1930" y="2667"/>
                    <a:pt x="1989" y="2679"/>
                    <a:pt x="2108" y="2703"/>
                  </a:cubicBezTo>
                  <a:cubicBezTo>
                    <a:pt x="2124" y="2704"/>
                    <a:pt x="2140" y="2705"/>
                    <a:pt x="2156" y="2705"/>
                  </a:cubicBezTo>
                  <a:cubicBezTo>
                    <a:pt x="2290" y="2705"/>
                    <a:pt x="2405" y="2661"/>
                    <a:pt x="2501" y="2608"/>
                  </a:cubicBezTo>
                  <a:cubicBezTo>
                    <a:pt x="2583" y="2556"/>
                    <a:pt x="2657" y="2496"/>
                    <a:pt x="2714" y="2496"/>
                  </a:cubicBezTo>
                  <a:cubicBezTo>
                    <a:pt x="2723" y="2496"/>
                    <a:pt x="2731" y="2497"/>
                    <a:pt x="2739" y="2501"/>
                  </a:cubicBezTo>
                  <a:cubicBezTo>
                    <a:pt x="2739" y="2501"/>
                    <a:pt x="2739" y="2524"/>
                    <a:pt x="2751" y="2524"/>
                  </a:cubicBezTo>
                  <a:cubicBezTo>
                    <a:pt x="2775" y="2501"/>
                    <a:pt x="2834" y="2501"/>
                    <a:pt x="2918" y="2489"/>
                  </a:cubicBezTo>
                  <a:cubicBezTo>
                    <a:pt x="3013" y="2489"/>
                    <a:pt x="3108" y="2441"/>
                    <a:pt x="3180" y="2405"/>
                  </a:cubicBezTo>
                  <a:lnTo>
                    <a:pt x="3180" y="2358"/>
                  </a:lnTo>
                  <a:cubicBezTo>
                    <a:pt x="3180" y="2322"/>
                    <a:pt x="3192" y="2298"/>
                    <a:pt x="3227" y="2286"/>
                  </a:cubicBezTo>
                  <a:cubicBezTo>
                    <a:pt x="3251" y="2250"/>
                    <a:pt x="3287" y="2227"/>
                    <a:pt x="3346" y="2227"/>
                  </a:cubicBezTo>
                  <a:cubicBezTo>
                    <a:pt x="3406" y="2227"/>
                    <a:pt x="3466" y="2262"/>
                    <a:pt x="3596" y="2298"/>
                  </a:cubicBezTo>
                  <a:cubicBezTo>
                    <a:pt x="3656" y="2307"/>
                    <a:pt x="3711" y="2311"/>
                    <a:pt x="3764" y="2311"/>
                  </a:cubicBezTo>
                  <a:cubicBezTo>
                    <a:pt x="3850" y="2311"/>
                    <a:pt x="3928" y="2301"/>
                    <a:pt x="4001" y="2286"/>
                  </a:cubicBezTo>
                  <a:cubicBezTo>
                    <a:pt x="4049" y="2262"/>
                    <a:pt x="4085" y="2250"/>
                    <a:pt x="4120" y="2250"/>
                  </a:cubicBezTo>
                  <a:cubicBezTo>
                    <a:pt x="4150" y="2245"/>
                    <a:pt x="4171" y="2242"/>
                    <a:pt x="4190" y="2242"/>
                  </a:cubicBezTo>
                  <a:cubicBezTo>
                    <a:pt x="4210" y="2242"/>
                    <a:pt x="4228" y="2245"/>
                    <a:pt x="4251" y="2250"/>
                  </a:cubicBezTo>
                  <a:cubicBezTo>
                    <a:pt x="4263" y="2262"/>
                    <a:pt x="4263" y="2286"/>
                    <a:pt x="4251" y="2310"/>
                  </a:cubicBezTo>
                  <a:cubicBezTo>
                    <a:pt x="4251" y="2358"/>
                    <a:pt x="4204" y="2405"/>
                    <a:pt x="4168" y="2441"/>
                  </a:cubicBezTo>
                  <a:cubicBezTo>
                    <a:pt x="4180" y="2489"/>
                    <a:pt x="4192" y="2560"/>
                    <a:pt x="4251" y="2655"/>
                  </a:cubicBezTo>
                  <a:cubicBezTo>
                    <a:pt x="4347" y="2786"/>
                    <a:pt x="4489" y="2858"/>
                    <a:pt x="4644" y="2882"/>
                  </a:cubicBezTo>
                  <a:cubicBezTo>
                    <a:pt x="4775" y="2905"/>
                    <a:pt x="4894" y="2893"/>
                    <a:pt x="4918" y="2941"/>
                  </a:cubicBezTo>
                  <a:cubicBezTo>
                    <a:pt x="4942" y="2953"/>
                    <a:pt x="4918" y="2977"/>
                    <a:pt x="4882" y="3012"/>
                  </a:cubicBezTo>
                  <a:cubicBezTo>
                    <a:pt x="4906" y="3024"/>
                    <a:pt x="4918" y="3048"/>
                    <a:pt x="4966" y="3096"/>
                  </a:cubicBezTo>
                  <a:cubicBezTo>
                    <a:pt x="5073" y="3215"/>
                    <a:pt x="5394" y="3179"/>
                    <a:pt x="5430" y="3286"/>
                  </a:cubicBezTo>
                  <a:cubicBezTo>
                    <a:pt x="5430" y="3322"/>
                    <a:pt x="5418" y="3346"/>
                    <a:pt x="5371" y="3370"/>
                  </a:cubicBezTo>
                  <a:cubicBezTo>
                    <a:pt x="5394" y="3382"/>
                    <a:pt x="5418" y="3382"/>
                    <a:pt x="5454" y="3405"/>
                  </a:cubicBezTo>
                  <a:cubicBezTo>
                    <a:pt x="5513" y="3465"/>
                    <a:pt x="5573" y="3501"/>
                    <a:pt x="5632" y="3548"/>
                  </a:cubicBezTo>
                  <a:lnTo>
                    <a:pt x="5799" y="3548"/>
                  </a:lnTo>
                  <a:cubicBezTo>
                    <a:pt x="5871" y="3548"/>
                    <a:pt x="5918" y="3560"/>
                    <a:pt x="5978" y="3584"/>
                  </a:cubicBezTo>
                  <a:cubicBezTo>
                    <a:pt x="6037" y="3560"/>
                    <a:pt x="6097" y="3524"/>
                    <a:pt x="6168" y="3513"/>
                  </a:cubicBezTo>
                  <a:cubicBezTo>
                    <a:pt x="6263" y="3501"/>
                    <a:pt x="6347" y="3489"/>
                    <a:pt x="6442" y="3489"/>
                  </a:cubicBezTo>
                  <a:cubicBezTo>
                    <a:pt x="6549" y="3489"/>
                    <a:pt x="6644" y="3501"/>
                    <a:pt x="6740" y="3524"/>
                  </a:cubicBezTo>
                  <a:cubicBezTo>
                    <a:pt x="6799" y="3548"/>
                    <a:pt x="6847" y="3560"/>
                    <a:pt x="6883" y="3572"/>
                  </a:cubicBezTo>
                  <a:cubicBezTo>
                    <a:pt x="6978" y="3608"/>
                    <a:pt x="7061" y="3667"/>
                    <a:pt x="7109" y="3739"/>
                  </a:cubicBezTo>
                  <a:cubicBezTo>
                    <a:pt x="7145" y="3810"/>
                    <a:pt x="7109" y="3858"/>
                    <a:pt x="7085" y="3858"/>
                  </a:cubicBezTo>
                  <a:cubicBezTo>
                    <a:pt x="7037" y="3858"/>
                    <a:pt x="6990" y="3810"/>
                    <a:pt x="6823" y="3798"/>
                  </a:cubicBezTo>
                  <a:cubicBezTo>
                    <a:pt x="6738" y="3792"/>
                    <a:pt x="6632" y="3782"/>
                    <a:pt x="6524" y="3782"/>
                  </a:cubicBezTo>
                  <a:cubicBezTo>
                    <a:pt x="6435" y="3782"/>
                    <a:pt x="6344" y="3789"/>
                    <a:pt x="6263" y="3810"/>
                  </a:cubicBezTo>
                  <a:cubicBezTo>
                    <a:pt x="6085" y="3858"/>
                    <a:pt x="6049" y="3905"/>
                    <a:pt x="6013" y="3917"/>
                  </a:cubicBezTo>
                  <a:cubicBezTo>
                    <a:pt x="5978" y="3929"/>
                    <a:pt x="5930" y="3941"/>
                    <a:pt x="5894" y="3941"/>
                  </a:cubicBezTo>
                  <a:cubicBezTo>
                    <a:pt x="5847" y="3941"/>
                    <a:pt x="5787" y="3941"/>
                    <a:pt x="5787" y="3858"/>
                  </a:cubicBezTo>
                  <a:cubicBezTo>
                    <a:pt x="5787" y="3846"/>
                    <a:pt x="5787" y="3822"/>
                    <a:pt x="5799" y="3810"/>
                  </a:cubicBezTo>
                  <a:lnTo>
                    <a:pt x="5799" y="3810"/>
                  </a:lnTo>
                  <a:cubicBezTo>
                    <a:pt x="5632" y="3846"/>
                    <a:pt x="5418" y="3917"/>
                    <a:pt x="5323" y="4048"/>
                  </a:cubicBezTo>
                  <a:cubicBezTo>
                    <a:pt x="5418" y="4084"/>
                    <a:pt x="5478" y="4144"/>
                    <a:pt x="5442" y="4167"/>
                  </a:cubicBezTo>
                  <a:cubicBezTo>
                    <a:pt x="5430" y="4215"/>
                    <a:pt x="5323" y="4215"/>
                    <a:pt x="5216" y="4263"/>
                  </a:cubicBezTo>
                  <a:cubicBezTo>
                    <a:pt x="5216" y="4275"/>
                    <a:pt x="5204" y="4298"/>
                    <a:pt x="5204" y="4298"/>
                  </a:cubicBezTo>
                  <a:cubicBezTo>
                    <a:pt x="5192" y="4346"/>
                    <a:pt x="5156" y="4382"/>
                    <a:pt x="5120" y="4394"/>
                  </a:cubicBezTo>
                  <a:cubicBezTo>
                    <a:pt x="5097" y="4394"/>
                    <a:pt x="5073" y="4406"/>
                    <a:pt x="5061" y="4406"/>
                  </a:cubicBezTo>
                  <a:cubicBezTo>
                    <a:pt x="5025" y="4453"/>
                    <a:pt x="5001" y="4513"/>
                    <a:pt x="4966" y="4572"/>
                  </a:cubicBezTo>
                  <a:cubicBezTo>
                    <a:pt x="4906" y="4703"/>
                    <a:pt x="4894" y="4763"/>
                    <a:pt x="4882" y="4810"/>
                  </a:cubicBezTo>
                  <a:cubicBezTo>
                    <a:pt x="4942" y="4822"/>
                    <a:pt x="4966" y="4834"/>
                    <a:pt x="4978" y="4882"/>
                  </a:cubicBezTo>
                  <a:cubicBezTo>
                    <a:pt x="4978" y="4953"/>
                    <a:pt x="4704" y="5072"/>
                    <a:pt x="4501" y="5275"/>
                  </a:cubicBezTo>
                  <a:lnTo>
                    <a:pt x="4430" y="5346"/>
                  </a:lnTo>
                  <a:cubicBezTo>
                    <a:pt x="4501" y="5394"/>
                    <a:pt x="4585" y="5453"/>
                    <a:pt x="4644" y="5513"/>
                  </a:cubicBezTo>
                  <a:cubicBezTo>
                    <a:pt x="4954" y="5787"/>
                    <a:pt x="5120" y="6168"/>
                    <a:pt x="5120" y="6549"/>
                  </a:cubicBezTo>
                  <a:cubicBezTo>
                    <a:pt x="5120" y="6918"/>
                    <a:pt x="4966" y="7299"/>
                    <a:pt x="4668" y="7608"/>
                  </a:cubicBezTo>
                  <a:lnTo>
                    <a:pt x="4704" y="7608"/>
                  </a:lnTo>
                  <a:cubicBezTo>
                    <a:pt x="4906" y="7442"/>
                    <a:pt x="5216" y="7275"/>
                    <a:pt x="5632" y="7239"/>
                  </a:cubicBezTo>
                  <a:cubicBezTo>
                    <a:pt x="6144" y="7180"/>
                    <a:pt x="6549" y="7108"/>
                    <a:pt x="6918" y="7108"/>
                  </a:cubicBezTo>
                  <a:cubicBezTo>
                    <a:pt x="7240" y="7108"/>
                    <a:pt x="7561" y="7156"/>
                    <a:pt x="7859" y="7370"/>
                  </a:cubicBezTo>
                  <a:cubicBezTo>
                    <a:pt x="8002" y="7477"/>
                    <a:pt x="8109" y="7620"/>
                    <a:pt x="8168" y="7775"/>
                  </a:cubicBezTo>
                  <a:cubicBezTo>
                    <a:pt x="8228" y="7942"/>
                    <a:pt x="8252" y="8096"/>
                    <a:pt x="8252" y="8263"/>
                  </a:cubicBezTo>
                  <a:lnTo>
                    <a:pt x="8347" y="8275"/>
                  </a:lnTo>
                  <a:cubicBezTo>
                    <a:pt x="8490" y="8263"/>
                    <a:pt x="8633" y="8239"/>
                    <a:pt x="8716" y="8215"/>
                  </a:cubicBezTo>
                  <a:cubicBezTo>
                    <a:pt x="8811" y="8204"/>
                    <a:pt x="8847" y="8180"/>
                    <a:pt x="8930" y="8180"/>
                  </a:cubicBezTo>
                  <a:cubicBezTo>
                    <a:pt x="8942" y="8180"/>
                    <a:pt x="8966" y="8192"/>
                    <a:pt x="8966" y="8251"/>
                  </a:cubicBezTo>
                  <a:lnTo>
                    <a:pt x="9192" y="8251"/>
                  </a:lnTo>
                  <a:cubicBezTo>
                    <a:pt x="9359" y="8251"/>
                    <a:pt x="9442" y="8156"/>
                    <a:pt x="9526" y="8037"/>
                  </a:cubicBezTo>
                  <a:cubicBezTo>
                    <a:pt x="9593" y="7925"/>
                    <a:pt x="9650" y="7833"/>
                    <a:pt x="9706" y="7833"/>
                  </a:cubicBezTo>
                  <a:cubicBezTo>
                    <a:pt x="9710" y="7833"/>
                    <a:pt x="9713" y="7834"/>
                    <a:pt x="9716" y="7834"/>
                  </a:cubicBezTo>
                  <a:cubicBezTo>
                    <a:pt x="9728" y="7834"/>
                    <a:pt x="9740" y="7846"/>
                    <a:pt x="9740" y="7858"/>
                  </a:cubicBezTo>
                  <a:lnTo>
                    <a:pt x="9764" y="7846"/>
                  </a:lnTo>
                  <a:cubicBezTo>
                    <a:pt x="9800" y="7799"/>
                    <a:pt x="9943" y="7787"/>
                    <a:pt x="10062" y="7656"/>
                  </a:cubicBezTo>
                  <a:cubicBezTo>
                    <a:pt x="10193" y="7525"/>
                    <a:pt x="10145" y="7358"/>
                    <a:pt x="10062" y="7192"/>
                  </a:cubicBezTo>
                  <a:cubicBezTo>
                    <a:pt x="10002" y="7084"/>
                    <a:pt x="9966" y="7001"/>
                    <a:pt x="9966" y="6942"/>
                  </a:cubicBezTo>
                  <a:cubicBezTo>
                    <a:pt x="9954" y="6906"/>
                    <a:pt x="9943" y="6882"/>
                    <a:pt x="9954" y="6834"/>
                  </a:cubicBezTo>
                  <a:cubicBezTo>
                    <a:pt x="9966" y="6775"/>
                    <a:pt x="10062" y="6691"/>
                    <a:pt x="10085" y="6477"/>
                  </a:cubicBezTo>
                  <a:cubicBezTo>
                    <a:pt x="10097" y="6275"/>
                    <a:pt x="9966" y="6072"/>
                    <a:pt x="9823" y="5977"/>
                  </a:cubicBezTo>
                  <a:cubicBezTo>
                    <a:pt x="9657" y="5858"/>
                    <a:pt x="9585" y="5858"/>
                    <a:pt x="9538" y="5822"/>
                  </a:cubicBezTo>
                  <a:cubicBezTo>
                    <a:pt x="9526" y="5810"/>
                    <a:pt x="9538" y="5751"/>
                    <a:pt x="9621" y="5739"/>
                  </a:cubicBezTo>
                  <a:lnTo>
                    <a:pt x="9681" y="5739"/>
                  </a:lnTo>
                  <a:cubicBezTo>
                    <a:pt x="9657" y="5679"/>
                    <a:pt x="9669" y="5537"/>
                    <a:pt x="9657" y="5346"/>
                  </a:cubicBezTo>
                  <a:cubicBezTo>
                    <a:pt x="9645" y="5156"/>
                    <a:pt x="9538" y="5001"/>
                    <a:pt x="9419" y="4989"/>
                  </a:cubicBezTo>
                  <a:lnTo>
                    <a:pt x="9419" y="5025"/>
                  </a:lnTo>
                  <a:cubicBezTo>
                    <a:pt x="9407" y="5084"/>
                    <a:pt x="9359" y="5084"/>
                    <a:pt x="9311" y="5084"/>
                  </a:cubicBezTo>
                  <a:cubicBezTo>
                    <a:pt x="9264" y="5084"/>
                    <a:pt x="9228" y="5084"/>
                    <a:pt x="9181" y="5048"/>
                  </a:cubicBezTo>
                  <a:cubicBezTo>
                    <a:pt x="9133" y="5025"/>
                    <a:pt x="9121" y="4965"/>
                    <a:pt x="9014" y="4870"/>
                  </a:cubicBezTo>
                  <a:cubicBezTo>
                    <a:pt x="8954" y="4810"/>
                    <a:pt x="8883" y="4798"/>
                    <a:pt x="8788" y="4775"/>
                  </a:cubicBezTo>
                  <a:lnTo>
                    <a:pt x="8657" y="4775"/>
                  </a:lnTo>
                  <a:cubicBezTo>
                    <a:pt x="8588" y="4788"/>
                    <a:pt x="8535" y="4802"/>
                    <a:pt x="8491" y="4802"/>
                  </a:cubicBezTo>
                  <a:cubicBezTo>
                    <a:pt x="8459" y="4802"/>
                    <a:pt x="8432" y="4795"/>
                    <a:pt x="8407" y="4775"/>
                  </a:cubicBezTo>
                  <a:cubicBezTo>
                    <a:pt x="8359" y="4763"/>
                    <a:pt x="8407" y="4644"/>
                    <a:pt x="8573" y="4560"/>
                  </a:cubicBezTo>
                  <a:cubicBezTo>
                    <a:pt x="8597" y="4536"/>
                    <a:pt x="8633" y="4525"/>
                    <a:pt x="8657" y="4525"/>
                  </a:cubicBezTo>
                  <a:cubicBezTo>
                    <a:pt x="8716" y="4513"/>
                    <a:pt x="8811" y="4501"/>
                    <a:pt x="8895" y="4501"/>
                  </a:cubicBezTo>
                  <a:cubicBezTo>
                    <a:pt x="9014" y="4501"/>
                    <a:pt x="9145" y="4560"/>
                    <a:pt x="9252" y="4632"/>
                  </a:cubicBezTo>
                  <a:cubicBezTo>
                    <a:pt x="9300" y="4679"/>
                    <a:pt x="9323" y="4703"/>
                    <a:pt x="9359" y="4751"/>
                  </a:cubicBezTo>
                  <a:cubicBezTo>
                    <a:pt x="9383" y="4739"/>
                    <a:pt x="9419" y="4739"/>
                    <a:pt x="9442" y="4739"/>
                  </a:cubicBezTo>
                  <a:cubicBezTo>
                    <a:pt x="9585" y="4739"/>
                    <a:pt x="9740" y="4798"/>
                    <a:pt x="9835" y="4917"/>
                  </a:cubicBezTo>
                  <a:cubicBezTo>
                    <a:pt x="9943" y="5037"/>
                    <a:pt x="9978" y="5168"/>
                    <a:pt x="10002" y="5310"/>
                  </a:cubicBezTo>
                  <a:cubicBezTo>
                    <a:pt x="10014" y="5584"/>
                    <a:pt x="9954" y="5691"/>
                    <a:pt x="9943" y="5751"/>
                  </a:cubicBezTo>
                  <a:cubicBezTo>
                    <a:pt x="9943" y="5751"/>
                    <a:pt x="9943" y="5763"/>
                    <a:pt x="9919" y="5763"/>
                  </a:cubicBezTo>
                  <a:lnTo>
                    <a:pt x="9954" y="5763"/>
                  </a:lnTo>
                  <a:cubicBezTo>
                    <a:pt x="10121" y="5822"/>
                    <a:pt x="10276" y="5953"/>
                    <a:pt x="10371" y="6144"/>
                  </a:cubicBezTo>
                  <a:cubicBezTo>
                    <a:pt x="10395" y="6132"/>
                    <a:pt x="10431" y="6132"/>
                    <a:pt x="10454" y="6120"/>
                  </a:cubicBezTo>
                  <a:cubicBezTo>
                    <a:pt x="10657" y="6049"/>
                    <a:pt x="10895" y="5941"/>
                    <a:pt x="11026" y="5763"/>
                  </a:cubicBezTo>
                  <a:cubicBezTo>
                    <a:pt x="11109" y="5644"/>
                    <a:pt x="11133" y="5549"/>
                    <a:pt x="11145" y="5477"/>
                  </a:cubicBezTo>
                  <a:cubicBezTo>
                    <a:pt x="11062" y="5465"/>
                    <a:pt x="11074" y="5394"/>
                    <a:pt x="11062" y="5322"/>
                  </a:cubicBezTo>
                  <a:cubicBezTo>
                    <a:pt x="11062" y="5168"/>
                    <a:pt x="10978" y="5037"/>
                    <a:pt x="10835" y="4882"/>
                  </a:cubicBezTo>
                  <a:cubicBezTo>
                    <a:pt x="10669" y="4727"/>
                    <a:pt x="10609" y="4679"/>
                    <a:pt x="10597" y="4644"/>
                  </a:cubicBezTo>
                  <a:cubicBezTo>
                    <a:pt x="10597" y="4632"/>
                    <a:pt x="10597" y="4632"/>
                    <a:pt x="10585" y="4632"/>
                  </a:cubicBezTo>
                  <a:lnTo>
                    <a:pt x="10538" y="4632"/>
                  </a:lnTo>
                  <a:cubicBezTo>
                    <a:pt x="10490" y="4608"/>
                    <a:pt x="10526" y="4513"/>
                    <a:pt x="10490" y="4394"/>
                  </a:cubicBezTo>
                  <a:cubicBezTo>
                    <a:pt x="10478" y="4275"/>
                    <a:pt x="10407" y="4155"/>
                    <a:pt x="10264" y="4084"/>
                  </a:cubicBezTo>
                  <a:cubicBezTo>
                    <a:pt x="10145" y="4025"/>
                    <a:pt x="10073" y="4013"/>
                    <a:pt x="10026" y="3977"/>
                  </a:cubicBezTo>
                  <a:cubicBezTo>
                    <a:pt x="10002" y="3965"/>
                    <a:pt x="9990" y="3941"/>
                    <a:pt x="9990" y="3917"/>
                  </a:cubicBezTo>
                  <a:cubicBezTo>
                    <a:pt x="9954" y="3882"/>
                    <a:pt x="9931" y="3798"/>
                    <a:pt x="9883" y="3679"/>
                  </a:cubicBezTo>
                  <a:cubicBezTo>
                    <a:pt x="9847" y="3584"/>
                    <a:pt x="9823" y="3453"/>
                    <a:pt x="9776" y="3382"/>
                  </a:cubicBezTo>
                  <a:cubicBezTo>
                    <a:pt x="9764" y="3334"/>
                    <a:pt x="9728" y="3322"/>
                    <a:pt x="9716" y="3322"/>
                  </a:cubicBezTo>
                  <a:cubicBezTo>
                    <a:pt x="9687" y="3309"/>
                    <a:pt x="9650" y="3306"/>
                    <a:pt x="9612" y="3306"/>
                  </a:cubicBezTo>
                  <a:cubicBezTo>
                    <a:pt x="9561" y="3306"/>
                    <a:pt x="9510" y="3313"/>
                    <a:pt x="9478" y="3313"/>
                  </a:cubicBezTo>
                  <a:cubicBezTo>
                    <a:pt x="9468" y="3313"/>
                    <a:pt x="9460" y="3312"/>
                    <a:pt x="9454" y="3310"/>
                  </a:cubicBezTo>
                  <a:cubicBezTo>
                    <a:pt x="9395" y="3286"/>
                    <a:pt x="9359" y="3263"/>
                    <a:pt x="9359" y="3215"/>
                  </a:cubicBezTo>
                  <a:cubicBezTo>
                    <a:pt x="9347" y="3179"/>
                    <a:pt x="9335" y="3143"/>
                    <a:pt x="9371" y="3096"/>
                  </a:cubicBezTo>
                  <a:cubicBezTo>
                    <a:pt x="9371" y="3096"/>
                    <a:pt x="9395" y="3084"/>
                    <a:pt x="9407" y="3084"/>
                  </a:cubicBezTo>
                  <a:cubicBezTo>
                    <a:pt x="9407" y="3084"/>
                    <a:pt x="9407" y="3072"/>
                    <a:pt x="9395" y="3072"/>
                  </a:cubicBezTo>
                  <a:cubicBezTo>
                    <a:pt x="9311" y="2953"/>
                    <a:pt x="9240" y="2917"/>
                    <a:pt x="9097" y="2905"/>
                  </a:cubicBezTo>
                  <a:cubicBezTo>
                    <a:pt x="9014" y="2905"/>
                    <a:pt x="8954" y="2917"/>
                    <a:pt x="8919" y="2917"/>
                  </a:cubicBezTo>
                  <a:cubicBezTo>
                    <a:pt x="8919" y="2965"/>
                    <a:pt x="8883" y="2989"/>
                    <a:pt x="8859" y="2989"/>
                  </a:cubicBezTo>
                  <a:cubicBezTo>
                    <a:pt x="8823" y="2989"/>
                    <a:pt x="8776" y="2965"/>
                    <a:pt x="8716" y="2941"/>
                  </a:cubicBezTo>
                  <a:cubicBezTo>
                    <a:pt x="8704" y="2941"/>
                    <a:pt x="8692" y="2917"/>
                    <a:pt x="8680" y="2917"/>
                  </a:cubicBezTo>
                  <a:lnTo>
                    <a:pt x="8657" y="2917"/>
                  </a:lnTo>
                  <a:cubicBezTo>
                    <a:pt x="8620" y="2908"/>
                    <a:pt x="8581" y="2902"/>
                    <a:pt x="8540" y="2902"/>
                  </a:cubicBezTo>
                  <a:cubicBezTo>
                    <a:pt x="8475" y="2902"/>
                    <a:pt x="8403" y="2916"/>
                    <a:pt x="8323" y="2953"/>
                  </a:cubicBezTo>
                  <a:lnTo>
                    <a:pt x="8299" y="2953"/>
                  </a:lnTo>
                  <a:cubicBezTo>
                    <a:pt x="8359" y="3036"/>
                    <a:pt x="8407" y="3132"/>
                    <a:pt x="8419" y="3203"/>
                  </a:cubicBezTo>
                  <a:cubicBezTo>
                    <a:pt x="8454" y="3358"/>
                    <a:pt x="8442" y="3453"/>
                    <a:pt x="8383" y="3477"/>
                  </a:cubicBezTo>
                  <a:cubicBezTo>
                    <a:pt x="8379" y="3478"/>
                    <a:pt x="8376" y="3478"/>
                    <a:pt x="8372" y="3478"/>
                  </a:cubicBezTo>
                  <a:cubicBezTo>
                    <a:pt x="8279" y="3478"/>
                    <a:pt x="8161" y="3185"/>
                    <a:pt x="7966" y="3036"/>
                  </a:cubicBezTo>
                  <a:cubicBezTo>
                    <a:pt x="7942" y="3036"/>
                    <a:pt x="7930" y="3024"/>
                    <a:pt x="7918" y="3024"/>
                  </a:cubicBezTo>
                  <a:cubicBezTo>
                    <a:pt x="7907" y="3024"/>
                    <a:pt x="7907" y="3012"/>
                    <a:pt x="7883" y="3012"/>
                  </a:cubicBezTo>
                  <a:cubicBezTo>
                    <a:pt x="7764" y="2953"/>
                    <a:pt x="7692" y="2953"/>
                    <a:pt x="7668" y="2917"/>
                  </a:cubicBezTo>
                  <a:cubicBezTo>
                    <a:pt x="7621" y="2905"/>
                    <a:pt x="7609" y="2858"/>
                    <a:pt x="7585" y="2834"/>
                  </a:cubicBezTo>
                  <a:cubicBezTo>
                    <a:pt x="7573" y="2786"/>
                    <a:pt x="7561" y="2751"/>
                    <a:pt x="7621" y="2715"/>
                  </a:cubicBezTo>
                  <a:cubicBezTo>
                    <a:pt x="7647" y="2695"/>
                    <a:pt x="7700" y="2679"/>
                    <a:pt x="7773" y="2679"/>
                  </a:cubicBezTo>
                  <a:cubicBezTo>
                    <a:pt x="7830" y="2679"/>
                    <a:pt x="7899" y="2689"/>
                    <a:pt x="7978" y="2715"/>
                  </a:cubicBezTo>
                  <a:cubicBezTo>
                    <a:pt x="7942" y="2608"/>
                    <a:pt x="7918" y="2489"/>
                    <a:pt x="7847" y="2393"/>
                  </a:cubicBezTo>
                  <a:cubicBezTo>
                    <a:pt x="7787" y="2322"/>
                    <a:pt x="7752" y="2298"/>
                    <a:pt x="7752" y="2286"/>
                  </a:cubicBezTo>
                  <a:cubicBezTo>
                    <a:pt x="7744" y="2286"/>
                    <a:pt x="7736" y="2291"/>
                    <a:pt x="7724" y="2291"/>
                  </a:cubicBezTo>
                  <a:cubicBezTo>
                    <a:pt x="7719" y="2291"/>
                    <a:pt x="7712" y="2290"/>
                    <a:pt x="7704" y="2286"/>
                  </a:cubicBezTo>
                  <a:cubicBezTo>
                    <a:pt x="7668" y="2262"/>
                    <a:pt x="7668" y="2179"/>
                    <a:pt x="7609" y="2072"/>
                  </a:cubicBezTo>
                  <a:cubicBezTo>
                    <a:pt x="7549" y="1965"/>
                    <a:pt x="7430" y="1846"/>
                    <a:pt x="7311" y="1822"/>
                  </a:cubicBezTo>
                  <a:cubicBezTo>
                    <a:pt x="7264" y="1798"/>
                    <a:pt x="7228" y="1798"/>
                    <a:pt x="7204" y="1798"/>
                  </a:cubicBezTo>
                  <a:cubicBezTo>
                    <a:pt x="7192" y="1858"/>
                    <a:pt x="7156" y="1917"/>
                    <a:pt x="7109" y="1917"/>
                  </a:cubicBezTo>
                  <a:cubicBezTo>
                    <a:pt x="7105" y="1920"/>
                    <a:pt x="7100" y="1921"/>
                    <a:pt x="7096" y="1921"/>
                  </a:cubicBezTo>
                  <a:cubicBezTo>
                    <a:pt x="7059" y="1921"/>
                    <a:pt x="7007" y="1844"/>
                    <a:pt x="6954" y="1739"/>
                  </a:cubicBezTo>
                  <a:lnTo>
                    <a:pt x="6954" y="1727"/>
                  </a:lnTo>
                  <a:cubicBezTo>
                    <a:pt x="6930" y="1715"/>
                    <a:pt x="6918" y="1703"/>
                    <a:pt x="6918" y="1667"/>
                  </a:cubicBezTo>
                  <a:cubicBezTo>
                    <a:pt x="6906" y="1619"/>
                    <a:pt x="6895" y="1584"/>
                    <a:pt x="6871" y="1548"/>
                  </a:cubicBezTo>
                  <a:lnTo>
                    <a:pt x="6847" y="1524"/>
                  </a:lnTo>
                  <a:lnTo>
                    <a:pt x="6799" y="1500"/>
                  </a:lnTo>
                  <a:cubicBezTo>
                    <a:pt x="6789" y="1499"/>
                    <a:pt x="6778" y="1498"/>
                    <a:pt x="6767" y="1498"/>
                  </a:cubicBezTo>
                  <a:cubicBezTo>
                    <a:pt x="6698" y="1498"/>
                    <a:pt x="6614" y="1524"/>
                    <a:pt x="6573" y="1524"/>
                  </a:cubicBezTo>
                  <a:cubicBezTo>
                    <a:pt x="6537" y="1619"/>
                    <a:pt x="6490" y="1679"/>
                    <a:pt x="6442" y="1679"/>
                  </a:cubicBezTo>
                  <a:cubicBezTo>
                    <a:pt x="6394" y="1679"/>
                    <a:pt x="6394" y="1500"/>
                    <a:pt x="6383" y="1286"/>
                  </a:cubicBezTo>
                  <a:cubicBezTo>
                    <a:pt x="6371" y="1179"/>
                    <a:pt x="6335" y="1048"/>
                    <a:pt x="6299" y="941"/>
                  </a:cubicBezTo>
                  <a:cubicBezTo>
                    <a:pt x="6240" y="834"/>
                    <a:pt x="6144" y="726"/>
                    <a:pt x="6037" y="703"/>
                  </a:cubicBezTo>
                  <a:cubicBezTo>
                    <a:pt x="5996" y="679"/>
                    <a:pt x="5948" y="670"/>
                    <a:pt x="5903" y="670"/>
                  </a:cubicBezTo>
                  <a:cubicBezTo>
                    <a:pt x="5859" y="670"/>
                    <a:pt x="5817" y="679"/>
                    <a:pt x="5787" y="691"/>
                  </a:cubicBezTo>
                  <a:cubicBezTo>
                    <a:pt x="5775" y="691"/>
                    <a:pt x="5763" y="703"/>
                    <a:pt x="5740" y="703"/>
                  </a:cubicBezTo>
                  <a:cubicBezTo>
                    <a:pt x="5740" y="726"/>
                    <a:pt x="5728" y="750"/>
                    <a:pt x="5716" y="774"/>
                  </a:cubicBezTo>
                  <a:cubicBezTo>
                    <a:pt x="5621" y="822"/>
                    <a:pt x="5525" y="834"/>
                    <a:pt x="5466" y="869"/>
                  </a:cubicBezTo>
                  <a:cubicBezTo>
                    <a:pt x="5454" y="873"/>
                    <a:pt x="5443" y="875"/>
                    <a:pt x="5433" y="875"/>
                  </a:cubicBezTo>
                  <a:cubicBezTo>
                    <a:pt x="5413" y="875"/>
                    <a:pt x="5394" y="869"/>
                    <a:pt x="5371" y="869"/>
                  </a:cubicBezTo>
                  <a:cubicBezTo>
                    <a:pt x="5365" y="871"/>
                    <a:pt x="5360" y="871"/>
                    <a:pt x="5355" y="871"/>
                  </a:cubicBezTo>
                  <a:cubicBezTo>
                    <a:pt x="5310" y="871"/>
                    <a:pt x="5253" y="831"/>
                    <a:pt x="5168" y="810"/>
                  </a:cubicBezTo>
                  <a:cubicBezTo>
                    <a:pt x="5125" y="799"/>
                    <a:pt x="5078" y="793"/>
                    <a:pt x="5026" y="793"/>
                  </a:cubicBezTo>
                  <a:cubicBezTo>
                    <a:pt x="4963" y="793"/>
                    <a:pt x="4895" y="802"/>
                    <a:pt x="4823" y="822"/>
                  </a:cubicBezTo>
                  <a:cubicBezTo>
                    <a:pt x="4787" y="834"/>
                    <a:pt x="4775" y="834"/>
                    <a:pt x="4763" y="834"/>
                  </a:cubicBezTo>
                  <a:cubicBezTo>
                    <a:pt x="4775" y="881"/>
                    <a:pt x="4787" y="905"/>
                    <a:pt x="4763" y="941"/>
                  </a:cubicBezTo>
                  <a:cubicBezTo>
                    <a:pt x="4755" y="949"/>
                    <a:pt x="4743" y="953"/>
                    <a:pt x="4727" y="953"/>
                  </a:cubicBezTo>
                  <a:cubicBezTo>
                    <a:pt x="4672" y="953"/>
                    <a:pt x="4574" y="907"/>
                    <a:pt x="4454" y="834"/>
                  </a:cubicBezTo>
                  <a:cubicBezTo>
                    <a:pt x="4298" y="756"/>
                    <a:pt x="4132" y="605"/>
                    <a:pt x="4004" y="605"/>
                  </a:cubicBezTo>
                  <a:cubicBezTo>
                    <a:pt x="3995" y="605"/>
                    <a:pt x="3986" y="606"/>
                    <a:pt x="3977" y="607"/>
                  </a:cubicBezTo>
                  <a:cubicBezTo>
                    <a:pt x="3930" y="607"/>
                    <a:pt x="3894" y="631"/>
                    <a:pt x="3870" y="631"/>
                  </a:cubicBezTo>
                  <a:cubicBezTo>
                    <a:pt x="3870" y="705"/>
                    <a:pt x="3843" y="778"/>
                    <a:pt x="3811" y="778"/>
                  </a:cubicBezTo>
                  <a:cubicBezTo>
                    <a:pt x="3807" y="778"/>
                    <a:pt x="3803" y="777"/>
                    <a:pt x="3799" y="774"/>
                  </a:cubicBezTo>
                  <a:cubicBezTo>
                    <a:pt x="3763" y="774"/>
                    <a:pt x="3739" y="738"/>
                    <a:pt x="3692" y="691"/>
                  </a:cubicBezTo>
                  <a:lnTo>
                    <a:pt x="3656" y="691"/>
                  </a:lnTo>
                  <a:cubicBezTo>
                    <a:pt x="3641" y="694"/>
                    <a:pt x="3628" y="695"/>
                    <a:pt x="3617" y="695"/>
                  </a:cubicBezTo>
                  <a:cubicBezTo>
                    <a:pt x="3583" y="695"/>
                    <a:pt x="3561" y="682"/>
                    <a:pt x="3525" y="655"/>
                  </a:cubicBezTo>
                  <a:cubicBezTo>
                    <a:pt x="3477" y="631"/>
                    <a:pt x="3454" y="596"/>
                    <a:pt x="3477" y="536"/>
                  </a:cubicBezTo>
                  <a:lnTo>
                    <a:pt x="3477" y="524"/>
                  </a:lnTo>
                  <a:cubicBezTo>
                    <a:pt x="3382" y="465"/>
                    <a:pt x="3227" y="429"/>
                    <a:pt x="3061" y="405"/>
                  </a:cubicBezTo>
                  <a:cubicBezTo>
                    <a:pt x="2977" y="393"/>
                    <a:pt x="2906" y="393"/>
                    <a:pt x="2811" y="369"/>
                  </a:cubicBezTo>
                  <a:cubicBezTo>
                    <a:pt x="2763" y="369"/>
                    <a:pt x="2751" y="357"/>
                    <a:pt x="2739" y="357"/>
                  </a:cubicBezTo>
                  <a:cubicBezTo>
                    <a:pt x="2704" y="345"/>
                    <a:pt x="2668" y="345"/>
                    <a:pt x="2632" y="310"/>
                  </a:cubicBezTo>
                  <a:cubicBezTo>
                    <a:pt x="2608" y="298"/>
                    <a:pt x="2549" y="274"/>
                    <a:pt x="2608" y="179"/>
                  </a:cubicBezTo>
                  <a:cubicBezTo>
                    <a:pt x="2620" y="167"/>
                    <a:pt x="2632" y="155"/>
                    <a:pt x="2644" y="155"/>
                  </a:cubicBezTo>
                  <a:cubicBezTo>
                    <a:pt x="2584" y="119"/>
                    <a:pt x="2513" y="72"/>
                    <a:pt x="2453" y="48"/>
                  </a:cubicBezTo>
                  <a:cubicBezTo>
                    <a:pt x="2382" y="16"/>
                    <a:pt x="2332" y="0"/>
                    <a:pt x="2278"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
            <p:cNvSpPr/>
            <p:nvPr/>
          </p:nvSpPr>
          <p:spPr>
            <a:xfrm>
              <a:off x="5383100" y="3895850"/>
              <a:ext cx="4200" cy="3600"/>
            </a:xfrm>
            <a:custGeom>
              <a:avLst/>
              <a:gdLst/>
              <a:ahLst/>
              <a:cxnLst/>
              <a:rect l="l" t="t" r="r" b="b"/>
              <a:pathLst>
                <a:path w="168" h="144" extrusionOk="0">
                  <a:moveTo>
                    <a:pt x="132" y="0"/>
                  </a:moveTo>
                  <a:cubicBezTo>
                    <a:pt x="111" y="41"/>
                    <a:pt x="74" y="72"/>
                    <a:pt x="27" y="117"/>
                  </a:cubicBezTo>
                  <a:lnTo>
                    <a:pt x="27" y="117"/>
                  </a:lnTo>
                  <a:cubicBezTo>
                    <a:pt x="72" y="76"/>
                    <a:pt x="124" y="43"/>
                    <a:pt x="167" y="0"/>
                  </a:cubicBezTo>
                  <a:close/>
                  <a:moveTo>
                    <a:pt x="27" y="117"/>
                  </a:moveTo>
                  <a:lnTo>
                    <a:pt x="27" y="117"/>
                  </a:lnTo>
                  <a:cubicBezTo>
                    <a:pt x="22" y="122"/>
                    <a:pt x="17" y="127"/>
                    <a:pt x="12" y="131"/>
                  </a:cubicBezTo>
                  <a:cubicBezTo>
                    <a:pt x="12" y="131"/>
                    <a:pt x="12" y="131"/>
                    <a:pt x="12" y="131"/>
                  </a:cubicBezTo>
                  <a:lnTo>
                    <a:pt x="12" y="131"/>
                  </a:lnTo>
                  <a:cubicBezTo>
                    <a:pt x="17" y="127"/>
                    <a:pt x="22" y="122"/>
                    <a:pt x="27" y="117"/>
                  </a:cubicBezTo>
                  <a:close/>
                  <a:moveTo>
                    <a:pt x="12" y="131"/>
                  </a:moveTo>
                  <a:cubicBezTo>
                    <a:pt x="9" y="135"/>
                    <a:pt x="5" y="139"/>
                    <a:pt x="1" y="143"/>
                  </a:cubicBezTo>
                  <a:cubicBezTo>
                    <a:pt x="12" y="143"/>
                    <a:pt x="12" y="143"/>
                    <a:pt x="12" y="13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
            <p:cNvSpPr/>
            <p:nvPr/>
          </p:nvSpPr>
          <p:spPr>
            <a:xfrm>
              <a:off x="4986925" y="3542225"/>
              <a:ext cx="570625" cy="380200"/>
            </a:xfrm>
            <a:custGeom>
              <a:avLst/>
              <a:gdLst/>
              <a:ahLst/>
              <a:cxnLst/>
              <a:rect l="l" t="t" r="r" b="b"/>
              <a:pathLst>
                <a:path w="22825" h="15208" extrusionOk="0">
                  <a:moveTo>
                    <a:pt x="16538" y="4347"/>
                  </a:moveTo>
                  <a:cubicBezTo>
                    <a:pt x="16562" y="4394"/>
                    <a:pt x="16598" y="4454"/>
                    <a:pt x="16681" y="4513"/>
                  </a:cubicBezTo>
                  <a:cubicBezTo>
                    <a:pt x="16741" y="4561"/>
                    <a:pt x="16812" y="4585"/>
                    <a:pt x="16871" y="4608"/>
                  </a:cubicBezTo>
                  <a:cubicBezTo>
                    <a:pt x="16788" y="4668"/>
                    <a:pt x="16657" y="4787"/>
                    <a:pt x="16514" y="4930"/>
                  </a:cubicBezTo>
                  <a:cubicBezTo>
                    <a:pt x="16538" y="4728"/>
                    <a:pt x="16538" y="4525"/>
                    <a:pt x="16538" y="4347"/>
                  </a:cubicBezTo>
                  <a:close/>
                  <a:moveTo>
                    <a:pt x="12883" y="4025"/>
                  </a:moveTo>
                  <a:cubicBezTo>
                    <a:pt x="12907" y="4037"/>
                    <a:pt x="12907" y="4073"/>
                    <a:pt x="12919" y="4085"/>
                  </a:cubicBezTo>
                  <a:cubicBezTo>
                    <a:pt x="12937" y="4122"/>
                    <a:pt x="13015" y="4167"/>
                    <a:pt x="13152" y="4167"/>
                  </a:cubicBezTo>
                  <a:cubicBezTo>
                    <a:pt x="13189" y="4167"/>
                    <a:pt x="13230" y="4164"/>
                    <a:pt x="13276" y="4156"/>
                  </a:cubicBezTo>
                  <a:cubicBezTo>
                    <a:pt x="13323" y="4144"/>
                    <a:pt x="13359" y="4144"/>
                    <a:pt x="13407" y="4132"/>
                  </a:cubicBezTo>
                  <a:cubicBezTo>
                    <a:pt x="13454" y="4180"/>
                    <a:pt x="13526" y="4227"/>
                    <a:pt x="13645" y="4275"/>
                  </a:cubicBezTo>
                  <a:cubicBezTo>
                    <a:pt x="13707" y="4294"/>
                    <a:pt x="13767" y="4302"/>
                    <a:pt x="13826" y="4302"/>
                  </a:cubicBezTo>
                  <a:cubicBezTo>
                    <a:pt x="13948" y="4302"/>
                    <a:pt x="14060" y="4268"/>
                    <a:pt x="14157" y="4227"/>
                  </a:cubicBezTo>
                  <a:lnTo>
                    <a:pt x="14157" y="4311"/>
                  </a:lnTo>
                  <a:cubicBezTo>
                    <a:pt x="14157" y="4549"/>
                    <a:pt x="14121" y="4870"/>
                    <a:pt x="14121" y="5216"/>
                  </a:cubicBezTo>
                  <a:cubicBezTo>
                    <a:pt x="14121" y="5394"/>
                    <a:pt x="14133" y="5513"/>
                    <a:pt x="14169" y="5621"/>
                  </a:cubicBezTo>
                  <a:cubicBezTo>
                    <a:pt x="14062" y="5561"/>
                    <a:pt x="13943" y="5478"/>
                    <a:pt x="13800" y="5394"/>
                  </a:cubicBezTo>
                  <a:cubicBezTo>
                    <a:pt x="13573" y="5263"/>
                    <a:pt x="13347" y="5109"/>
                    <a:pt x="13169" y="4966"/>
                  </a:cubicBezTo>
                  <a:cubicBezTo>
                    <a:pt x="12990" y="4811"/>
                    <a:pt x="12859" y="4644"/>
                    <a:pt x="12764" y="4489"/>
                  </a:cubicBezTo>
                  <a:cubicBezTo>
                    <a:pt x="12728" y="4382"/>
                    <a:pt x="12680" y="4287"/>
                    <a:pt x="12633" y="4204"/>
                  </a:cubicBezTo>
                  <a:cubicBezTo>
                    <a:pt x="12692" y="4192"/>
                    <a:pt x="12752" y="4156"/>
                    <a:pt x="12800" y="4108"/>
                  </a:cubicBezTo>
                  <a:lnTo>
                    <a:pt x="12883" y="4025"/>
                  </a:lnTo>
                  <a:close/>
                  <a:moveTo>
                    <a:pt x="11502" y="5382"/>
                  </a:moveTo>
                  <a:cubicBezTo>
                    <a:pt x="11692" y="5478"/>
                    <a:pt x="11978" y="5632"/>
                    <a:pt x="12276" y="5775"/>
                  </a:cubicBezTo>
                  <a:cubicBezTo>
                    <a:pt x="12192" y="5859"/>
                    <a:pt x="12145" y="5894"/>
                    <a:pt x="12133" y="5942"/>
                  </a:cubicBezTo>
                  <a:cubicBezTo>
                    <a:pt x="12032" y="5871"/>
                    <a:pt x="11888" y="5818"/>
                    <a:pt x="11737" y="5818"/>
                  </a:cubicBezTo>
                  <a:cubicBezTo>
                    <a:pt x="11710" y="5818"/>
                    <a:pt x="11684" y="5819"/>
                    <a:pt x="11657" y="5823"/>
                  </a:cubicBezTo>
                  <a:cubicBezTo>
                    <a:pt x="11573" y="5835"/>
                    <a:pt x="11514" y="5859"/>
                    <a:pt x="11478" y="5882"/>
                  </a:cubicBezTo>
                  <a:cubicBezTo>
                    <a:pt x="11430" y="5811"/>
                    <a:pt x="11371" y="5751"/>
                    <a:pt x="11287" y="5692"/>
                  </a:cubicBezTo>
                  <a:lnTo>
                    <a:pt x="11335" y="5644"/>
                  </a:lnTo>
                  <a:cubicBezTo>
                    <a:pt x="11407" y="5573"/>
                    <a:pt x="11478" y="5466"/>
                    <a:pt x="11502" y="5382"/>
                  </a:cubicBezTo>
                  <a:close/>
                  <a:moveTo>
                    <a:pt x="14831" y="1303"/>
                  </a:moveTo>
                  <a:cubicBezTo>
                    <a:pt x="14947" y="1303"/>
                    <a:pt x="15054" y="1318"/>
                    <a:pt x="15145" y="1346"/>
                  </a:cubicBezTo>
                  <a:cubicBezTo>
                    <a:pt x="15181" y="1358"/>
                    <a:pt x="15228" y="1358"/>
                    <a:pt x="15252" y="1370"/>
                  </a:cubicBezTo>
                  <a:cubicBezTo>
                    <a:pt x="15228" y="1430"/>
                    <a:pt x="15252" y="1465"/>
                    <a:pt x="15288" y="1489"/>
                  </a:cubicBezTo>
                  <a:cubicBezTo>
                    <a:pt x="15312" y="1525"/>
                    <a:pt x="15347" y="1549"/>
                    <a:pt x="15407" y="1549"/>
                  </a:cubicBezTo>
                  <a:cubicBezTo>
                    <a:pt x="15467" y="1549"/>
                    <a:pt x="15538" y="1525"/>
                    <a:pt x="15705" y="1513"/>
                  </a:cubicBezTo>
                  <a:cubicBezTo>
                    <a:pt x="15729" y="1509"/>
                    <a:pt x="15753" y="1507"/>
                    <a:pt x="15776" y="1507"/>
                  </a:cubicBezTo>
                  <a:cubicBezTo>
                    <a:pt x="15907" y="1507"/>
                    <a:pt x="16033" y="1558"/>
                    <a:pt x="16133" y="1608"/>
                  </a:cubicBezTo>
                  <a:cubicBezTo>
                    <a:pt x="16244" y="1685"/>
                    <a:pt x="16313" y="1752"/>
                    <a:pt x="16360" y="1752"/>
                  </a:cubicBezTo>
                  <a:cubicBezTo>
                    <a:pt x="16364" y="1752"/>
                    <a:pt x="16368" y="1752"/>
                    <a:pt x="16371" y="1751"/>
                  </a:cubicBezTo>
                  <a:cubicBezTo>
                    <a:pt x="16419" y="1727"/>
                    <a:pt x="16431" y="1656"/>
                    <a:pt x="16383" y="1549"/>
                  </a:cubicBezTo>
                  <a:lnTo>
                    <a:pt x="16383" y="1549"/>
                  </a:lnTo>
                  <a:cubicBezTo>
                    <a:pt x="16443" y="1572"/>
                    <a:pt x="16514" y="1572"/>
                    <a:pt x="16633" y="1632"/>
                  </a:cubicBezTo>
                  <a:cubicBezTo>
                    <a:pt x="16729" y="1668"/>
                    <a:pt x="16812" y="1727"/>
                    <a:pt x="16895" y="1787"/>
                  </a:cubicBezTo>
                  <a:cubicBezTo>
                    <a:pt x="16967" y="1846"/>
                    <a:pt x="16991" y="1882"/>
                    <a:pt x="17014" y="1953"/>
                  </a:cubicBezTo>
                  <a:cubicBezTo>
                    <a:pt x="16907" y="1965"/>
                    <a:pt x="16848" y="2013"/>
                    <a:pt x="16812" y="2049"/>
                  </a:cubicBezTo>
                  <a:cubicBezTo>
                    <a:pt x="16788" y="2084"/>
                    <a:pt x="16812" y="2132"/>
                    <a:pt x="16836" y="2168"/>
                  </a:cubicBezTo>
                  <a:cubicBezTo>
                    <a:pt x="16860" y="2192"/>
                    <a:pt x="16895" y="2227"/>
                    <a:pt x="16931" y="2239"/>
                  </a:cubicBezTo>
                  <a:cubicBezTo>
                    <a:pt x="16955" y="2245"/>
                    <a:pt x="16979" y="2245"/>
                    <a:pt x="17010" y="2245"/>
                  </a:cubicBezTo>
                  <a:cubicBezTo>
                    <a:pt x="17041" y="2245"/>
                    <a:pt x="17080" y="2245"/>
                    <a:pt x="17133" y="2251"/>
                  </a:cubicBezTo>
                  <a:cubicBezTo>
                    <a:pt x="17229" y="2263"/>
                    <a:pt x="17312" y="2311"/>
                    <a:pt x="17407" y="2406"/>
                  </a:cubicBezTo>
                  <a:cubicBezTo>
                    <a:pt x="17479" y="2459"/>
                    <a:pt x="17557" y="2506"/>
                    <a:pt x="17601" y="2506"/>
                  </a:cubicBezTo>
                  <a:cubicBezTo>
                    <a:pt x="17616" y="2506"/>
                    <a:pt x="17628" y="2501"/>
                    <a:pt x="17633" y="2489"/>
                  </a:cubicBezTo>
                  <a:cubicBezTo>
                    <a:pt x="17669" y="2465"/>
                    <a:pt x="17669" y="2418"/>
                    <a:pt x="17669" y="2358"/>
                  </a:cubicBezTo>
                  <a:cubicBezTo>
                    <a:pt x="17705" y="2346"/>
                    <a:pt x="17764" y="2311"/>
                    <a:pt x="17848" y="2299"/>
                  </a:cubicBezTo>
                  <a:cubicBezTo>
                    <a:pt x="17904" y="2284"/>
                    <a:pt x="17958" y="2277"/>
                    <a:pt x="18008" y="2277"/>
                  </a:cubicBezTo>
                  <a:cubicBezTo>
                    <a:pt x="18119" y="2277"/>
                    <a:pt x="18215" y="2309"/>
                    <a:pt x="18288" y="2358"/>
                  </a:cubicBezTo>
                  <a:cubicBezTo>
                    <a:pt x="18384" y="2418"/>
                    <a:pt x="18407" y="2489"/>
                    <a:pt x="18455" y="2525"/>
                  </a:cubicBezTo>
                  <a:cubicBezTo>
                    <a:pt x="18455" y="2537"/>
                    <a:pt x="18455" y="2537"/>
                    <a:pt x="18467" y="2549"/>
                  </a:cubicBezTo>
                  <a:cubicBezTo>
                    <a:pt x="18479" y="2596"/>
                    <a:pt x="18503" y="2620"/>
                    <a:pt x="18586" y="2644"/>
                  </a:cubicBezTo>
                  <a:cubicBezTo>
                    <a:pt x="18593" y="2645"/>
                    <a:pt x="18600" y="2646"/>
                    <a:pt x="18609" y="2646"/>
                  </a:cubicBezTo>
                  <a:cubicBezTo>
                    <a:pt x="18663" y="2646"/>
                    <a:pt x="18753" y="2625"/>
                    <a:pt x="18871" y="2625"/>
                  </a:cubicBezTo>
                  <a:cubicBezTo>
                    <a:pt x="18928" y="2625"/>
                    <a:pt x="18992" y="2630"/>
                    <a:pt x="19062" y="2644"/>
                  </a:cubicBezTo>
                  <a:cubicBezTo>
                    <a:pt x="19181" y="2656"/>
                    <a:pt x="19253" y="2715"/>
                    <a:pt x="19300" y="2787"/>
                  </a:cubicBezTo>
                  <a:cubicBezTo>
                    <a:pt x="19348" y="2858"/>
                    <a:pt x="19360" y="2965"/>
                    <a:pt x="19360" y="3061"/>
                  </a:cubicBezTo>
                  <a:cubicBezTo>
                    <a:pt x="19348" y="3251"/>
                    <a:pt x="19288" y="3394"/>
                    <a:pt x="19324" y="3418"/>
                  </a:cubicBezTo>
                  <a:lnTo>
                    <a:pt x="19372" y="3418"/>
                  </a:lnTo>
                  <a:cubicBezTo>
                    <a:pt x="19372" y="3442"/>
                    <a:pt x="19384" y="3454"/>
                    <a:pt x="19408" y="3489"/>
                  </a:cubicBezTo>
                  <a:cubicBezTo>
                    <a:pt x="19419" y="3513"/>
                    <a:pt x="19467" y="3537"/>
                    <a:pt x="19550" y="3668"/>
                  </a:cubicBezTo>
                  <a:cubicBezTo>
                    <a:pt x="19622" y="3787"/>
                    <a:pt x="19669" y="3977"/>
                    <a:pt x="19669" y="4085"/>
                  </a:cubicBezTo>
                  <a:cubicBezTo>
                    <a:pt x="19669" y="4192"/>
                    <a:pt x="19598" y="4251"/>
                    <a:pt x="19610" y="4287"/>
                  </a:cubicBezTo>
                  <a:lnTo>
                    <a:pt x="19622" y="4311"/>
                  </a:lnTo>
                  <a:lnTo>
                    <a:pt x="19622" y="4323"/>
                  </a:lnTo>
                  <a:cubicBezTo>
                    <a:pt x="19622" y="4370"/>
                    <a:pt x="19622" y="4394"/>
                    <a:pt x="19669" y="4442"/>
                  </a:cubicBezTo>
                  <a:cubicBezTo>
                    <a:pt x="19705" y="4489"/>
                    <a:pt x="19777" y="4513"/>
                    <a:pt x="19848" y="4704"/>
                  </a:cubicBezTo>
                  <a:cubicBezTo>
                    <a:pt x="19943" y="4870"/>
                    <a:pt x="19896" y="5001"/>
                    <a:pt x="19824" y="5120"/>
                  </a:cubicBezTo>
                  <a:cubicBezTo>
                    <a:pt x="19763" y="5103"/>
                    <a:pt x="19715" y="5092"/>
                    <a:pt x="19684" y="5092"/>
                  </a:cubicBezTo>
                  <a:cubicBezTo>
                    <a:pt x="19673" y="5092"/>
                    <a:pt x="19664" y="5093"/>
                    <a:pt x="19658" y="5097"/>
                  </a:cubicBezTo>
                  <a:cubicBezTo>
                    <a:pt x="19586" y="5109"/>
                    <a:pt x="19598" y="5156"/>
                    <a:pt x="19598" y="5204"/>
                  </a:cubicBezTo>
                  <a:cubicBezTo>
                    <a:pt x="19598" y="5240"/>
                    <a:pt x="19610" y="5275"/>
                    <a:pt x="19610" y="5299"/>
                  </a:cubicBezTo>
                  <a:cubicBezTo>
                    <a:pt x="19610" y="5323"/>
                    <a:pt x="19610" y="5335"/>
                    <a:pt x="19622" y="5347"/>
                  </a:cubicBezTo>
                  <a:cubicBezTo>
                    <a:pt x="19562" y="5406"/>
                    <a:pt x="19538" y="5442"/>
                    <a:pt x="19550" y="5466"/>
                  </a:cubicBezTo>
                  <a:cubicBezTo>
                    <a:pt x="19557" y="5485"/>
                    <a:pt x="19578" y="5494"/>
                    <a:pt x="19609" y="5494"/>
                  </a:cubicBezTo>
                  <a:cubicBezTo>
                    <a:pt x="19635" y="5494"/>
                    <a:pt x="19668" y="5488"/>
                    <a:pt x="19705" y="5478"/>
                  </a:cubicBezTo>
                  <a:cubicBezTo>
                    <a:pt x="19729" y="5537"/>
                    <a:pt x="19741" y="5597"/>
                    <a:pt x="19765" y="5656"/>
                  </a:cubicBezTo>
                  <a:cubicBezTo>
                    <a:pt x="19777" y="5704"/>
                    <a:pt x="19777" y="5751"/>
                    <a:pt x="19789" y="5775"/>
                  </a:cubicBezTo>
                  <a:cubicBezTo>
                    <a:pt x="19765" y="5823"/>
                    <a:pt x="19741" y="5882"/>
                    <a:pt x="19622" y="6002"/>
                  </a:cubicBezTo>
                  <a:cubicBezTo>
                    <a:pt x="19550" y="6073"/>
                    <a:pt x="19419" y="6168"/>
                    <a:pt x="19324" y="6216"/>
                  </a:cubicBezTo>
                  <a:cubicBezTo>
                    <a:pt x="19408" y="6132"/>
                    <a:pt x="19431" y="6061"/>
                    <a:pt x="19408" y="6049"/>
                  </a:cubicBezTo>
                  <a:cubicBezTo>
                    <a:pt x="19389" y="6034"/>
                    <a:pt x="19367" y="6029"/>
                    <a:pt x="19342" y="6029"/>
                  </a:cubicBezTo>
                  <a:cubicBezTo>
                    <a:pt x="19285" y="6029"/>
                    <a:pt x="19212" y="6057"/>
                    <a:pt x="19122" y="6073"/>
                  </a:cubicBezTo>
                  <a:cubicBezTo>
                    <a:pt x="19058" y="6092"/>
                    <a:pt x="18967" y="6104"/>
                    <a:pt x="18878" y="6104"/>
                  </a:cubicBezTo>
                  <a:cubicBezTo>
                    <a:pt x="18801" y="6104"/>
                    <a:pt x="18725" y="6095"/>
                    <a:pt x="18669" y="6073"/>
                  </a:cubicBezTo>
                  <a:cubicBezTo>
                    <a:pt x="18574" y="6037"/>
                    <a:pt x="18586" y="5990"/>
                    <a:pt x="18550" y="5978"/>
                  </a:cubicBezTo>
                  <a:cubicBezTo>
                    <a:pt x="18538" y="5954"/>
                    <a:pt x="18526" y="5954"/>
                    <a:pt x="18526" y="5942"/>
                  </a:cubicBezTo>
                  <a:lnTo>
                    <a:pt x="18538" y="5942"/>
                  </a:lnTo>
                  <a:cubicBezTo>
                    <a:pt x="18657" y="5859"/>
                    <a:pt x="18693" y="5763"/>
                    <a:pt x="18657" y="5740"/>
                  </a:cubicBezTo>
                  <a:cubicBezTo>
                    <a:pt x="18638" y="5717"/>
                    <a:pt x="18608" y="5709"/>
                    <a:pt x="18571" y="5709"/>
                  </a:cubicBezTo>
                  <a:cubicBezTo>
                    <a:pt x="18449" y="5709"/>
                    <a:pt x="18242" y="5799"/>
                    <a:pt x="18014" y="5799"/>
                  </a:cubicBezTo>
                  <a:cubicBezTo>
                    <a:pt x="17884" y="5799"/>
                    <a:pt x="17776" y="5799"/>
                    <a:pt x="17776" y="5811"/>
                  </a:cubicBezTo>
                  <a:lnTo>
                    <a:pt x="17764" y="5823"/>
                  </a:lnTo>
                  <a:cubicBezTo>
                    <a:pt x="17738" y="5817"/>
                    <a:pt x="17708" y="5815"/>
                    <a:pt x="17676" y="5815"/>
                  </a:cubicBezTo>
                  <a:cubicBezTo>
                    <a:pt x="17578" y="5815"/>
                    <a:pt x="17458" y="5835"/>
                    <a:pt x="17324" y="5835"/>
                  </a:cubicBezTo>
                  <a:lnTo>
                    <a:pt x="17181" y="5835"/>
                  </a:lnTo>
                  <a:cubicBezTo>
                    <a:pt x="17169" y="5859"/>
                    <a:pt x="17181" y="5835"/>
                    <a:pt x="17169" y="5871"/>
                  </a:cubicBezTo>
                  <a:lnTo>
                    <a:pt x="17145" y="5918"/>
                  </a:lnTo>
                  <a:cubicBezTo>
                    <a:pt x="17135" y="5918"/>
                    <a:pt x="17129" y="5920"/>
                    <a:pt x="17126" y="5923"/>
                  </a:cubicBezTo>
                  <a:lnTo>
                    <a:pt x="17126" y="5923"/>
                  </a:lnTo>
                  <a:cubicBezTo>
                    <a:pt x="17232" y="5747"/>
                    <a:pt x="17349" y="5571"/>
                    <a:pt x="17479" y="5454"/>
                  </a:cubicBezTo>
                  <a:lnTo>
                    <a:pt x="17598" y="5335"/>
                  </a:lnTo>
                  <a:cubicBezTo>
                    <a:pt x="17622" y="5335"/>
                    <a:pt x="17622" y="5347"/>
                    <a:pt x="17633" y="5347"/>
                  </a:cubicBezTo>
                  <a:cubicBezTo>
                    <a:pt x="17747" y="5412"/>
                    <a:pt x="17866" y="5436"/>
                    <a:pt x="17971" y="5436"/>
                  </a:cubicBezTo>
                  <a:cubicBezTo>
                    <a:pt x="18077" y="5436"/>
                    <a:pt x="18169" y="5412"/>
                    <a:pt x="18229" y="5382"/>
                  </a:cubicBezTo>
                  <a:cubicBezTo>
                    <a:pt x="18360" y="5323"/>
                    <a:pt x="18431" y="5263"/>
                    <a:pt x="18431" y="5216"/>
                  </a:cubicBezTo>
                  <a:cubicBezTo>
                    <a:pt x="18407" y="5097"/>
                    <a:pt x="18038" y="5180"/>
                    <a:pt x="17836" y="5085"/>
                  </a:cubicBezTo>
                  <a:cubicBezTo>
                    <a:pt x="17836" y="5061"/>
                    <a:pt x="17860" y="5061"/>
                    <a:pt x="17836" y="5049"/>
                  </a:cubicBezTo>
                  <a:cubicBezTo>
                    <a:pt x="17824" y="5037"/>
                    <a:pt x="17812" y="5037"/>
                    <a:pt x="17764" y="5037"/>
                  </a:cubicBezTo>
                  <a:cubicBezTo>
                    <a:pt x="17705" y="4989"/>
                    <a:pt x="17693" y="4978"/>
                    <a:pt x="17657" y="4942"/>
                  </a:cubicBezTo>
                  <a:cubicBezTo>
                    <a:pt x="17645" y="4942"/>
                    <a:pt x="17633" y="4930"/>
                    <a:pt x="17622" y="4930"/>
                  </a:cubicBezTo>
                  <a:cubicBezTo>
                    <a:pt x="17610" y="4882"/>
                    <a:pt x="17526" y="4859"/>
                    <a:pt x="17443" y="4823"/>
                  </a:cubicBezTo>
                  <a:cubicBezTo>
                    <a:pt x="17336" y="4799"/>
                    <a:pt x="17288" y="4751"/>
                    <a:pt x="17241" y="4680"/>
                  </a:cubicBezTo>
                  <a:cubicBezTo>
                    <a:pt x="17217" y="4608"/>
                    <a:pt x="17217" y="4561"/>
                    <a:pt x="17181" y="4525"/>
                  </a:cubicBezTo>
                  <a:cubicBezTo>
                    <a:pt x="17217" y="4513"/>
                    <a:pt x="17241" y="4513"/>
                    <a:pt x="17276" y="4501"/>
                  </a:cubicBezTo>
                  <a:cubicBezTo>
                    <a:pt x="17407" y="4430"/>
                    <a:pt x="17455" y="4335"/>
                    <a:pt x="17407" y="4311"/>
                  </a:cubicBezTo>
                  <a:cubicBezTo>
                    <a:pt x="17376" y="4279"/>
                    <a:pt x="17328" y="4274"/>
                    <a:pt x="17278" y="4274"/>
                  </a:cubicBezTo>
                  <a:cubicBezTo>
                    <a:pt x="17254" y="4274"/>
                    <a:pt x="17229" y="4275"/>
                    <a:pt x="17205" y="4275"/>
                  </a:cubicBezTo>
                  <a:cubicBezTo>
                    <a:pt x="17110" y="4275"/>
                    <a:pt x="17002" y="4263"/>
                    <a:pt x="16931" y="4204"/>
                  </a:cubicBezTo>
                  <a:cubicBezTo>
                    <a:pt x="16871" y="4156"/>
                    <a:pt x="16848" y="4132"/>
                    <a:pt x="16812" y="4097"/>
                  </a:cubicBezTo>
                  <a:cubicBezTo>
                    <a:pt x="16907" y="4037"/>
                    <a:pt x="16931" y="3977"/>
                    <a:pt x="16907" y="3942"/>
                  </a:cubicBezTo>
                  <a:cubicBezTo>
                    <a:pt x="16812" y="3858"/>
                    <a:pt x="16621" y="3918"/>
                    <a:pt x="16490" y="3811"/>
                  </a:cubicBezTo>
                  <a:cubicBezTo>
                    <a:pt x="16395" y="3739"/>
                    <a:pt x="16336" y="3727"/>
                    <a:pt x="16288" y="3727"/>
                  </a:cubicBezTo>
                  <a:cubicBezTo>
                    <a:pt x="16324" y="3632"/>
                    <a:pt x="16324" y="3573"/>
                    <a:pt x="16288" y="3573"/>
                  </a:cubicBezTo>
                  <a:cubicBezTo>
                    <a:pt x="16279" y="3570"/>
                    <a:pt x="16269" y="3569"/>
                    <a:pt x="16260" y="3569"/>
                  </a:cubicBezTo>
                  <a:cubicBezTo>
                    <a:pt x="16141" y="3569"/>
                    <a:pt x="15969" y="3751"/>
                    <a:pt x="15717" y="3751"/>
                  </a:cubicBezTo>
                  <a:lnTo>
                    <a:pt x="15633" y="3751"/>
                  </a:lnTo>
                  <a:cubicBezTo>
                    <a:pt x="15681" y="3668"/>
                    <a:pt x="15681" y="3585"/>
                    <a:pt x="15657" y="3573"/>
                  </a:cubicBezTo>
                  <a:cubicBezTo>
                    <a:pt x="15653" y="3572"/>
                    <a:pt x="15648" y="3571"/>
                    <a:pt x="15643" y="3571"/>
                  </a:cubicBezTo>
                  <a:cubicBezTo>
                    <a:pt x="15583" y="3571"/>
                    <a:pt x="15492" y="3640"/>
                    <a:pt x="15359" y="3739"/>
                  </a:cubicBezTo>
                  <a:cubicBezTo>
                    <a:pt x="15216" y="3838"/>
                    <a:pt x="15032" y="3968"/>
                    <a:pt x="14873" y="3968"/>
                  </a:cubicBezTo>
                  <a:cubicBezTo>
                    <a:pt x="14861" y="3968"/>
                    <a:pt x="14848" y="3967"/>
                    <a:pt x="14836" y="3966"/>
                  </a:cubicBezTo>
                  <a:cubicBezTo>
                    <a:pt x="14669" y="3930"/>
                    <a:pt x="14550" y="3870"/>
                    <a:pt x="14478" y="3858"/>
                  </a:cubicBezTo>
                  <a:lnTo>
                    <a:pt x="14478" y="3846"/>
                  </a:lnTo>
                  <a:cubicBezTo>
                    <a:pt x="14456" y="3824"/>
                    <a:pt x="14423" y="3816"/>
                    <a:pt x="14388" y="3816"/>
                  </a:cubicBezTo>
                  <a:cubicBezTo>
                    <a:pt x="14367" y="3816"/>
                    <a:pt x="14345" y="3818"/>
                    <a:pt x="14324" y="3823"/>
                  </a:cubicBezTo>
                  <a:cubicBezTo>
                    <a:pt x="14300" y="3799"/>
                    <a:pt x="14288" y="3787"/>
                    <a:pt x="14264" y="3787"/>
                  </a:cubicBezTo>
                  <a:cubicBezTo>
                    <a:pt x="14252" y="3787"/>
                    <a:pt x="14240" y="3811"/>
                    <a:pt x="14228" y="3846"/>
                  </a:cubicBezTo>
                  <a:cubicBezTo>
                    <a:pt x="14130" y="3863"/>
                    <a:pt x="14031" y="3891"/>
                    <a:pt x="13936" y="3891"/>
                  </a:cubicBezTo>
                  <a:cubicBezTo>
                    <a:pt x="13894" y="3891"/>
                    <a:pt x="13852" y="3885"/>
                    <a:pt x="13812" y="3870"/>
                  </a:cubicBezTo>
                  <a:cubicBezTo>
                    <a:pt x="13776" y="3858"/>
                    <a:pt x="13752" y="3858"/>
                    <a:pt x="13728" y="3846"/>
                  </a:cubicBezTo>
                  <a:cubicBezTo>
                    <a:pt x="13752" y="3823"/>
                    <a:pt x="13764" y="3811"/>
                    <a:pt x="13764" y="3799"/>
                  </a:cubicBezTo>
                  <a:cubicBezTo>
                    <a:pt x="13835" y="3692"/>
                    <a:pt x="13871" y="3620"/>
                    <a:pt x="13835" y="3585"/>
                  </a:cubicBezTo>
                  <a:cubicBezTo>
                    <a:pt x="13819" y="3572"/>
                    <a:pt x="13799" y="3566"/>
                    <a:pt x="13777" y="3566"/>
                  </a:cubicBezTo>
                  <a:cubicBezTo>
                    <a:pt x="13655" y="3566"/>
                    <a:pt x="13457" y="3731"/>
                    <a:pt x="13276" y="3751"/>
                  </a:cubicBezTo>
                  <a:cubicBezTo>
                    <a:pt x="13157" y="3775"/>
                    <a:pt x="13109" y="3775"/>
                    <a:pt x="13073" y="3787"/>
                  </a:cubicBezTo>
                  <a:cubicBezTo>
                    <a:pt x="13061" y="3787"/>
                    <a:pt x="13050" y="3799"/>
                    <a:pt x="13038" y="3811"/>
                  </a:cubicBezTo>
                  <a:cubicBezTo>
                    <a:pt x="13038" y="3811"/>
                    <a:pt x="13038" y="3799"/>
                    <a:pt x="13050" y="3799"/>
                  </a:cubicBezTo>
                  <a:cubicBezTo>
                    <a:pt x="13109" y="3680"/>
                    <a:pt x="13121" y="3596"/>
                    <a:pt x="13097" y="3561"/>
                  </a:cubicBezTo>
                  <a:cubicBezTo>
                    <a:pt x="13083" y="3549"/>
                    <a:pt x="13066" y="3544"/>
                    <a:pt x="13048" y="3544"/>
                  </a:cubicBezTo>
                  <a:cubicBezTo>
                    <a:pt x="12991" y="3544"/>
                    <a:pt x="12917" y="3596"/>
                    <a:pt x="12835" y="3668"/>
                  </a:cubicBezTo>
                  <a:cubicBezTo>
                    <a:pt x="12752" y="3739"/>
                    <a:pt x="12680" y="3799"/>
                    <a:pt x="12585" y="3811"/>
                  </a:cubicBezTo>
                  <a:cubicBezTo>
                    <a:pt x="12573" y="3799"/>
                    <a:pt x="12573" y="3799"/>
                    <a:pt x="12561" y="3799"/>
                  </a:cubicBezTo>
                  <a:lnTo>
                    <a:pt x="12538" y="3811"/>
                  </a:lnTo>
                  <a:lnTo>
                    <a:pt x="12526" y="3811"/>
                  </a:lnTo>
                  <a:cubicBezTo>
                    <a:pt x="12438" y="3811"/>
                    <a:pt x="12383" y="3805"/>
                    <a:pt x="12341" y="3805"/>
                  </a:cubicBezTo>
                  <a:cubicBezTo>
                    <a:pt x="12321" y="3805"/>
                    <a:pt x="12303" y="3807"/>
                    <a:pt x="12288" y="3811"/>
                  </a:cubicBezTo>
                  <a:lnTo>
                    <a:pt x="12276" y="3811"/>
                  </a:lnTo>
                  <a:cubicBezTo>
                    <a:pt x="12180" y="3835"/>
                    <a:pt x="12121" y="3906"/>
                    <a:pt x="12026" y="3954"/>
                  </a:cubicBezTo>
                  <a:cubicBezTo>
                    <a:pt x="11930" y="3989"/>
                    <a:pt x="11918" y="4037"/>
                    <a:pt x="11930" y="4108"/>
                  </a:cubicBezTo>
                  <a:cubicBezTo>
                    <a:pt x="11907" y="4156"/>
                    <a:pt x="11883" y="4204"/>
                    <a:pt x="11871" y="4263"/>
                  </a:cubicBezTo>
                  <a:cubicBezTo>
                    <a:pt x="11823" y="4442"/>
                    <a:pt x="11847" y="4644"/>
                    <a:pt x="11752" y="4751"/>
                  </a:cubicBezTo>
                  <a:cubicBezTo>
                    <a:pt x="11704" y="4811"/>
                    <a:pt x="11645" y="4847"/>
                    <a:pt x="11609" y="4870"/>
                  </a:cubicBezTo>
                  <a:cubicBezTo>
                    <a:pt x="11585" y="4751"/>
                    <a:pt x="11549" y="4692"/>
                    <a:pt x="11514" y="4692"/>
                  </a:cubicBezTo>
                  <a:cubicBezTo>
                    <a:pt x="11371" y="4692"/>
                    <a:pt x="11395" y="5120"/>
                    <a:pt x="11156" y="5335"/>
                  </a:cubicBezTo>
                  <a:cubicBezTo>
                    <a:pt x="11097" y="5394"/>
                    <a:pt x="11049" y="5418"/>
                    <a:pt x="11026" y="5466"/>
                  </a:cubicBezTo>
                  <a:cubicBezTo>
                    <a:pt x="10954" y="5466"/>
                    <a:pt x="10895" y="5466"/>
                    <a:pt x="10847" y="5490"/>
                  </a:cubicBezTo>
                  <a:cubicBezTo>
                    <a:pt x="10835" y="5430"/>
                    <a:pt x="10811" y="5370"/>
                    <a:pt x="10775" y="5299"/>
                  </a:cubicBezTo>
                  <a:cubicBezTo>
                    <a:pt x="10716" y="5180"/>
                    <a:pt x="10561" y="5061"/>
                    <a:pt x="10394" y="5025"/>
                  </a:cubicBezTo>
                  <a:cubicBezTo>
                    <a:pt x="10348" y="5011"/>
                    <a:pt x="10301" y="5005"/>
                    <a:pt x="10257" y="5005"/>
                  </a:cubicBezTo>
                  <a:cubicBezTo>
                    <a:pt x="10154" y="5005"/>
                    <a:pt x="10063" y="5036"/>
                    <a:pt x="10013" y="5061"/>
                  </a:cubicBezTo>
                  <a:cubicBezTo>
                    <a:pt x="9978" y="5073"/>
                    <a:pt x="9966" y="5097"/>
                    <a:pt x="9942" y="5109"/>
                  </a:cubicBezTo>
                  <a:cubicBezTo>
                    <a:pt x="9942" y="5097"/>
                    <a:pt x="9918" y="5097"/>
                    <a:pt x="9918" y="5073"/>
                  </a:cubicBezTo>
                  <a:cubicBezTo>
                    <a:pt x="9843" y="4960"/>
                    <a:pt x="9640" y="4876"/>
                    <a:pt x="9441" y="4876"/>
                  </a:cubicBezTo>
                  <a:cubicBezTo>
                    <a:pt x="9388" y="4876"/>
                    <a:pt x="9337" y="4882"/>
                    <a:pt x="9287" y="4894"/>
                  </a:cubicBezTo>
                  <a:lnTo>
                    <a:pt x="9275" y="4894"/>
                  </a:lnTo>
                  <a:cubicBezTo>
                    <a:pt x="9240" y="4823"/>
                    <a:pt x="9156" y="4716"/>
                    <a:pt x="9037" y="4656"/>
                  </a:cubicBezTo>
                  <a:cubicBezTo>
                    <a:pt x="9001" y="4644"/>
                    <a:pt x="8954" y="4632"/>
                    <a:pt x="8930" y="4632"/>
                  </a:cubicBezTo>
                  <a:cubicBezTo>
                    <a:pt x="8954" y="4597"/>
                    <a:pt x="8990" y="4573"/>
                    <a:pt x="9037" y="4501"/>
                  </a:cubicBezTo>
                  <a:cubicBezTo>
                    <a:pt x="9132" y="4335"/>
                    <a:pt x="9347" y="4216"/>
                    <a:pt x="9347" y="4144"/>
                  </a:cubicBezTo>
                  <a:lnTo>
                    <a:pt x="9347" y="4144"/>
                  </a:lnTo>
                  <a:cubicBezTo>
                    <a:pt x="9306" y="4175"/>
                    <a:pt x="9272" y="4184"/>
                    <a:pt x="9239" y="4184"/>
                  </a:cubicBezTo>
                  <a:cubicBezTo>
                    <a:pt x="9196" y="4184"/>
                    <a:pt x="9156" y="4168"/>
                    <a:pt x="9109" y="4168"/>
                  </a:cubicBezTo>
                  <a:cubicBezTo>
                    <a:pt x="9121" y="4144"/>
                    <a:pt x="9132" y="4097"/>
                    <a:pt x="9132" y="4049"/>
                  </a:cubicBezTo>
                  <a:cubicBezTo>
                    <a:pt x="9168" y="3966"/>
                    <a:pt x="9216" y="3894"/>
                    <a:pt x="9287" y="3835"/>
                  </a:cubicBezTo>
                  <a:cubicBezTo>
                    <a:pt x="9347" y="3775"/>
                    <a:pt x="9418" y="3727"/>
                    <a:pt x="9406" y="3680"/>
                  </a:cubicBezTo>
                  <a:cubicBezTo>
                    <a:pt x="9406" y="3668"/>
                    <a:pt x="9394" y="3668"/>
                    <a:pt x="9394" y="3656"/>
                  </a:cubicBezTo>
                  <a:lnTo>
                    <a:pt x="9478" y="3561"/>
                  </a:lnTo>
                  <a:lnTo>
                    <a:pt x="9525" y="3513"/>
                  </a:lnTo>
                  <a:cubicBezTo>
                    <a:pt x="9609" y="3489"/>
                    <a:pt x="9668" y="3489"/>
                    <a:pt x="9668" y="3454"/>
                  </a:cubicBezTo>
                  <a:cubicBezTo>
                    <a:pt x="9668" y="3442"/>
                    <a:pt x="9668" y="3442"/>
                    <a:pt x="9656" y="3430"/>
                  </a:cubicBezTo>
                  <a:lnTo>
                    <a:pt x="9752" y="3382"/>
                  </a:lnTo>
                  <a:cubicBezTo>
                    <a:pt x="9823" y="3335"/>
                    <a:pt x="9847" y="3323"/>
                    <a:pt x="9894" y="3311"/>
                  </a:cubicBezTo>
                  <a:cubicBezTo>
                    <a:pt x="9930" y="3299"/>
                    <a:pt x="9942" y="3251"/>
                    <a:pt x="9894" y="3204"/>
                  </a:cubicBezTo>
                  <a:cubicBezTo>
                    <a:pt x="9883" y="3192"/>
                    <a:pt x="9847" y="3180"/>
                    <a:pt x="9835" y="3180"/>
                  </a:cubicBezTo>
                  <a:cubicBezTo>
                    <a:pt x="9847" y="3144"/>
                    <a:pt x="9847" y="3120"/>
                    <a:pt x="9918" y="3037"/>
                  </a:cubicBezTo>
                  <a:cubicBezTo>
                    <a:pt x="10025" y="2918"/>
                    <a:pt x="10156" y="2834"/>
                    <a:pt x="10299" y="2775"/>
                  </a:cubicBezTo>
                  <a:cubicBezTo>
                    <a:pt x="10394" y="2727"/>
                    <a:pt x="10490" y="2703"/>
                    <a:pt x="10502" y="2656"/>
                  </a:cubicBezTo>
                  <a:cubicBezTo>
                    <a:pt x="10549" y="2620"/>
                    <a:pt x="10621" y="2561"/>
                    <a:pt x="10728" y="2489"/>
                  </a:cubicBezTo>
                  <a:cubicBezTo>
                    <a:pt x="10859" y="2406"/>
                    <a:pt x="10954" y="2370"/>
                    <a:pt x="11073" y="2370"/>
                  </a:cubicBezTo>
                  <a:cubicBezTo>
                    <a:pt x="11073" y="2442"/>
                    <a:pt x="11085" y="2501"/>
                    <a:pt x="11109" y="2525"/>
                  </a:cubicBezTo>
                  <a:cubicBezTo>
                    <a:pt x="11139" y="2548"/>
                    <a:pt x="11169" y="2556"/>
                    <a:pt x="11199" y="2556"/>
                  </a:cubicBezTo>
                  <a:cubicBezTo>
                    <a:pt x="11217" y="2556"/>
                    <a:pt x="11234" y="2553"/>
                    <a:pt x="11252" y="2549"/>
                  </a:cubicBezTo>
                  <a:cubicBezTo>
                    <a:pt x="11287" y="2537"/>
                    <a:pt x="11335" y="2525"/>
                    <a:pt x="11359" y="2489"/>
                  </a:cubicBezTo>
                  <a:cubicBezTo>
                    <a:pt x="11371" y="2477"/>
                    <a:pt x="11371" y="2442"/>
                    <a:pt x="11383" y="2418"/>
                  </a:cubicBezTo>
                  <a:cubicBezTo>
                    <a:pt x="11414" y="2418"/>
                    <a:pt x="11436" y="2423"/>
                    <a:pt x="11453" y="2423"/>
                  </a:cubicBezTo>
                  <a:cubicBezTo>
                    <a:pt x="11462" y="2423"/>
                    <a:pt x="11470" y="2422"/>
                    <a:pt x="11478" y="2418"/>
                  </a:cubicBezTo>
                  <a:cubicBezTo>
                    <a:pt x="11502" y="2382"/>
                    <a:pt x="11490" y="2346"/>
                    <a:pt x="11442" y="2299"/>
                  </a:cubicBezTo>
                  <a:cubicBezTo>
                    <a:pt x="11502" y="2192"/>
                    <a:pt x="11609" y="2132"/>
                    <a:pt x="11704" y="2084"/>
                  </a:cubicBezTo>
                  <a:cubicBezTo>
                    <a:pt x="11811" y="2061"/>
                    <a:pt x="11918" y="2061"/>
                    <a:pt x="11930" y="2013"/>
                  </a:cubicBezTo>
                  <a:lnTo>
                    <a:pt x="11930" y="1989"/>
                  </a:lnTo>
                  <a:cubicBezTo>
                    <a:pt x="11942" y="1965"/>
                    <a:pt x="11966" y="1953"/>
                    <a:pt x="11990" y="1941"/>
                  </a:cubicBezTo>
                  <a:cubicBezTo>
                    <a:pt x="12049" y="1894"/>
                    <a:pt x="12133" y="1822"/>
                    <a:pt x="12228" y="1763"/>
                  </a:cubicBezTo>
                  <a:cubicBezTo>
                    <a:pt x="12378" y="1655"/>
                    <a:pt x="12545" y="1605"/>
                    <a:pt x="12689" y="1605"/>
                  </a:cubicBezTo>
                  <a:cubicBezTo>
                    <a:pt x="12751" y="1605"/>
                    <a:pt x="12809" y="1614"/>
                    <a:pt x="12859" y="1632"/>
                  </a:cubicBezTo>
                  <a:cubicBezTo>
                    <a:pt x="12895" y="1644"/>
                    <a:pt x="12931" y="1656"/>
                    <a:pt x="12966" y="1668"/>
                  </a:cubicBezTo>
                  <a:cubicBezTo>
                    <a:pt x="12990" y="1703"/>
                    <a:pt x="13026" y="1727"/>
                    <a:pt x="13061" y="1727"/>
                  </a:cubicBezTo>
                  <a:cubicBezTo>
                    <a:pt x="13109" y="1763"/>
                    <a:pt x="13145" y="1775"/>
                    <a:pt x="13157" y="1775"/>
                  </a:cubicBezTo>
                  <a:cubicBezTo>
                    <a:pt x="13169" y="1775"/>
                    <a:pt x="13181" y="1751"/>
                    <a:pt x="13181" y="1703"/>
                  </a:cubicBezTo>
                  <a:cubicBezTo>
                    <a:pt x="13240" y="1691"/>
                    <a:pt x="13323" y="1656"/>
                    <a:pt x="13419" y="1608"/>
                  </a:cubicBezTo>
                  <a:cubicBezTo>
                    <a:pt x="13573" y="1572"/>
                    <a:pt x="13728" y="1513"/>
                    <a:pt x="13835" y="1513"/>
                  </a:cubicBezTo>
                  <a:cubicBezTo>
                    <a:pt x="13847" y="1525"/>
                    <a:pt x="13883" y="1525"/>
                    <a:pt x="13895" y="1525"/>
                  </a:cubicBezTo>
                  <a:lnTo>
                    <a:pt x="13966" y="1525"/>
                  </a:lnTo>
                  <a:cubicBezTo>
                    <a:pt x="14014" y="1537"/>
                    <a:pt x="14062" y="1549"/>
                    <a:pt x="14109" y="1549"/>
                  </a:cubicBezTo>
                  <a:cubicBezTo>
                    <a:pt x="14127" y="1556"/>
                    <a:pt x="14143" y="1558"/>
                    <a:pt x="14158" y="1558"/>
                  </a:cubicBezTo>
                  <a:cubicBezTo>
                    <a:pt x="14193" y="1558"/>
                    <a:pt x="14216" y="1542"/>
                    <a:pt x="14216" y="1525"/>
                  </a:cubicBezTo>
                  <a:cubicBezTo>
                    <a:pt x="14216" y="1489"/>
                    <a:pt x="14216" y="1477"/>
                    <a:pt x="14193" y="1453"/>
                  </a:cubicBezTo>
                  <a:cubicBezTo>
                    <a:pt x="14252" y="1418"/>
                    <a:pt x="14335" y="1406"/>
                    <a:pt x="14431" y="1358"/>
                  </a:cubicBezTo>
                  <a:cubicBezTo>
                    <a:pt x="14568" y="1321"/>
                    <a:pt x="14705" y="1303"/>
                    <a:pt x="14831" y="1303"/>
                  </a:cubicBezTo>
                  <a:close/>
                  <a:moveTo>
                    <a:pt x="16086" y="4001"/>
                  </a:moveTo>
                  <a:cubicBezTo>
                    <a:pt x="16098" y="4049"/>
                    <a:pt x="16145" y="4108"/>
                    <a:pt x="16240" y="4168"/>
                  </a:cubicBezTo>
                  <a:cubicBezTo>
                    <a:pt x="16252" y="4180"/>
                    <a:pt x="16264" y="4180"/>
                    <a:pt x="16276" y="4204"/>
                  </a:cubicBezTo>
                  <a:cubicBezTo>
                    <a:pt x="16217" y="4406"/>
                    <a:pt x="16169" y="4716"/>
                    <a:pt x="16145" y="5049"/>
                  </a:cubicBezTo>
                  <a:cubicBezTo>
                    <a:pt x="16145" y="5180"/>
                    <a:pt x="16133" y="5299"/>
                    <a:pt x="16145" y="5370"/>
                  </a:cubicBezTo>
                  <a:cubicBezTo>
                    <a:pt x="16133" y="5406"/>
                    <a:pt x="16098" y="5430"/>
                    <a:pt x="16086" y="5466"/>
                  </a:cubicBezTo>
                  <a:cubicBezTo>
                    <a:pt x="16038" y="5525"/>
                    <a:pt x="16014" y="5609"/>
                    <a:pt x="16026" y="5668"/>
                  </a:cubicBezTo>
                  <a:cubicBezTo>
                    <a:pt x="16040" y="5730"/>
                    <a:pt x="16065" y="5748"/>
                    <a:pt x="16093" y="5748"/>
                  </a:cubicBezTo>
                  <a:cubicBezTo>
                    <a:pt x="16114" y="5748"/>
                    <a:pt x="16137" y="5738"/>
                    <a:pt x="16157" y="5728"/>
                  </a:cubicBezTo>
                  <a:cubicBezTo>
                    <a:pt x="16205" y="5716"/>
                    <a:pt x="16229" y="5692"/>
                    <a:pt x="16264" y="5668"/>
                  </a:cubicBezTo>
                  <a:cubicBezTo>
                    <a:pt x="16276" y="5656"/>
                    <a:pt x="16288" y="5668"/>
                    <a:pt x="16336" y="5632"/>
                  </a:cubicBezTo>
                  <a:lnTo>
                    <a:pt x="16348" y="5609"/>
                  </a:lnTo>
                  <a:cubicBezTo>
                    <a:pt x="16383" y="5597"/>
                    <a:pt x="16395" y="5585"/>
                    <a:pt x="16407" y="5537"/>
                  </a:cubicBezTo>
                  <a:cubicBezTo>
                    <a:pt x="16443" y="5513"/>
                    <a:pt x="16467" y="5466"/>
                    <a:pt x="16514" y="5418"/>
                  </a:cubicBezTo>
                  <a:cubicBezTo>
                    <a:pt x="16669" y="5240"/>
                    <a:pt x="16788" y="5061"/>
                    <a:pt x="16871" y="4918"/>
                  </a:cubicBezTo>
                  <a:cubicBezTo>
                    <a:pt x="16919" y="4989"/>
                    <a:pt x="16991" y="5061"/>
                    <a:pt x="17086" y="5109"/>
                  </a:cubicBezTo>
                  <a:cubicBezTo>
                    <a:pt x="17169" y="5156"/>
                    <a:pt x="17276" y="5156"/>
                    <a:pt x="17336" y="5156"/>
                  </a:cubicBezTo>
                  <a:cubicBezTo>
                    <a:pt x="17336" y="5180"/>
                    <a:pt x="17348" y="5216"/>
                    <a:pt x="17372" y="5240"/>
                  </a:cubicBezTo>
                  <a:cubicBezTo>
                    <a:pt x="17324" y="5275"/>
                    <a:pt x="17264" y="5299"/>
                    <a:pt x="17205" y="5347"/>
                  </a:cubicBezTo>
                  <a:cubicBezTo>
                    <a:pt x="16967" y="5537"/>
                    <a:pt x="16681" y="5894"/>
                    <a:pt x="16550" y="6311"/>
                  </a:cubicBezTo>
                  <a:cubicBezTo>
                    <a:pt x="16431" y="6728"/>
                    <a:pt x="16479" y="6954"/>
                    <a:pt x="16502" y="7073"/>
                  </a:cubicBezTo>
                  <a:cubicBezTo>
                    <a:pt x="16426" y="7038"/>
                    <a:pt x="16330" y="7020"/>
                    <a:pt x="16232" y="7020"/>
                  </a:cubicBezTo>
                  <a:cubicBezTo>
                    <a:pt x="16162" y="7020"/>
                    <a:pt x="16091" y="7029"/>
                    <a:pt x="16026" y="7049"/>
                  </a:cubicBezTo>
                  <a:cubicBezTo>
                    <a:pt x="15955" y="7073"/>
                    <a:pt x="15895" y="7085"/>
                    <a:pt x="15848" y="7121"/>
                  </a:cubicBezTo>
                  <a:lnTo>
                    <a:pt x="15705" y="6966"/>
                  </a:lnTo>
                  <a:cubicBezTo>
                    <a:pt x="15616" y="6899"/>
                    <a:pt x="15464" y="6822"/>
                    <a:pt x="15299" y="6822"/>
                  </a:cubicBezTo>
                  <a:cubicBezTo>
                    <a:pt x="15287" y="6822"/>
                    <a:pt x="15276" y="6822"/>
                    <a:pt x="15264" y="6823"/>
                  </a:cubicBezTo>
                  <a:cubicBezTo>
                    <a:pt x="15157" y="6823"/>
                    <a:pt x="15086" y="6847"/>
                    <a:pt x="15026" y="6883"/>
                  </a:cubicBezTo>
                  <a:cubicBezTo>
                    <a:pt x="14895" y="6752"/>
                    <a:pt x="14657" y="6656"/>
                    <a:pt x="14455" y="6644"/>
                  </a:cubicBezTo>
                  <a:cubicBezTo>
                    <a:pt x="14407" y="6644"/>
                    <a:pt x="14359" y="6644"/>
                    <a:pt x="14335" y="6621"/>
                  </a:cubicBezTo>
                  <a:cubicBezTo>
                    <a:pt x="14312" y="6597"/>
                    <a:pt x="14288" y="6585"/>
                    <a:pt x="14264" y="6549"/>
                  </a:cubicBezTo>
                  <a:cubicBezTo>
                    <a:pt x="14181" y="6478"/>
                    <a:pt x="14109" y="6406"/>
                    <a:pt x="13966" y="6323"/>
                  </a:cubicBezTo>
                  <a:cubicBezTo>
                    <a:pt x="13883" y="6261"/>
                    <a:pt x="13718" y="6225"/>
                    <a:pt x="13583" y="6225"/>
                  </a:cubicBezTo>
                  <a:cubicBezTo>
                    <a:pt x="13563" y="6225"/>
                    <a:pt x="13544" y="6226"/>
                    <a:pt x="13526" y="6228"/>
                  </a:cubicBezTo>
                  <a:cubicBezTo>
                    <a:pt x="13490" y="6192"/>
                    <a:pt x="13454" y="6144"/>
                    <a:pt x="13407" y="6121"/>
                  </a:cubicBezTo>
                  <a:cubicBezTo>
                    <a:pt x="13300" y="6049"/>
                    <a:pt x="13169" y="5942"/>
                    <a:pt x="12978" y="5823"/>
                  </a:cubicBezTo>
                  <a:cubicBezTo>
                    <a:pt x="12514" y="5537"/>
                    <a:pt x="11990" y="5335"/>
                    <a:pt x="11645" y="5228"/>
                  </a:cubicBezTo>
                  <a:cubicBezTo>
                    <a:pt x="11740" y="5192"/>
                    <a:pt x="11847" y="5156"/>
                    <a:pt x="11942" y="5013"/>
                  </a:cubicBezTo>
                  <a:cubicBezTo>
                    <a:pt x="12038" y="4894"/>
                    <a:pt x="12061" y="4751"/>
                    <a:pt x="12061" y="4644"/>
                  </a:cubicBezTo>
                  <a:cubicBezTo>
                    <a:pt x="12061" y="4525"/>
                    <a:pt x="12049" y="4442"/>
                    <a:pt x="12049" y="4358"/>
                  </a:cubicBezTo>
                  <a:lnTo>
                    <a:pt x="12049" y="4335"/>
                  </a:lnTo>
                  <a:cubicBezTo>
                    <a:pt x="12085" y="4323"/>
                    <a:pt x="12097" y="4323"/>
                    <a:pt x="12121" y="4299"/>
                  </a:cubicBezTo>
                  <a:cubicBezTo>
                    <a:pt x="12180" y="4275"/>
                    <a:pt x="12228" y="4227"/>
                    <a:pt x="12264" y="4180"/>
                  </a:cubicBezTo>
                  <a:cubicBezTo>
                    <a:pt x="12290" y="4197"/>
                    <a:pt x="12342" y="4208"/>
                    <a:pt x="12395" y="4208"/>
                  </a:cubicBezTo>
                  <a:cubicBezTo>
                    <a:pt x="12415" y="4208"/>
                    <a:pt x="12435" y="4207"/>
                    <a:pt x="12454" y="4204"/>
                  </a:cubicBezTo>
                  <a:cubicBezTo>
                    <a:pt x="12466" y="4287"/>
                    <a:pt x="12502" y="4406"/>
                    <a:pt x="12526" y="4537"/>
                  </a:cubicBezTo>
                  <a:cubicBezTo>
                    <a:pt x="12585" y="4739"/>
                    <a:pt x="12740" y="4954"/>
                    <a:pt x="12942" y="5132"/>
                  </a:cubicBezTo>
                  <a:cubicBezTo>
                    <a:pt x="13133" y="5311"/>
                    <a:pt x="13359" y="5466"/>
                    <a:pt x="13597" y="5609"/>
                  </a:cubicBezTo>
                  <a:cubicBezTo>
                    <a:pt x="14062" y="5906"/>
                    <a:pt x="14335" y="6002"/>
                    <a:pt x="14478" y="6049"/>
                  </a:cubicBezTo>
                  <a:cubicBezTo>
                    <a:pt x="14522" y="6056"/>
                    <a:pt x="14554" y="6059"/>
                    <a:pt x="14578" y="6059"/>
                  </a:cubicBezTo>
                  <a:cubicBezTo>
                    <a:pt x="14641" y="6059"/>
                    <a:pt x="14652" y="6039"/>
                    <a:pt x="14669" y="6013"/>
                  </a:cubicBezTo>
                  <a:cubicBezTo>
                    <a:pt x="14681" y="5966"/>
                    <a:pt x="14705" y="5942"/>
                    <a:pt x="14597" y="5847"/>
                  </a:cubicBezTo>
                  <a:cubicBezTo>
                    <a:pt x="14562" y="5823"/>
                    <a:pt x="14526" y="5811"/>
                    <a:pt x="14478" y="5763"/>
                  </a:cubicBezTo>
                  <a:cubicBezTo>
                    <a:pt x="14478" y="5751"/>
                    <a:pt x="14490" y="5728"/>
                    <a:pt x="14490" y="5716"/>
                  </a:cubicBezTo>
                  <a:cubicBezTo>
                    <a:pt x="14502" y="5656"/>
                    <a:pt x="14490" y="5490"/>
                    <a:pt x="14478" y="5180"/>
                  </a:cubicBezTo>
                  <a:cubicBezTo>
                    <a:pt x="14478" y="4870"/>
                    <a:pt x="14478" y="4513"/>
                    <a:pt x="14419" y="4263"/>
                  </a:cubicBezTo>
                  <a:cubicBezTo>
                    <a:pt x="14419" y="4239"/>
                    <a:pt x="14419" y="4239"/>
                    <a:pt x="14407" y="4227"/>
                  </a:cubicBezTo>
                  <a:lnTo>
                    <a:pt x="14407" y="4227"/>
                  </a:lnTo>
                  <a:cubicBezTo>
                    <a:pt x="14478" y="4275"/>
                    <a:pt x="14585" y="4323"/>
                    <a:pt x="14752" y="4347"/>
                  </a:cubicBezTo>
                  <a:cubicBezTo>
                    <a:pt x="14768" y="4348"/>
                    <a:pt x="14783" y="4348"/>
                    <a:pt x="14799" y="4348"/>
                  </a:cubicBezTo>
                  <a:cubicBezTo>
                    <a:pt x="14963" y="4348"/>
                    <a:pt x="15131" y="4293"/>
                    <a:pt x="15228" y="4227"/>
                  </a:cubicBezTo>
                  <a:cubicBezTo>
                    <a:pt x="15300" y="4180"/>
                    <a:pt x="15347" y="4144"/>
                    <a:pt x="15383" y="4097"/>
                  </a:cubicBezTo>
                  <a:cubicBezTo>
                    <a:pt x="15443" y="4120"/>
                    <a:pt x="15538" y="4156"/>
                    <a:pt x="15669" y="4156"/>
                  </a:cubicBezTo>
                  <a:cubicBezTo>
                    <a:pt x="15836" y="4156"/>
                    <a:pt x="15979" y="4085"/>
                    <a:pt x="16086" y="4001"/>
                  </a:cubicBezTo>
                  <a:close/>
                  <a:moveTo>
                    <a:pt x="14752" y="9085"/>
                  </a:moveTo>
                  <a:cubicBezTo>
                    <a:pt x="14788" y="9097"/>
                    <a:pt x="14836" y="9109"/>
                    <a:pt x="14895" y="9133"/>
                  </a:cubicBezTo>
                  <a:cubicBezTo>
                    <a:pt x="14955" y="9145"/>
                    <a:pt x="15017" y="9151"/>
                    <a:pt x="15078" y="9151"/>
                  </a:cubicBezTo>
                  <a:cubicBezTo>
                    <a:pt x="15139" y="9151"/>
                    <a:pt x="15199" y="9145"/>
                    <a:pt x="15252" y="9133"/>
                  </a:cubicBezTo>
                  <a:cubicBezTo>
                    <a:pt x="15264" y="9192"/>
                    <a:pt x="15288" y="9264"/>
                    <a:pt x="15347" y="9347"/>
                  </a:cubicBezTo>
                  <a:cubicBezTo>
                    <a:pt x="15419" y="9454"/>
                    <a:pt x="15526" y="9538"/>
                    <a:pt x="15645" y="9609"/>
                  </a:cubicBezTo>
                  <a:cubicBezTo>
                    <a:pt x="15586" y="9633"/>
                    <a:pt x="15502" y="9681"/>
                    <a:pt x="15419" y="9704"/>
                  </a:cubicBezTo>
                  <a:cubicBezTo>
                    <a:pt x="15317" y="9750"/>
                    <a:pt x="15139" y="9860"/>
                    <a:pt x="15112" y="9860"/>
                  </a:cubicBezTo>
                  <a:cubicBezTo>
                    <a:pt x="15111" y="9860"/>
                    <a:pt x="15110" y="9860"/>
                    <a:pt x="15109" y="9859"/>
                  </a:cubicBezTo>
                  <a:cubicBezTo>
                    <a:pt x="15086" y="9859"/>
                    <a:pt x="15026" y="9823"/>
                    <a:pt x="14966" y="9764"/>
                  </a:cubicBezTo>
                  <a:lnTo>
                    <a:pt x="14776" y="9609"/>
                  </a:lnTo>
                  <a:cubicBezTo>
                    <a:pt x="14609" y="9466"/>
                    <a:pt x="14514" y="9371"/>
                    <a:pt x="14419" y="9311"/>
                  </a:cubicBezTo>
                  <a:cubicBezTo>
                    <a:pt x="14574" y="9264"/>
                    <a:pt x="14693" y="9169"/>
                    <a:pt x="14752" y="9085"/>
                  </a:cubicBezTo>
                  <a:close/>
                  <a:moveTo>
                    <a:pt x="3882" y="1"/>
                  </a:moveTo>
                  <a:cubicBezTo>
                    <a:pt x="3763" y="1"/>
                    <a:pt x="3656" y="48"/>
                    <a:pt x="3572" y="96"/>
                  </a:cubicBezTo>
                  <a:cubicBezTo>
                    <a:pt x="3525" y="120"/>
                    <a:pt x="3513" y="144"/>
                    <a:pt x="3477" y="167"/>
                  </a:cubicBezTo>
                  <a:cubicBezTo>
                    <a:pt x="3453" y="156"/>
                    <a:pt x="3429" y="144"/>
                    <a:pt x="3394" y="144"/>
                  </a:cubicBezTo>
                  <a:cubicBezTo>
                    <a:pt x="3348" y="129"/>
                    <a:pt x="3298" y="122"/>
                    <a:pt x="3247" y="122"/>
                  </a:cubicBezTo>
                  <a:cubicBezTo>
                    <a:pt x="3005" y="122"/>
                    <a:pt x="2721" y="275"/>
                    <a:pt x="2584" y="501"/>
                  </a:cubicBezTo>
                  <a:cubicBezTo>
                    <a:pt x="2477" y="679"/>
                    <a:pt x="2465" y="810"/>
                    <a:pt x="2477" y="894"/>
                  </a:cubicBezTo>
                  <a:cubicBezTo>
                    <a:pt x="2358" y="918"/>
                    <a:pt x="2239" y="953"/>
                    <a:pt x="2143" y="1037"/>
                  </a:cubicBezTo>
                  <a:cubicBezTo>
                    <a:pt x="2143" y="1037"/>
                    <a:pt x="2143" y="1049"/>
                    <a:pt x="2120" y="1049"/>
                  </a:cubicBezTo>
                  <a:lnTo>
                    <a:pt x="2096" y="1049"/>
                  </a:lnTo>
                  <a:cubicBezTo>
                    <a:pt x="1965" y="1049"/>
                    <a:pt x="1822" y="1072"/>
                    <a:pt x="1667" y="1156"/>
                  </a:cubicBezTo>
                  <a:cubicBezTo>
                    <a:pt x="1620" y="1168"/>
                    <a:pt x="1584" y="1191"/>
                    <a:pt x="1548" y="1227"/>
                  </a:cubicBezTo>
                  <a:cubicBezTo>
                    <a:pt x="1512" y="1251"/>
                    <a:pt x="1465" y="1287"/>
                    <a:pt x="1441" y="1334"/>
                  </a:cubicBezTo>
                  <a:cubicBezTo>
                    <a:pt x="1424" y="1331"/>
                    <a:pt x="1408" y="1330"/>
                    <a:pt x="1394" y="1330"/>
                  </a:cubicBezTo>
                  <a:cubicBezTo>
                    <a:pt x="1290" y="1330"/>
                    <a:pt x="1261" y="1401"/>
                    <a:pt x="1250" y="1453"/>
                  </a:cubicBezTo>
                  <a:cubicBezTo>
                    <a:pt x="1250" y="1465"/>
                    <a:pt x="1239" y="1477"/>
                    <a:pt x="1239" y="1489"/>
                  </a:cubicBezTo>
                  <a:cubicBezTo>
                    <a:pt x="1179" y="1691"/>
                    <a:pt x="1179" y="1846"/>
                    <a:pt x="1215" y="1953"/>
                  </a:cubicBezTo>
                  <a:cubicBezTo>
                    <a:pt x="1120" y="1953"/>
                    <a:pt x="1000" y="1953"/>
                    <a:pt x="881" y="2013"/>
                  </a:cubicBezTo>
                  <a:cubicBezTo>
                    <a:pt x="834" y="2025"/>
                    <a:pt x="786" y="2061"/>
                    <a:pt x="739" y="2108"/>
                  </a:cubicBezTo>
                  <a:cubicBezTo>
                    <a:pt x="667" y="2144"/>
                    <a:pt x="608" y="2203"/>
                    <a:pt x="560" y="2263"/>
                  </a:cubicBezTo>
                  <a:lnTo>
                    <a:pt x="524" y="2358"/>
                  </a:lnTo>
                  <a:cubicBezTo>
                    <a:pt x="441" y="2501"/>
                    <a:pt x="441" y="2608"/>
                    <a:pt x="477" y="2668"/>
                  </a:cubicBezTo>
                  <a:cubicBezTo>
                    <a:pt x="381" y="2703"/>
                    <a:pt x="286" y="2763"/>
                    <a:pt x="203" y="2846"/>
                  </a:cubicBezTo>
                  <a:cubicBezTo>
                    <a:pt x="119" y="2954"/>
                    <a:pt x="72" y="3084"/>
                    <a:pt x="72" y="3215"/>
                  </a:cubicBezTo>
                  <a:cubicBezTo>
                    <a:pt x="84" y="3370"/>
                    <a:pt x="131" y="3477"/>
                    <a:pt x="191" y="3537"/>
                  </a:cubicBezTo>
                  <a:cubicBezTo>
                    <a:pt x="143" y="3561"/>
                    <a:pt x="107" y="3608"/>
                    <a:pt x="72" y="3668"/>
                  </a:cubicBezTo>
                  <a:cubicBezTo>
                    <a:pt x="12" y="3751"/>
                    <a:pt x="0" y="3918"/>
                    <a:pt x="48" y="4025"/>
                  </a:cubicBezTo>
                  <a:cubicBezTo>
                    <a:pt x="119" y="4192"/>
                    <a:pt x="191" y="4251"/>
                    <a:pt x="250" y="4275"/>
                  </a:cubicBezTo>
                  <a:cubicBezTo>
                    <a:pt x="191" y="4311"/>
                    <a:pt x="131" y="4347"/>
                    <a:pt x="84" y="4454"/>
                  </a:cubicBezTo>
                  <a:cubicBezTo>
                    <a:pt x="24" y="4608"/>
                    <a:pt x="107" y="4739"/>
                    <a:pt x="167" y="4823"/>
                  </a:cubicBezTo>
                  <a:cubicBezTo>
                    <a:pt x="250" y="4930"/>
                    <a:pt x="322" y="4989"/>
                    <a:pt x="369" y="5025"/>
                  </a:cubicBezTo>
                  <a:cubicBezTo>
                    <a:pt x="262" y="5109"/>
                    <a:pt x="179" y="5240"/>
                    <a:pt x="119" y="5382"/>
                  </a:cubicBezTo>
                  <a:cubicBezTo>
                    <a:pt x="107" y="5406"/>
                    <a:pt x="107" y="5442"/>
                    <a:pt x="84" y="5466"/>
                  </a:cubicBezTo>
                  <a:cubicBezTo>
                    <a:pt x="60" y="5478"/>
                    <a:pt x="24" y="5478"/>
                    <a:pt x="12" y="5513"/>
                  </a:cubicBezTo>
                  <a:lnTo>
                    <a:pt x="536" y="5287"/>
                  </a:lnTo>
                  <a:cubicBezTo>
                    <a:pt x="655" y="5085"/>
                    <a:pt x="822" y="4918"/>
                    <a:pt x="786" y="4859"/>
                  </a:cubicBezTo>
                  <a:cubicBezTo>
                    <a:pt x="774" y="4835"/>
                    <a:pt x="747" y="4823"/>
                    <a:pt x="713" y="4823"/>
                  </a:cubicBezTo>
                  <a:cubicBezTo>
                    <a:pt x="679" y="4823"/>
                    <a:pt x="637" y="4835"/>
                    <a:pt x="596" y="4859"/>
                  </a:cubicBezTo>
                  <a:cubicBezTo>
                    <a:pt x="584" y="4811"/>
                    <a:pt x="536" y="4739"/>
                    <a:pt x="441" y="4632"/>
                  </a:cubicBezTo>
                  <a:cubicBezTo>
                    <a:pt x="381" y="4513"/>
                    <a:pt x="358" y="4525"/>
                    <a:pt x="477" y="4406"/>
                  </a:cubicBezTo>
                  <a:cubicBezTo>
                    <a:pt x="560" y="4323"/>
                    <a:pt x="643" y="4251"/>
                    <a:pt x="608" y="4216"/>
                  </a:cubicBezTo>
                  <a:cubicBezTo>
                    <a:pt x="599" y="4199"/>
                    <a:pt x="567" y="4182"/>
                    <a:pt x="515" y="4182"/>
                  </a:cubicBezTo>
                  <a:cubicBezTo>
                    <a:pt x="494" y="4182"/>
                    <a:pt x="469" y="4185"/>
                    <a:pt x="441" y="4192"/>
                  </a:cubicBezTo>
                  <a:cubicBezTo>
                    <a:pt x="465" y="4144"/>
                    <a:pt x="441" y="4073"/>
                    <a:pt x="358" y="3906"/>
                  </a:cubicBezTo>
                  <a:cubicBezTo>
                    <a:pt x="310" y="3835"/>
                    <a:pt x="358" y="3739"/>
                    <a:pt x="441" y="3656"/>
                  </a:cubicBezTo>
                  <a:cubicBezTo>
                    <a:pt x="524" y="3573"/>
                    <a:pt x="608" y="3513"/>
                    <a:pt x="596" y="3477"/>
                  </a:cubicBezTo>
                  <a:cubicBezTo>
                    <a:pt x="584" y="3442"/>
                    <a:pt x="536" y="3418"/>
                    <a:pt x="477" y="3418"/>
                  </a:cubicBezTo>
                  <a:cubicBezTo>
                    <a:pt x="465" y="3370"/>
                    <a:pt x="429" y="3299"/>
                    <a:pt x="429" y="3192"/>
                  </a:cubicBezTo>
                  <a:cubicBezTo>
                    <a:pt x="417" y="3061"/>
                    <a:pt x="500" y="2918"/>
                    <a:pt x="619" y="2858"/>
                  </a:cubicBezTo>
                  <a:cubicBezTo>
                    <a:pt x="727" y="2787"/>
                    <a:pt x="846" y="2787"/>
                    <a:pt x="858" y="2739"/>
                  </a:cubicBezTo>
                  <a:cubicBezTo>
                    <a:pt x="881" y="2715"/>
                    <a:pt x="834" y="2668"/>
                    <a:pt x="774" y="2656"/>
                  </a:cubicBezTo>
                  <a:cubicBezTo>
                    <a:pt x="786" y="2608"/>
                    <a:pt x="822" y="2537"/>
                    <a:pt x="893" y="2430"/>
                  </a:cubicBezTo>
                  <a:cubicBezTo>
                    <a:pt x="977" y="2311"/>
                    <a:pt x="1120" y="2239"/>
                    <a:pt x="1250" y="2192"/>
                  </a:cubicBezTo>
                  <a:lnTo>
                    <a:pt x="1250" y="2192"/>
                  </a:lnTo>
                  <a:cubicBezTo>
                    <a:pt x="1143" y="2370"/>
                    <a:pt x="1179" y="2525"/>
                    <a:pt x="1215" y="2584"/>
                  </a:cubicBezTo>
                  <a:cubicBezTo>
                    <a:pt x="1235" y="2610"/>
                    <a:pt x="1255" y="2618"/>
                    <a:pt x="1276" y="2618"/>
                  </a:cubicBezTo>
                  <a:cubicBezTo>
                    <a:pt x="1303" y="2618"/>
                    <a:pt x="1330" y="2603"/>
                    <a:pt x="1358" y="2596"/>
                  </a:cubicBezTo>
                  <a:cubicBezTo>
                    <a:pt x="1393" y="2584"/>
                    <a:pt x="1429" y="2549"/>
                    <a:pt x="1453" y="2525"/>
                  </a:cubicBezTo>
                  <a:cubicBezTo>
                    <a:pt x="1489" y="2489"/>
                    <a:pt x="1489" y="2442"/>
                    <a:pt x="1560" y="2322"/>
                  </a:cubicBezTo>
                  <a:cubicBezTo>
                    <a:pt x="1631" y="2192"/>
                    <a:pt x="1727" y="2084"/>
                    <a:pt x="1834" y="2013"/>
                  </a:cubicBezTo>
                  <a:cubicBezTo>
                    <a:pt x="1917" y="1941"/>
                    <a:pt x="2012" y="1894"/>
                    <a:pt x="2012" y="1846"/>
                  </a:cubicBezTo>
                  <a:cubicBezTo>
                    <a:pt x="2012" y="1808"/>
                    <a:pt x="1964" y="1780"/>
                    <a:pt x="1882" y="1780"/>
                  </a:cubicBezTo>
                  <a:cubicBezTo>
                    <a:pt x="1836" y="1780"/>
                    <a:pt x="1779" y="1789"/>
                    <a:pt x="1715" y="1811"/>
                  </a:cubicBezTo>
                  <a:cubicBezTo>
                    <a:pt x="1667" y="1822"/>
                    <a:pt x="1608" y="1846"/>
                    <a:pt x="1560" y="1882"/>
                  </a:cubicBezTo>
                  <a:cubicBezTo>
                    <a:pt x="1560" y="1822"/>
                    <a:pt x="1572" y="1727"/>
                    <a:pt x="1620" y="1572"/>
                  </a:cubicBezTo>
                  <a:cubicBezTo>
                    <a:pt x="1655" y="1453"/>
                    <a:pt x="1679" y="1406"/>
                    <a:pt x="1786" y="1346"/>
                  </a:cubicBezTo>
                  <a:cubicBezTo>
                    <a:pt x="1846" y="1310"/>
                    <a:pt x="1905" y="1287"/>
                    <a:pt x="1977" y="1251"/>
                  </a:cubicBezTo>
                  <a:cubicBezTo>
                    <a:pt x="1977" y="1275"/>
                    <a:pt x="1977" y="1275"/>
                    <a:pt x="1989" y="1287"/>
                  </a:cubicBezTo>
                  <a:cubicBezTo>
                    <a:pt x="2008" y="1319"/>
                    <a:pt x="2030" y="1330"/>
                    <a:pt x="2053" y="1330"/>
                  </a:cubicBezTo>
                  <a:cubicBezTo>
                    <a:pt x="2072" y="1330"/>
                    <a:pt x="2091" y="1321"/>
                    <a:pt x="2108" y="1310"/>
                  </a:cubicBezTo>
                  <a:cubicBezTo>
                    <a:pt x="2155" y="1299"/>
                    <a:pt x="2203" y="1299"/>
                    <a:pt x="2227" y="1287"/>
                  </a:cubicBezTo>
                  <a:cubicBezTo>
                    <a:pt x="2263" y="1275"/>
                    <a:pt x="2274" y="1275"/>
                    <a:pt x="2334" y="1215"/>
                  </a:cubicBezTo>
                  <a:cubicBezTo>
                    <a:pt x="2346" y="1191"/>
                    <a:pt x="2370" y="1191"/>
                    <a:pt x="2382" y="1179"/>
                  </a:cubicBezTo>
                  <a:cubicBezTo>
                    <a:pt x="2429" y="1179"/>
                    <a:pt x="2453" y="1168"/>
                    <a:pt x="2453" y="1156"/>
                  </a:cubicBezTo>
                  <a:lnTo>
                    <a:pt x="2453" y="1120"/>
                  </a:lnTo>
                  <a:cubicBezTo>
                    <a:pt x="2572" y="1060"/>
                    <a:pt x="2727" y="1013"/>
                    <a:pt x="2739" y="953"/>
                  </a:cubicBezTo>
                  <a:cubicBezTo>
                    <a:pt x="2739" y="941"/>
                    <a:pt x="2739" y="918"/>
                    <a:pt x="2727" y="894"/>
                  </a:cubicBezTo>
                  <a:cubicBezTo>
                    <a:pt x="2751" y="834"/>
                    <a:pt x="2751" y="739"/>
                    <a:pt x="2858" y="572"/>
                  </a:cubicBezTo>
                  <a:cubicBezTo>
                    <a:pt x="2965" y="406"/>
                    <a:pt x="3155" y="287"/>
                    <a:pt x="3334" y="287"/>
                  </a:cubicBezTo>
                  <a:lnTo>
                    <a:pt x="3358" y="287"/>
                  </a:lnTo>
                  <a:lnTo>
                    <a:pt x="3358" y="322"/>
                  </a:lnTo>
                  <a:cubicBezTo>
                    <a:pt x="3382" y="382"/>
                    <a:pt x="3441" y="382"/>
                    <a:pt x="3477" y="382"/>
                  </a:cubicBezTo>
                  <a:cubicBezTo>
                    <a:pt x="3525" y="382"/>
                    <a:pt x="3572" y="382"/>
                    <a:pt x="3596" y="358"/>
                  </a:cubicBezTo>
                  <a:cubicBezTo>
                    <a:pt x="3632" y="346"/>
                    <a:pt x="3656" y="334"/>
                    <a:pt x="3739" y="275"/>
                  </a:cubicBezTo>
                  <a:cubicBezTo>
                    <a:pt x="3803" y="228"/>
                    <a:pt x="3854" y="211"/>
                    <a:pt x="3906" y="211"/>
                  </a:cubicBezTo>
                  <a:cubicBezTo>
                    <a:pt x="3922" y="211"/>
                    <a:pt x="3937" y="212"/>
                    <a:pt x="3953" y="215"/>
                  </a:cubicBezTo>
                  <a:cubicBezTo>
                    <a:pt x="3989" y="215"/>
                    <a:pt x="4001" y="227"/>
                    <a:pt x="4013" y="239"/>
                  </a:cubicBezTo>
                  <a:cubicBezTo>
                    <a:pt x="4037" y="263"/>
                    <a:pt x="4037" y="275"/>
                    <a:pt x="4048" y="275"/>
                  </a:cubicBezTo>
                  <a:cubicBezTo>
                    <a:pt x="4072" y="298"/>
                    <a:pt x="4108" y="322"/>
                    <a:pt x="4132" y="334"/>
                  </a:cubicBezTo>
                  <a:cubicBezTo>
                    <a:pt x="4179" y="346"/>
                    <a:pt x="4251" y="334"/>
                    <a:pt x="4406" y="406"/>
                  </a:cubicBezTo>
                  <a:cubicBezTo>
                    <a:pt x="4549" y="477"/>
                    <a:pt x="4632" y="632"/>
                    <a:pt x="4668" y="775"/>
                  </a:cubicBezTo>
                  <a:cubicBezTo>
                    <a:pt x="4668" y="798"/>
                    <a:pt x="4691" y="822"/>
                    <a:pt x="4691" y="834"/>
                  </a:cubicBezTo>
                  <a:cubicBezTo>
                    <a:pt x="4596" y="870"/>
                    <a:pt x="4549" y="894"/>
                    <a:pt x="4513" y="929"/>
                  </a:cubicBezTo>
                  <a:cubicBezTo>
                    <a:pt x="4453" y="977"/>
                    <a:pt x="4429" y="989"/>
                    <a:pt x="4406" y="1037"/>
                  </a:cubicBezTo>
                  <a:cubicBezTo>
                    <a:pt x="4358" y="1120"/>
                    <a:pt x="4429" y="1132"/>
                    <a:pt x="4465" y="1168"/>
                  </a:cubicBezTo>
                  <a:cubicBezTo>
                    <a:pt x="4513" y="1179"/>
                    <a:pt x="4525" y="1191"/>
                    <a:pt x="4572" y="1191"/>
                  </a:cubicBezTo>
                  <a:cubicBezTo>
                    <a:pt x="4575" y="1194"/>
                    <a:pt x="4580" y="1196"/>
                    <a:pt x="4586" y="1196"/>
                  </a:cubicBezTo>
                  <a:cubicBezTo>
                    <a:pt x="4628" y="1196"/>
                    <a:pt x="4742" y="1130"/>
                    <a:pt x="4846" y="1120"/>
                  </a:cubicBezTo>
                  <a:cubicBezTo>
                    <a:pt x="4861" y="1117"/>
                    <a:pt x="4876" y="1116"/>
                    <a:pt x="4891" y="1116"/>
                  </a:cubicBezTo>
                  <a:cubicBezTo>
                    <a:pt x="5132" y="1116"/>
                    <a:pt x="5374" y="1435"/>
                    <a:pt x="5470" y="1435"/>
                  </a:cubicBezTo>
                  <a:cubicBezTo>
                    <a:pt x="5477" y="1435"/>
                    <a:pt x="5484" y="1434"/>
                    <a:pt x="5489" y="1430"/>
                  </a:cubicBezTo>
                  <a:cubicBezTo>
                    <a:pt x="5525" y="1418"/>
                    <a:pt x="5537" y="1358"/>
                    <a:pt x="5501" y="1287"/>
                  </a:cubicBezTo>
                  <a:cubicBezTo>
                    <a:pt x="5531" y="1281"/>
                    <a:pt x="5561" y="1278"/>
                    <a:pt x="5598" y="1278"/>
                  </a:cubicBezTo>
                  <a:cubicBezTo>
                    <a:pt x="5635" y="1278"/>
                    <a:pt x="5680" y="1281"/>
                    <a:pt x="5739" y="1287"/>
                  </a:cubicBezTo>
                  <a:cubicBezTo>
                    <a:pt x="5906" y="1310"/>
                    <a:pt x="6061" y="1453"/>
                    <a:pt x="6132" y="1572"/>
                  </a:cubicBezTo>
                  <a:cubicBezTo>
                    <a:pt x="6192" y="1691"/>
                    <a:pt x="6239" y="1775"/>
                    <a:pt x="6275" y="1811"/>
                  </a:cubicBezTo>
                  <a:lnTo>
                    <a:pt x="6275" y="1822"/>
                  </a:lnTo>
                  <a:cubicBezTo>
                    <a:pt x="6299" y="1846"/>
                    <a:pt x="6263" y="1834"/>
                    <a:pt x="6334" y="1941"/>
                  </a:cubicBezTo>
                  <a:cubicBezTo>
                    <a:pt x="6430" y="2084"/>
                    <a:pt x="6394" y="2370"/>
                    <a:pt x="6454" y="2442"/>
                  </a:cubicBezTo>
                  <a:lnTo>
                    <a:pt x="6454" y="2477"/>
                  </a:lnTo>
                  <a:cubicBezTo>
                    <a:pt x="6454" y="2537"/>
                    <a:pt x="6573" y="2656"/>
                    <a:pt x="6608" y="2763"/>
                  </a:cubicBezTo>
                  <a:cubicBezTo>
                    <a:pt x="6632" y="2858"/>
                    <a:pt x="6549" y="3025"/>
                    <a:pt x="6442" y="3132"/>
                  </a:cubicBezTo>
                  <a:cubicBezTo>
                    <a:pt x="6323" y="3239"/>
                    <a:pt x="6239" y="3323"/>
                    <a:pt x="6263" y="3370"/>
                  </a:cubicBezTo>
                  <a:cubicBezTo>
                    <a:pt x="6275" y="3382"/>
                    <a:pt x="6299" y="3394"/>
                    <a:pt x="6323" y="3394"/>
                  </a:cubicBezTo>
                  <a:lnTo>
                    <a:pt x="6323" y="3442"/>
                  </a:lnTo>
                  <a:cubicBezTo>
                    <a:pt x="6334" y="3489"/>
                    <a:pt x="6394" y="3549"/>
                    <a:pt x="6501" y="3692"/>
                  </a:cubicBezTo>
                  <a:cubicBezTo>
                    <a:pt x="6608" y="3846"/>
                    <a:pt x="6668" y="3977"/>
                    <a:pt x="6632" y="4097"/>
                  </a:cubicBezTo>
                  <a:cubicBezTo>
                    <a:pt x="6632" y="4132"/>
                    <a:pt x="6620" y="4144"/>
                    <a:pt x="6620" y="4168"/>
                  </a:cubicBezTo>
                  <a:cubicBezTo>
                    <a:pt x="6573" y="4156"/>
                    <a:pt x="6549" y="4156"/>
                    <a:pt x="6513" y="4156"/>
                  </a:cubicBezTo>
                  <a:cubicBezTo>
                    <a:pt x="6418" y="4168"/>
                    <a:pt x="6418" y="4216"/>
                    <a:pt x="6418" y="4263"/>
                  </a:cubicBezTo>
                  <a:cubicBezTo>
                    <a:pt x="6418" y="4311"/>
                    <a:pt x="6430" y="4335"/>
                    <a:pt x="6454" y="4382"/>
                  </a:cubicBezTo>
                  <a:cubicBezTo>
                    <a:pt x="6489" y="4430"/>
                    <a:pt x="6573" y="4454"/>
                    <a:pt x="6573" y="4573"/>
                  </a:cubicBezTo>
                  <a:cubicBezTo>
                    <a:pt x="6596" y="4620"/>
                    <a:pt x="6537" y="4692"/>
                    <a:pt x="6454" y="4763"/>
                  </a:cubicBezTo>
                  <a:lnTo>
                    <a:pt x="6727" y="4942"/>
                  </a:lnTo>
                  <a:cubicBezTo>
                    <a:pt x="6751" y="4918"/>
                    <a:pt x="6799" y="4882"/>
                    <a:pt x="6835" y="4847"/>
                  </a:cubicBezTo>
                  <a:cubicBezTo>
                    <a:pt x="6894" y="4763"/>
                    <a:pt x="6918" y="4680"/>
                    <a:pt x="6918" y="4585"/>
                  </a:cubicBezTo>
                  <a:cubicBezTo>
                    <a:pt x="6918" y="4454"/>
                    <a:pt x="6858" y="4347"/>
                    <a:pt x="6787" y="4287"/>
                  </a:cubicBezTo>
                  <a:cubicBezTo>
                    <a:pt x="6811" y="4263"/>
                    <a:pt x="6846" y="4227"/>
                    <a:pt x="6858" y="4204"/>
                  </a:cubicBezTo>
                  <a:cubicBezTo>
                    <a:pt x="6906" y="4108"/>
                    <a:pt x="6930" y="3989"/>
                    <a:pt x="6906" y="3870"/>
                  </a:cubicBezTo>
                  <a:cubicBezTo>
                    <a:pt x="6894" y="3751"/>
                    <a:pt x="6835" y="3656"/>
                    <a:pt x="6775" y="3561"/>
                  </a:cubicBezTo>
                  <a:cubicBezTo>
                    <a:pt x="6739" y="3537"/>
                    <a:pt x="6727" y="3501"/>
                    <a:pt x="6692" y="3477"/>
                  </a:cubicBezTo>
                  <a:lnTo>
                    <a:pt x="6692" y="3477"/>
                  </a:lnTo>
                  <a:cubicBezTo>
                    <a:pt x="6751" y="3489"/>
                    <a:pt x="6846" y="3501"/>
                    <a:pt x="6965" y="3537"/>
                  </a:cubicBezTo>
                  <a:cubicBezTo>
                    <a:pt x="7037" y="3549"/>
                    <a:pt x="7108" y="3561"/>
                    <a:pt x="7204" y="3585"/>
                  </a:cubicBezTo>
                  <a:cubicBezTo>
                    <a:pt x="7287" y="3620"/>
                    <a:pt x="7406" y="3668"/>
                    <a:pt x="7525" y="3704"/>
                  </a:cubicBezTo>
                  <a:cubicBezTo>
                    <a:pt x="7799" y="3799"/>
                    <a:pt x="8097" y="3811"/>
                    <a:pt x="8359" y="3811"/>
                  </a:cubicBezTo>
                  <a:cubicBezTo>
                    <a:pt x="8478" y="3811"/>
                    <a:pt x="8620" y="3799"/>
                    <a:pt x="8740" y="3787"/>
                  </a:cubicBezTo>
                  <a:cubicBezTo>
                    <a:pt x="8835" y="3763"/>
                    <a:pt x="8954" y="3763"/>
                    <a:pt x="9049" y="3739"/>
                  </a:cubicBezTo>
                  <a:lnTo>
                    <a:pt x="9049" y="3739"/>
                  </a:lnTo>
                  <a:cubicBezTo>
                    <a:pt x="8954" y="3799"/>
                    <a:pt x="8882" y="3906"/>
                    <a:pt x="8859" y="4001"/>
                  </a:cubicBezTo>
                  <a:cubicBezTo>
                    <a:pt x="8811" y="4168"/>
                    <a:pt x="8859" y="4263"/>
                    <a:pt x="8882" y="4299"/>
                  </a:cubicBezTo>
                  <a:cubicBezTo>
                    <a:pt x="8811" y="4347"/>
                    <a:pt x="8740" y="4406"/>
                    <a:pt x="8692" y="4478"/>
                  </a:cubicBezTo>
                  <a:cubicBezTo>
                    <a:pt x="8644" y="4537"/>
                    <a:pt x="8632" y="4585"/>
                    <a:pt x="8620" y="4632"/>
                  </a:cubicBezTo>
                  <a:cubicBezTo>
                    <a:pt x="8585" y="4597"/>
                    <a:pt x="8537" y="4573"/>
                    <a:pt x="8478" y="4537"/>
                  </a:cubicBezTo>
                  <a:cubicBezTo>
                    <a:pt x="8420" y="4494"/>
                    <a:pt x="8325" y="4473"/>
                    <a:pt x="8232" y="4473"/>
                  </a:cubicBezTo>
                  <a:cubicBezTo>
                    <a:pt x="8169" y="4473"/>
                    <a:pt x="8108" y="4482"/>
                    <a:pt x="8061" y="4501"/>
                  </a:cubicBezTo>
                  <a:cubicBezTo>
                    <a:pt x="7918" y="4537"/>
                    <a:pt x="7823" y="4608"/>
                    <a:pt x="7787" y="4668"/>
                  </a:cubicBezTo>
                  <a:cubicBezTo>
                    <a:pt x="7763" y="4644"/>
                    <a:pt x="7739" y="4644"/>
                    <a:pt x="7727" y="4632"/>
                  </a:cubicBezTo>
                  <a:cubicBezTo>
                    <a:pt x="7683" y="4627"/>
                    <a:pt x="7637" y="4624"/>
                    <a:pt x="7589" y="4624"/>
                  </a:cubicBezTo>
                  <a:cubicBezTo>
                    <a:pt x="7522" y="4624"/>
                    <a:pt x="7452" y="4630"/>
                    <a:pt x="7382" y="4644"/>
                  </a:cubicBezTo>
                  <a:cubicBezTo>
                    <a:pt x="7263" y="4692"/>
                    <a:pt x="7144" y="4763"/>
                    <a:pt x="7073" y="4870"/>
                  </a:cubicBezTo>
                  <a:cubicBezTo>
                    <a:pt x="7013" y="4966"/>
                    <a:pt x="6977" y="5049"/>
                    <a:pt x="6977" y="5109"/>
                  </a:cubicBezTo>
                  <a:lnTo>
                    <a:pt x="7227" y="5275"/>
                  </a:lnTo>
                  <a:lnTo>
                    <a:pt x="7251" y="5275"/>
                  </a:lnTo>
                  <a:cubicBezTo>
                    <a:pt x="7275" y="5228"/>
                    <a:pt x="7287" y="5156"/>
                    <a:pt x="7370" y="5049"/>
                  </a:cubicBezTo>
                  <a:cubicBezTo>
                    <a:pt x="7442" y="4942"/>
                    <a:pt x="7585" y="4870"/>
                    <a:pt x="7727" y="4870"/>
                  </a:cubicBezTo>
                  <a:lnTo>
                    <a:pt x="7811" y="4870"/>
                  </a:lnTo>
                  <a:cubicBezTo>
                    <a:pt x="7847" y="4897"/>
                    <a:pt x="7869" y="4911"/>
                    <a:pt x="7903" y="4911"/>
                  </a:cubicBezTo>
                  <a:cubicBezTo>
                    <a:pt x="7914" y="4911"/>
                    <a:pt x="7927" y="4909"/>
                    <a:pt x="7942" y="4906"/>
                  </a:cubicBezTo>
                  <a:cubicBezTo>
                    <a:pt x="8001" y="4882"/>
                    <a:pt x="8061" y="4847"/>
                    <a:pt x="8204" y="4811"/>
                  </a:cubicBezTo>
                  <a:cubicBezTo>
                    <a:pt x="8239" y="4805"/>
                    <a:pt x="8263" y="4802"/>
                    <a:pt x="8289" y="4802"/>
                  </a:cubicBezTo>
                  <a:cubicBezTo>
                    <a:pt x="8314" y="4802"/>
                    <a:pt x="8341" y="4805"/>
                    <a:pt x="8382" y="4811"/>
                  </a:cubicBezTo>
                  <a:cubicBezTo>
                    <a:pt x="8442" y="4823"/>
                    <a:pt x="8525" y="4882"/>
                    <a:pt x="8585" y="4918"/>
                  </a:cubicBezTo>
                  <a:cubicBezTo>
                    <a:pt x="8692" y="4978"/>
                    <a:pt x="8716" y="5001"/>
                    <a:pt x="8763" y="5037"/>
                  </a:cubicBezTo>
                  <a:cubicBezTo>
                    <a:pt x="8763" y="5037"/>
                    <a:pt x="8763" y="5049"/>
                    <a:pt x="8775" y="5049"/>
                  </a:cubicBezTo>
                  <a:cubicBezTo>
                    <a:pt x="8799" y="5085"/>
                    <a:pt x="8823" y="5097"/>
                    <a:pt x="8882" y="5109"/>
                  </a:cubicBezTo>
                  <a:cubicBezTo>
                    <a:pt x="8930" y="5120"/>
                    <a:pt x="8978" y="5156"/>
                    <a:pt x="9037" y="5204"/>
                  </a:cubicBezTo>
                  <a:cubicBezTo>
                    <a:pt x="8990" y="5228"/>
                    <a:pt x="8978" y="5275"/>
                    <a:pt x="8954" y="5287"/>
                  </a:cubicBezTo>
                  <a:cubicBezTo>
                    <a:pt x="8942" y="5347"/>
                    <a:pt x="8978" y="5382"/>
                    <a:pt x="9013" y="5394"/>
                  </a:cubicBezTo>
                  <a:cubicBezTo>
                    <a:pt x="9047" y="5411"/>
                    <a:pt x="9075" y="5428"/>
                    <a:pt x="9101" y="5428"/>
                  </a:cubicBezTo>
                  <a:cubicBezTo>
                    <a:pt x="9111" y="5428"/>
                    <a:pt x="9122" y="5425"/>
                    <a:pt x="9132" y="5418"/>
                  </a:cubicBezTo>
                  <a:cubicBezTo>
                    <a:pt x="9180" y="5418"/>
                    <a:pt x="9228" y="5394"/>
                    <a:pt x="9371" y="5359"/>
                  </a:cubicBezTo>
                  <a:cubicBezTo>
                    <a:pt x="9422" y="5351"/>
                    <a:pt x="9471" y="5347"/>
                    <a:pt x="9517" y="5347"/>
                  </a:cubicBezTo>
                  <a:cubicBezTo>
                    <a:pt x="9609" y="5347"/>
                    <a:pt x="9688" y="5363"/>
                    <a:pt x="9752" y="5394"/>
                  </a:cubicBezTo>
                  <a:cubicBezTo>
                    <a:pt x="9847" y="5442"/>
                    <a:pt x="9894" y="5513"/>
                    <a:pt x="9942" y="5513"/>
                  </a:cubicBezTo>
                  <a:cubicBezTo>
                    <a:pt x="9954" y="5513"/>
                    <a:pt x="9966" y="5501"/>
                    <a:pt x="9966" y="5501"/>
                  </a:cubicBezTo>
                  <a:lnTo>
                    <a:pt x="10025" y="5501"/>
                  </a:lnTo>
                  <a:cubicBezTo>
                    <a:pt x="10075" y="5501"/>
                    <a:pt x="10141" y="5460"/>
                    <a:pt x="10244" y="5460"/>
                  </a:cubicBezTo>
                  <a:cubicBezTo>
                    <a:pt x="10265" y="5460"/>
                    <a:pt x="10287" y="5462"/>
                    <a:pt x="10311" y="5466"/>
                  </a:cubicBezTo>
                  <a:cubicBezTo>
                    <a:pt x="10383" y="5478"/>
                    <a:pt x="10442" y="5525"/>
                    <a:pt x="10490" y="5585"/>
                  </a:cubicBezTo>
                  <a:cubicBezTo>
                    <a:pt x="10537" y="5644"/>
                    <a:pt x="10585" y="5751"/>
                    <a:pt x="10621" y="5823"/>
                  </a:cubicBezTo>
                  <a:cubicBezTo>
                    <a:pt x="10716" y="5978"/>
                    <a:pt x="10740" y="6073"/>
                    <a:pt x="10787" y="6073"/>
                  </a:cubicBezTo>
                  <a:cubicBezTo>
                    <a:pt x="10835" y="6073"/>
                    <a:pt x="10883" y="6013"/>
                    <a:pt x="10883" y="5918"/>
                  </a:cubicBezTo>
                  <a:cubicBezTo>
                    <a:pt x="10906" y="5918"/>
                    <a:pt x="10954" y="5918"/>
                    <a:pt x="11037" y="5930"/>
                  </a:cubicBezTo>
                  <a:cubicBezTo>
                    <a:pt x="11145" y="5954"/>
                    <a:pt x="11276" y="6037"/>
                    <a:pt x="11359" y="6097"/>
                  </a:cubicBezTo>
                  <a:cubicBezTo>
                    <a:pt x="11371" y="6097"/>
                    <a:pt x="11371" y="6109"/>
                    <a:pt x="11383" y="6109"/>
                  </a:cubicBezTo>
                  <a:cubicBezTo>
                    <a:pt x="11383" y="6156"/>
                    <a:pt x="11418" y="6168"/>
                    <a:pt x="11442" y="6192"/>
                  </a:cubicBezTo>
                  <a:cubicBezTo>
                    <a:pt x="11478" y="6216"/>
                    <a:pt x="11490" y="6228"/>
                    <a:pt x="11514" y="6228"/>
                  </a:cubicBezTo>
                  <a:lnTo>
                    <a:pt x="11573" y="6228"/>
                  </a:lnTo>
                  <a:cubicBezTo>
                    <a:pt x="11621" y="6228"/>
                    <a:pt x="11668" y="6192"/>
                    <a:pt x="11788" y="6168"/>
                  </a:cubicBezTo>
                  <a:cubicBezTo>
                    <a:pt x="11807" y="6166"/>
                    <a:pt x="11827" y="6165"/>
                    <a:pt x="11847" y="6165"/>
                  </a:cubicBezTo>
                  <a:cubicBezTo>
                    <a:pt x="11946" y="6165"/>
                    <a:pt x="12043" y="6190"/>
                    <a:pt x="12133" y="6240"/>
                  </a:cubicBezTo>
                  <a:cubicBezTo>
                    <a:pt x="12220" y="6294"/>
                    <a:pt x="12277" y="6348"/>
                    <a:pt x="12322" y="6348"/>
                  </a:cubicBezTo>
                  <a:cubicBezTo>
                    <a:pt x="12327" y="6348"/>
                    <a:pt x="12331" y="6348"/>
                    <a:pt x="12335" y="6347"/>
                  </a:cubicBezTo>
                  <a:cubicBezTo>
                    <a:pt x="12383" y="6335"/>
                    <a:pt x="12395" y="6252"/>
                    <a:pt x="12371" y="6168"/>
                  </a:cubicBezTo>
                  <a:cubicBezTo>
                    <a:pt x="12407" y="6168"/>
                    <a:pt x="12466" y="6132"/>
                    <a:pt x="12550" y="6097"/>
                  </a:cubicBezTo>
                  <a:cubicBezTo>
                    <a:pt x="12621" y="6061"/>
                    <a:pt x="12669" y="6037"/>
                    <a:pt x="12728" y="6037"/>
                  </a:cubicBezTo>
                  <a:cubicBezTo>
                    <a:pt x="12764" y="6061"/>
                    <a:pt x="12823" y="6097"/>
                    <a:pt x="12871" y="6121"/>
                  </a:cubicBezTo>
                  <a:cubicBezTo>
                    <a:pt x="13038" y="6228"/>
                    <a:pt x="13169" y="6299"/>
                    <a:pt x="13288" y="6371"/>
                  </a:cubicBezTo>
                  <a:cubicBezTo>
                    <a:pt x="13264" y="6406"/>
                    <a:pt x="13216" y="6418"/>
                    <a:pt x="13204" y="6454"/>
                  </a:cubicBezTo>
                  <a:lnTo>
                    <a:pt x="13121" y="6525"/>
                  </a:lnTo>
                  <a:cubicBezTo>
                    <a:pt x="13121" y="6525"/>
                    <a:pt x="13121" y="6537"/>
                    <a:pt x="13109" y="6537"/>
                  </a:cubicBezTo>
                  <a:cubicBezTo>
                    <a:pt x="13071" y="6532"/>
                    <a:pt x="13027" y="6528"/>
                    <a:pt x="12980" y="6528"/>
                  </a:cubicBezTo>
                  <a:cubicBezTo>
                    <a:pt x="12821" y="6528"/>
                    <a:pt x="12622" y="6569"/>
                    <a:pt x="12466" y="6716"/>
                  </a:cubicBezTo>
                  <a:cubicBezTo>
                    <a:pt x="12335" y="6847"/>
                    <a:pt x="12311" y="6954"/>
                    <a:pt x="12311" y="7025"/>
                  </a:cubicBezTo>
                  <a:cubicBezTo>
                    <a:pt x="12288" y="7025"/>
                    <a:pt x="12276" y="7014"/>
                    <a:pt x="12252" y="7014"/>
                  </a:cubicBezTo>
                  <a:cubicBezTo>
                    <a:pt x="12242" y="7013"/>
                    <a:pt x="12232" y="7012"/>
                    <a:pt x="12222" y="7012"/>
                  </a:cubicBezTo>
                  <a:cubicBezTo>
                    <a:pt x="12069" y="7012"/>
                    <a:pt x="11865" y="7095"/>
                    <a:pt x="11776" y="7252"/>
                  </a:cubicBezTo>
                  <a:cubicBezTo>
                    <a:pt x="11692" y="7371"/>
                    <a:pt x="11692" y="7442"/>
                    <a:pt x="11692" y="7502"/>
                  </a:cubicBezTo>
                  <a:cubicBezTo>
                    <a:pt x="11597" y="7537"/>
                    <a:pt x="11478" y="7585"/>
                    <a:pt x="11383" y="7668"/>
                  </a:cubicBezTo>
                  <a:cubicBezTo>
                    <a:pt x="11299" y="7764"/>
                    <a:pt x="11216" y="7895"/>
                    <a:pt x="11204" y="8026"/>
                  </a:cubicBezTo>
                  <a:cubicBezTo>
                    <a:pt x="11192" y="8192"/>
                    <a:pt x="11216" y="8299"/>
                    <a:pt x="11264" y="8359"/>
                  </a:cubicBezTo>
                  <a:cubicBezTo>
                    <a:pt x="11204" y="8395"/>
                    <a:pt x="11145" y="8478"/>
                    <a:pt x="11133" y="8561"/>
                  </a:cubicBezTo>
                  <a:cubicBezTo>
                    <a:pt x="11121" y="8669"/>
                    <a:pt x="11145" y="8776"/>
                    <a:pt x="11192" y="8847"/>
                  </a:cubicBezTo>
                  <a:cubicBezTo>
                    <a:pt x="11216" y="8907"/>
                    <a:pt x="11252" y="8930"/>
                    <a:pt x="11276" y="8966"/>
                  </a:cubicBezTo>
                  <a:cubicBezTo>
                    <a:pt x="11192" y="9264"/>
                    <a:pt x="11276" y="9871"/>
                    <a:pt x="11918" y="10169"/>
                  </a:cubicBezTo>
                  <a:cubicBezTo>
                    <a:pt x="12022" y="10212"/>
                    <a:pt x="12121" y="10229"/>
                    <a:pt x="12212" y="10229"/>
                  </a:cubicBezTo>
                  <a:cubicBezTo>
                    <a:pt x="12318" y="10229"/>
                    <a:pt x="12413" y="10206"/>
                    <a:pt x="12490" y="10181"/>
                  </a:cubicBezTo>
                  <a:cubicBezTo>
                    <a:pt x="12573" y="10157"/>
                    <a:pt x="12633" y="10109"/>
                    <a:pt x="12680" y="10085"/>
                  </a:cubicBezTo>
                  <a:cubicBezTo>
                    <a:pt x="12800" y="10395"/>
                    <a:pt x="12883" y="10812"/>
                    <a:pt x="12931" y="11216"/>
                  </a:cubicBezTo>
                  <a:cubicBezTo>
                    <a:pt x="12966" y="11490"/>
                    <a:pt x="12978" y="11693"/>
                    <a:pt x="12978" y="11836"/>
                  </a:cubicBezTo>
                  <a:lnTo>
                    <a:pt x="13061" y="11883"/>
                  </a:lnTo>
                  <a:cubicBezTo>
                    <a:pt x="13145" y="11931"/>
                    <a:pt x="13181" y="11967"/>
                    <a:pt x="13240" y="12026"/>
                  </a:cubicBezTo>
                  <a:lnTo>
                    <a:pt x="13264" y="12014"/>
                  </a:lnTo>
                  <a:cubicBezTo>
                    <a:pt x="13300" y="11847"/>
                    <a:pt x="13335" y="11597"/>
                    <a:pt x="13276" y="11181"/>
                  </a:cubicBezTo>
                  <a:cubicBezTo>
                    <a:pt x="13204" y="10657"/>
                    <a:pt x="13061" y="10121"/>
                    <a:pt x="12811" y="9764"/>
                  </a:cubicBezTo>
                  <a:lnTo>
                    <a:pt x="12680" y="9585"/>
                  </a:lnTo>
                  <a:cubicBezTo>
                    <a:pt x="12728" y="9573"/>
                    <a:pt x="12764" y="9550"/>
                    <a:pt x="12811" y="9466"/>
                  </a:cubicBezTo>
                  <a:cubicBezTo>
                    <a:pt x="12823" y="9454"/>
                    <a:pt x="12823" y="9431"/>
                    <a:pt x="12847" y="9407"/>
                  </a:cubicBezTo>
                  <a:cubicBezTo>
                    <a:pt x="12863" y="9407"/>
                    <a:pt x="12889" y="9417"/>
                    <a:pt x="12919" y="9417"/>
                  </a:cubicBezTo>
                  <a:cubicBezTo>
                    <a:pt x="12934" y="9417"/>
                    <a:pt x="12950" y="9415"/>
                    <a:pt x="12966" y="9407"/>
                  </a:cubicBezTo>
                  <a:cubicBezTo>
                    <a:pt x="13038" y="9407"/>
                    <a:pt x="13097" y="9383"/>
                    <a:pt x="13157" y="9347"/>
                  </a:cubicBezTo>
                  <a:cubicBezTo>
                    <a:pt x="13181" y="9395"/>
                    <a:pt x="13264" y="9466"/>
                    <a:pt x="13419" y="9514"/>
                  </a:cubicBezTo>
                  <a:cubicBezTo>
                    <a:pt x="13514" y="9633"/>
                    <a:pt x="13716" y="9847"/>
                    <a:pt x="13954" y="10264"/>
                  </a:cubicBezTo>
                  <a:cubicBezTo>
                    <a:pt x="14097" y="10478"/>
                    <a:pt x="14097" y="10704"/>
                    <a:pt x="14062" y="10955"/>
                  </a:cubicBezTo>
                  <a:cubicBezTo>
                    <a:pt x="14038" y="11216"/>
                    <a:pt x="14014" y="11466"/>
                    <a:pt x="14002" y="11669"/>
                  </a:cubicBezTo>
                  <a:lnTo>
                    <a:pt x="14276" y="11633"/>
                  </a:lnTo>
                  <a:cubicBezTo>
                    <a:pt x="14312" y="11431"/>
                    <a:pt x="14347" y="11228"/>
                    <a:pt x="14395" y="11002"/>
                  </a:cubicBezTo>
                  <a:cubicBezTo>
                    <a:pt x="14407" y="10871"/>
                    <a:pt x="14431" y="10740"/>
                    <a:pt x="14419" y="10574"/>
                  </a:cubicBezTo>
                  <a:cubicBezTo>
                    <a:pt x="14407" y="10407"/>
                    <a:pt x="14347" y="10264"/>
                    <a:pt x="14276" y="10121"/>
                  </a:cubicBezTo>
                  <a:cubicBezTo>
                    <a:pt x="14097" y="9823"/>
                    <a:pt x="13931" y="9645"/>
                    <a:pt x="13812" y="9514"/>
                  </a:cubicBezTo>
                  <a:cubicBezTo>
                    <a:pt x="13954" y="9466"/>
                    <a:pt x="14074" y="9395"/>
                    <a:pt x="14133" y="9311"/>
                  </a:cubicBezTo>
                  <a:lnTo>
                    <a:pt x="14133" y="9288"/>
                  </a:lnTo>
                  <a:cubicBezTo>
                    <a:pt x="14157" y="9288"/>
                    <a:pt x="14169" y="9311"/>
                    <a:pt x="14169" y="9311"/>
                  </a:cubicBezTo>
                  <a:cubicBezTo>
                    <a:pt x="14169" y="9323"/>
                    <a:pt x="14169" y="9347"/>
                    <a:pt x="14181" y="9383"/>
                  </a:cubicBezTo>
                  <a:cubicBezTo>
                    <a:pt x="14228" y="9466"/>
                    <a:pt x="14335" y="9621"/>
                    <a:pt x="14609" y="9847"/>
                  </a:cubicBezTo>
                  <a:cubicBezTo>
                    <a:pt x="14693" y="9907"/>
                    <a:pt x="14764" y="9966"/>
                    <a:pt x="14836" y="10002"/>
                  </a:cubicBezTo>
                  <a:cubicBezTo>
                    <a:pt x="14907" y="10050"/>
                    <a:pt x="14990" y="10121"/>
                    <a:pt x="15145" y="10157"/>
                  </a:cubicBezTo>
                  <a:cubicBezTo>
                    <a:pt x="15156" y="10158"/>
                    <a:pt x="15167" y="10158"/>
                    <a:pt x="15177" y="10158"/>
                  </a:cubicBezTo>
                  <a:cubicBezTo>
                    <a:pt x="15326" y="10158"/>
                    <a:pt x="15423" y="10083"/>
                    <a:pt x="15478" y="10050"/>
                  </a:cubicBezTo>
                  <a:lnTo>
                    <a:pt x="15657" y="9919"/>
                  </a:lnTo>
                  <a:cubicBezTo>
                    <a:pt x="15776" y="9823"/>
                    <a:pt x="15859" y="9740"/>
                    <a:pt x="15907" y="9669"/>
                  </a:cubicBezTo>
                  <a:cubicBezTo>
                    <a:pt x="15937" y="9675"/>
                    <a:pt x="15967" y="9678"/>
                    <a:pt x="15995" y="9678"/>
                  </a:cubicBezTo>
                  <a:cubicBezTo>
                    <a:pt x="16023" y="9678"/>
                    <a:pt x="16050" y="9675"/>
                    <a:pt x="16074" y="9669"/>
                  </a:cubicBezTo>
                  <a:cubicBezTo>
                    <a:pt x="16074" y="9728"/>
                    <a:pt x="16121" y="9800"/>
                    <a:pt x="16193" y="9883"/>
                  </a:cubicBezTo>
                  <a:cubicBezTo>
                    <a:pt x="16289" y="9969"/>
                    <a:pt x="16415" y="10009"/>
                    <a:pt x="16523" y="10009"/>
                  </a:cubicBezTo>
                  <a:cubicBezTo>
                    <a:pt x="16549" y="10009"/>
                    <a:pt x="16574" y="10007"/>
                    <a:pt x="16598" y="10002"/>
                  </a:cubicBezTo>
                  <a:lnTo>
                    <a:pt x="16598" y="10002"/>
                  </a:lnTo>
                  <a:cubicBezTo>
                    <a:pt x="16562" y="10050"/>
                    <a:pt x="16562" y="10109"/>
                    <a:pt x="16669" y="10216"/>
                  </a:cubicBezTo>
                  <a:cubicBezTo>
                    <a:pt x="16669" y="10216"/>
                    <a:pt x="16681" y="10228"/>
                    <a:pt x="16693" y="10228"/>
                  </a:cubicBezTo>
                  <a:cubicBezTo>
                    <a:pt x="16621" y="10276"/>
                    <a:pt x="16538" y="10335"/>
                    <a:pt x="16479" y="10395"/>
                  </a:cubicBezTo>
                  <a:cubicBezTo>
                    <a:pt x="16383" y="10502"/>
                    <a:pt x="16360" y="10585"/>
                    <a:pt x="16336" y="10657"/>
                  </a:cubicBezTo>
                  <a:cubicBezTo>
                    <a:pt x="16205" y="10740"/>
                    <a:pt x="16098" y="10871"/>
                    <a:pt x="16038" y="11002"/>
                  </a:cubicBezTo>
                  <a:cubicBezTo>
                    <a:pt x="15967" y="11193"/>
                    <a:pt x="15979" y="11312"/>
                    <a:pt x="16014" y="11395"/>
                  </a:cubicBezTo>
                  <a:cubicBezTo>
                    <a:pt x="15895" y="11431"/>
                    <a:pt x="15764" y="11490"/>
                    <a:pt x="15657" y="11597"/>
                  </a:cubicBezTo>
                  <a:cubicBezTo>
                    <a:pt x="15598" y="11657"/>
                    <a:pt x="15562" y="11705"/>
                    <a:pt x="15538" y="11752"/>
                  </a:cubicBezTo>
                  <a:cubicBezTo>
                    <a:pt x="15645" y="11788"/>
                    <a:pt x="15728" y="11836"/>
                    <a:pt x="15824" y="11895"/>
                  </a:cubicBezTo>
                  <a:lnTo>
                    <a:pt x="15895" y="11824"/>
                  </a:lnTo>
                  <a:cubicBezTo>
                    <a:pt x="16086" y="11633"/>
                    <a:pt x="16383" y="11526"/>
                    <a:pt x="16371" y="11431"/>
                  </a:cubicBezTo>
                  <a:cubicBezTo>
                    <a:pt x="16371" y="11407"/>
                    <a:pt x="16324" y="11371"/>
                    <a:pt x="16264" y="11359"/>
                  </a:cubicBezTo>
                  <a:cubicBezTo>
                    <a:pt x="16276" y="11312"/>
                    <a:pt x="16300" y="11252"/>
                    <a:pt x="16360" y="11121"/>
                  </a:cubicBezTo>
                  <a:cubicBezTo>
                    <a:pt x="16383" y="11062"/>
                    <a:pt x="16419" y="11002"/>
                    <a:pt x="16443" y="10955"/>
                  </a:cubicBezTo>
                  <a:cubicBezTo>
                    <a:pt x="16455" y="10955"/>
                    <a:pt x="16490" y="10955"/>
                    <a:pt x="16502" y="10943"/>
                  </a:cubicBezTo>
                  <a:cubicBezTo>
                    <a:pt x="16550" y="10931"/>
                    <a:pt x="16574" y="10919"/>
                    <a:pt x="16610" y="10859"/>
                  </a:cubicBezTo>
                  <a:cubicBezTo>
                    <a:pt x="16610" y="10835"/>
                    <a:pt x="16621" y="10824"/>
                    <a:pt x="16621" y="10812"/>
                  </a:cubicBezTo>
                  <a:cubicBezTo>
                    <a:pt x="16729" y="10752"/>
                    <a:pt x="16836" y="10752"/>
                    <a:pt x="16848" y="10716"/>
                  </a:cubicBezTo>
                  <a:cubicBezTo>
                    <a:pt x="16860" y="10693"/>
                    <a:pt x="16812" y="10633"/>
                    <a:pt x="16729" y="10597"/>
                  </a:cubicBezTo>
                  <a:lnTo>
                    <a:pt x="16729" y="10585"/>
                  </a:lnTo>
                  <a:cubicBezTo>
                    <a:pt x="16836" y="10466"/>
                    <a:pt x="17038" y="10395"/>
                    <a:pt x="17217" y="10347"/>
                  </a:cubicBezTo>
                  <a:lnTo>
                    <a:pt x="17217" y="10347"/>
                  </a:lnTo>
                  <a:cubicBezTo>
                    <a:pt x="17217" y="10359"/>
                    <a:pt x="17205" y="10383"/>
                    <a:pt x="17205" y="10395"/>
                  </a:cubicBezTo>
                  <a:cubicBezTo>
                    <a:pt x="17205" y="10469"/>
                    <a:pt x="17233" y="10481"/>
                    <a:pt x="17267" y="10481"/>
                  </a:cubicBezTo>
                  <a:cubicBezTo>
                    <a:pt x="17282" y="10481"/>
                    <a:pt x="17297" y="10478"/>
                    <a:pt x="17312" y="10478"/>
                  </a:cubicBezTo>
                  <a:cubicBezTo>
                    <a:pt x="17348" y="10478"/>
                    <a:pt x="17395" y="10466"/>
                    <a:pt x="17431" y="10454"/>
                  </a:cubicBezTo>
                  <a:cubicBezTo>
                    <a:pt x="17467" y="10454"/>
                    <a:pt x="17491" y="10407"/>
                    <a:pt x="17681" y="10359"/>
                  </a:cubicBezTo>
                  <a:cubicBezTo>
                    <a:pt x="17770" y="10341"/>
                    <a:pt x="17872" y="10335"/>
                    <a:pt x="17970" y="10335"/>
                  </a:cubicBezTo>
                  <a:cubicBezTo>
                    <a:pt x="18068" y="10335"/>
                    <a:pt x="18163" y="10341"/>
                    <a:pt x="18241" y="10347"/>
                  </a:cubicBezTo>
                  <a:cubicBezTo>
                    <a:pt x="18407" y="10347"/>
                    <a:pt x="18455" y="10395"/>
                    <a:pt x="18503" y="10407"/>
                  </a:cubicBezTo>
                  <a:cubicBezTo>
                    <a:pt x="18526" y="10407"/>
                    <a:pt x="18562" y="10359"/>
                    <a:pt x="18526" y="10288"/>
                  </a:cubicBezTo>
                  <a:cubicBezTo>
                    <a:pt x="18503" y="10216"/>
                    <a:pt x="18407" y="10157"/>
                    <a:pt x="18300" y="10121"/>
                  </a:cubicBezTo>
                  <a:cubicBezTo>
                    <a:pt x="18174" y="10079"/>
                    <a:pt x="18012" y="10037"/>
                    <a:pt x="17827" y="10037"/>
                  </a:cubicBezTo>
                  <a:cubicBezTo>
                    <a:pt x="17750" y="10037"/>
                    <a:pt x="17670" y="10044"/>
                    <a:pt x="17586" y="10062"/>
                  </a:cubicBezTo>
                  <a:cubicBezTo>
                    <a:pt x="17514" y="10085"/>
                    <a:pt x="17455" y="10109"/>
                    <a:pt x="17395" y="10145"/>
                  </a:cubicBezTo>
                  <a:cubicBezTo>
                    <a:pt x="17348" y="10121"/>
                    <a:pt x="17288" y="10109"/>
                    <a:pt x="17217" y="10109"/>
                  </a:cubicBezTo>
                  <a:lnTo>
                    <a:pt x="17050" y="10109"/>
                  </a:lnTo>
                  <a:cubicBezTo>
                    <a:pt x="17014" y="10062"/>
                    <a:pt x="16931" y="10026"/>
                    <a:pt x="16871" y="9978"/>
                  </a:cubicBezTo>
                  <a:cubicBezTo>
                    <a:pt x="16848" y="9942"/>
                    <a:pt x="16812" y="9931"/>
                    <a:pt x="16788" y="9931"/>
                  </a:cubicBezTo>
                  <a:cubicBezTo>
                    <a:pt x="16836" y="9907"/>
                    <a:pt x="16860" y="9871"/>
                    <a:pt x="16848" y="9847"/>
                  </a:cubicBezTo>
                  <a:cubicBezTo>
                    <a:pt x="16812" y="9728"/>
                    <a:pt x="16490" y="9764"/>
                    <a:pt x="16383" y="9645"/>
                  </a:cubicBezTo>
                  <a:cubicBezTo>
                    <a:pt x="16324" y="9585"/>
                    <a:pt x="16324" y="9573"/>
                    <a:pt x="16300" y="9561"/>
                  </a:cubicBezTo>
                  <a:cubicBezTo>
                    <a:pt x="16324" y="9526"/>
                    <a:pt x="16336" y="9502"/>
                    <a:pt x="16336" y="9490"/>
                  </a:cubicBezTo>
                  <a:cubicBezTo>
                    <a:pt x="16312" y="9431"/>
                    <a:pt x="16193" y="9442"/>
                    <a:pt x="16062" y="9431"/>
                  </a:cubicBezTo>
                  <a:cubicBezTo>
                    <a:pt x="15919" y="9407"/>
                    <a:pt x="15764" y="9335"/>
                    <a:pt x="15669" y="9204"/>
                  </a:cubicBezTo>
                  <a:cubicBezTo>
                    <a:pt x="15609" y="9109"/>
                    <a:pt x="15598" y="9038"/>
                    <a:pt x="15586" y="8990"/>
                  </a:cubicBezTo>
                  <a:cubicBezTo>
                    <a:pt x="15681" y="8907"/>
                    <a:pt x="15705" y="8811"/>
                    <a:pt x="15669" y="8799"/>
                  </a:cubicBezTo>
                  <a:cubicBezTo>
                    <a:pt x="15651" y="8785"/>
                    <a:pt x="15631" y="8779"/>
                    <a:pt x="15609" y="8779"/>
                  </a:cubicBezTo>
                  <a:cubicBezTo>
                    <a:pt x="15557" y="8779"/>
                    <a:pt x="15494" y="8810"/>
                    <a:pt x="15419" y="8835"/>
                  </a:cubicBezTo>
                  <a:cubicBezTo>
                    <a:pt x="15343" y="8850"/>
                    <a:pt x="15252" y="8871"/>
                    <a:pt x="15162" y="8871"/>
                  </a:cubicBezTo>
                  <a:cubicBezTo>
                    <a:pt x="15111" y="8871"/>
                    <a:pt x="15061" y="8864"/>
                    <a:pt x="15014" y="8847"/>
                  </a:cubicBezTo>
                  <a:cubicBezTo>
                    <a:pt x="14883" y="8811"/>
                    <a:pt x="14812" y="8776"/>
                    <a:pt x="14764" y="8776"/>
                  </a:cubicBezTo>
                  <a:cubicBezTo>
                    <a:pt x="14716" y="8776"/>
                    <a:pt x="14669" y="8788"/>
                    <a:pt x="14645" y="8811"/>
                  </a:cubicBezTo>
                  <a:cubicBezTo>
                    <a:pt x="14609" y="8847"/>
                    <a:pt x="14585" y="8871"/>
                    <a:pt x="14597" y="8930"/>
                  </a:cubicBezTo>
                  <a:cubicBezTo>
                    <a:pt x="14526" y="8966"/>
                    <a:pt x="14431" y="9014"/>
                    <a:pt x="14335" y="9026"/>
                  </a:cubicBezTo>
                  <a:cubicBezTo>
                    <a:pt x="14240" y="9026"/>
                    <a:pt x="14193" y="9038"/>
                    <a:pt x="14169" y="9050"/>
                  </a:cubicBezTo>
                  <a:cubicBezTo>
                    <a:pt x="14169" y="9050"/>
                    <a:pt x="14169" y="9038"/>
                    <a:pt x="14157" y="9038"/>
                  </a:cubicBezTo>
                  <a:cubicBezTo>
                    <a:pt x="14149" y="9034"/>
                    <a:pt x="14140" y="9033"/>
                    <a:pt x="14131" y="9033"/>
                  </a:cubicBezTo>
                  <a:cubicBezTo>
                    <a:pt x="14072" y="9033"/>
                    <a:pt x="13991" y="9093"/>
                    <a:pt x="13919" y="9145"/>
                  </a:cubicBezTo>
                  <a:cubicBezTo>
                    <a:pt x="13841" y="9194"/>
                    <a:pt x="13731" y="9234"/>
                    <a:pt x="13608" y="9234"/>
                  </a:cubicBezTo>
                  <a:cubicBezTo>
                    <a:pt x="13581" y="9234"/>
                    <a:pt x="13554" y="9232"/>
                    <a:pt x="13526" y="9228"/>
                  </a:cubicBezTo>
                  <a:cubicBezTo>
                    <a:pt x="13419" y="9216"/>
                    <a:pt x="13347" y="9192"/>
                    <a:pt x="13300" y="9192"/>
                  </a:cubicBezTo>
                  <a:cubicBezTo>
                    <a:pt x="13335" y="9109"/>
                    <a:pt x="13323" y="9050"/>
                    <a:pt x="13288" y="9038"/>
                  </a:cubicBezTo>
                  <a:cubicBezTo>
                    <a:pt x="13266" y="9029"/>
                    <a:pt x="13244" y="9025"/>
                    <a:pt x="13223" y="9025"/>
                  </a:cubicBezTo>
                  <a:cubicBezTo>
                    <a:pt x="13125" y="9025"/>
                    <a:pt x="13024" y="9097"/>
                    <a:pt x="12907" y="9097"/>
                  </a:cubicBezTo>
                  <a:lnTo>
                    <a:pt x="12847" y="9097"/>
                  </a:lnTo>
                  <a:cubicBezTo>
                    <a:pt x="12823" y="9050"/>
                    <a:pt x="12800" y="9026"/>
                    <a:pt x="12764" y="9026"/>
                  </a:cubicBezTo>
                  <a:cubicBezTo>
                    <a:pt x="12759" y="9025"/>
                    <a:pt x="12754" y="9025"/>
                    <a:pt x="12750" y="9025"/>
                  </a:cubicBezTo>
                  <a:cubicBezTo>
                    <a:pt x="12628" y="9025"/>
                    <a:pt x="12570" y="9173"/>
                    <a:pt x="12490" y="9288"/>
                  </a:cubicBezTo>
                  <a:lnTo>
                    <a:pt x="12442" y="9383"/>
                  </a:lnTo>
                  <a:cubicBezTo>
                    <a:pt x="12352" y="9302"/>
                    <a:pt x="12278" y="9273"/>
                    <a:pt x="12243" y="9273"/>
                  </a:cubicBezTo>
                  <a:cubicBezTo>
                    <a:pt x="12237" y="9273"/>
                    <a:pt x="12232" y="9274"/>
                    <a:pt x="12228" y="9276"/>
                  </a:cubicBezTo>
                  <a:cubicBezTo>
                    <a:pt x="12192" y="9323"/>
                    <a:pt x="12371" y="9514"/>
                    <a:pt x="12550" y="9847"/>
                  </a:cubicBezTo>
                  <a:lnTo>
                    <a:pt x="12526" y="9847"/>
                  </a:lnTo>
                  <a:cubicBezTo>
                    <a:pt x="12490" y="9859"/>
                    <a:pt x="12442" y="9871"/>
                    <a:pt x="12347" y="9883"/>
                  </a:cubicBezTo>
                  <a:cubicBezTo>
                    <a:pt x="12308" y="9894"/>
                    <a:pt x="12265" y="9902"/>
                    <a:pt x="12215" y="9902"/>
                  </a:cubicBezTo>
                  <a:cubicBezTo>
                    <a:pt x="12157" y="9902"/>
                    <a:pt x="12090" y="9891"/>
                    <a:pt x="12014" y="9859"/>
                  </a:cubicBezTo>
                  <a:cubicBezTo>
                    <a:pt x="11716" y="9752"/>
                    <a:pt x="11537" y="9442"/>
                    <a:pt x="11478" y="9192"/>
                  </a:cubicBezTo>
                  <a:cubicBezTo>
                    <a:pt x="11454" y="9133"/>
                    <a:pt x="11442" y="9073"/>
                    <a:pt x="11430" y="9026"/>
                  </a:cubicBezTo>
                  <a:cubicBezTo>
                    <a:pt x="11442" y="9026"/>
                    <a:pt x="11454" y="9014"/>
                    <a:pt x="11490" y="8990"/>
                  </a:cubicBezTo>
                  <a:cubicBezTo>
                    <a:pt x="11537" y="8978"/>
                    <a:pt x="11561" y="8954"/>
                    <a:pt x="11561" y="8907"/>
                  </a:cubicBezTo>
                  <a:cubicBezTo>
                    <a:pt x="11561" y="8859"/>
                    <a:pt x="11514" y="8776"/>
                    <a:pt x="11478" y="8680"/>
                  </a:cubicBezTo>
                  <a:cubicBezTo>
                    <a:pt x="11442" y="8633"/>
                    <a:pt x="11442" y="8609"/>
                    <a:pt x="11430" y="8573"/>
                  </a:cubicBezTo>
                  <a:cubicBezTo>
                    <a:pt x="11430" y="8549"/>
                    <a:pt x="11418" y="8538"/>
                    <a:pt x="11442" y="8502"/>
                  </a:cubicBezTo>
                  <a:cubicBezTo>
                    <a:pt x="11490" y="8442"/>
                    <a:pt x="11573" y="8395"/>
                    <a:pt x="11561" y="8359"/>
                  </a:cubicBezTo>
                  <a:cubicBezTo>
                    <a:pt x="11561" y="8335"/>
                    <a:pt x="11549" y="8323"/>
                    <a:pt x="11537" y="8323"/>
                  </a:cubicBezTo>
                  <a:cubicBezTo>
                    <a:pt x="11537" y="8276"/>
                    <a:pt x="11514" y="8192"/>
                    <a:pt x="11537" y="8061"/>
                  </a:cubicBezTo>
                  <a:cubicBezTo>
                    <a:pt x="11549" y="7907"/>
                    <a:pt x="11657" y="7787"/>
                    <a:pt x="11776" y="7716"/>
                  </a:cubicBezTo>
                  <a:cubicBezTo>
                    <a:pt x="11895" y="7645"/>
                    <a:pt x="12014" y="7621"/>
                    <a:pt x="12014" y="7597"/>
                  </a:cubicBezTo>
                  <a:cubicBezTo>
                    <a:pt x="12014" y="7585"/>
                    <a:pt x="11990" y="7549"/>
                    <a:pt x="11966" y="7537"/>
                  </a:cubicBezTo>
                  <a:cubicBezTo>
                    <a:pt x="11978" y="7502"/>
                    <a:pt x="12014" y="7478"/>
                    <a:pt x="12038" y="7418"/>
                  </a:cubicBezTo>
                  <a:cubicBezTo>
                    <a:pt x="12097" y="7347"/>
                    <a:pt x="12157" y="7287"/>
                    <a:pt x="12252" y="7240"/>
                  </a:cubicBezTo>
                  <a:cubicBezTo>
                    <a:pt x="12323" y="7204"/>
                    <a:pt x="12407" y="7192"/>
                    <a:pt x="12430" y="7168"/>
                  </a:cubicBezTo>
                  <a:lnTo>
                    <a:pt x="12430" y="7145"/>
                  </a:lnTo>
                  <a:cubicBezTo>
                    <a:pt x="12466" y="7145"/>
                    <a:pt x="12502" y="7145"/>
                    <a:pt x="12526" y="7121"/>
                  </a:cubicBezTo>
                  <a:cubicBezTo>
                    <a:pt x="12573" y="7085"/>
                    <a:pt x="12585" y="7014"/>
                    <a:pt x="12692" y="6930"/>
                  </a:cubicBezTo>
                  <a:cubicBezTo>
                    <a:pt x="12788" y="6823"/>
                    <a:pt x="12966" y="6787"/>
                    <a:pt x="13109" y="6764"/>
                  </a:cubicBezTo>
                  <a:cubicBezTo>
                    <a:pt x="13240" y="6728"/>
                    <a:pt x="13347" y="6716"/>
                    <a:pt x="13347" y="6668"/>
                  </a:cubicBezTo>
                  <a:cubicBezTo>
                    <a:pt x="13407" y="6644"/>
                    <a:pt x="13478" y="6585"/>
                    <a:pt x="13597" y="6573"/>
                  </a:cubicBezTo>
                  <a:cubicBezTo>
                    <a:pt x="13642" y="6563"/>
                    <a:pt x="13680" y="6557"/>
                    <a:pt x="13716" y="6557"/>
                  </a:cubicBezTo>
                  <a:cubicBezTo>
                    <a:pt x="13768" y="6557"/>
                    <a:pt x="13815" y="6569"/>
                    <a:pt x="13871" y="6597"/>
                  </a:cubicBezTo>
                  <a:cubicBezTo>
                    <a:pt x="13931" y="6633"/>
                    <a:pt x="13990" y="6656"/>
                    <a:pt x="14062" y="6704"/>
                  </a:cubicBezTo>
                  <a:cubicBezTo>
                    <a:pt x="14050" y="6716"/>
                    <a:pt x="14014" y="6716"/>
                    <a:pt x="14002" y="6728"/>
                  </a:cubicBezTo>
                  <a:cubicBezTo>
                    <a:pt x="13943" y="6823"/>
                    <a:pt x="14002" y="6847"/>
                    <a:pt x="14038" y="6871"/>
                  </a:cubicBezTo>
                  <a:cubicBezTo>
                    <a:pt x="14074" y="6894"/>
                    <a:pt x="14109" y="6894"/>
                    <a:pt x="14157" y="6906"/>
                  </a:cubicBezTo>
                  <a:cubicBezTo>
                    <a:pt x="14169" y="6930"/>
                    <a:pt x="14181" y="6930"/>
                    <a:pt x="14228" y="6930"/>
                  </a:cubicBezTo>
                  <a:cubicBezTo>
                    <a:pt x="14312" y="6942"/>
                    <a:pt x="14395" y="6942"/>
                    <a:pt x="14478" y="6954"/>
                  </a:cubicBezTo>
                  <a:cubicBezTo>
                    <a:pt x="14645" y="6966"/>
                    <a:pt x="14776" y="7014"/>
                    <a:pt x="14895" y="7061"/>
                  </a:cubicBezTo>
                  <a:lnTo>
                    <a:pt x="14895" y="7073"/>
                  </a:lnTo>
                  <a:cubicBezTo>
                    <a:pt x="14871" y="7145"/>
                    <a:pt x="14895" y="7168"/>
                    <a:pt x="14943" y="7192"/>
                  </a:cubicBezTo>
                  <a:cubicBezTo>
                    <a:pt x="14961" y="7219"/>
                    <a:pt x="14992" y="7232"/>
                    <a:pt x="15031" y="7232"/>
                  </a:cubicBezTo>
                  <a:cubicBezTo>
                    <a:pt x="15045" y="7232"/>
                    <a:pt x="15059" y="7231"/>
                    <a:pt x="15074" y="7228"/>
                  </a:cubicBezTo>
                  <a:cubicBezTo>
                    <a:pt x="15074" y="7228"/>
                    <a:pt x="15086" y="7228"/>
                    <a:pt x="15109" y="7204"/>
                  </a:cubicBezTo>
                  <a:cubicBezTo>
                    <a:pt x="15145" y="7252"/>
                    <a:pt x="15181" y="7299"/>
                    <a:pt x="15205" y="7299"/>
                  </a:cubicBezTo>
                  <a:cubicBezTo>
                    <a:pt x="15252" y="7299"/>
                    <a:pt x="15288" y="7240"/>
                    <a:pt x="15288" y="7145"/>
                  </a:cubicBezTo>
                  <a:cubicBezTo>
                    <a:pt x="15312" y="7133"/>
                    <a:pt x="15347" y="7133"/>
                    <a:pt x="15383" y="7133"/>
                  </a:cubicBezTo>
                  <a:cubicBezTo>
                    <a:pt x="15392" y="7131"/>
                    <a:pt x="15400" y="7130"/>
                    <a:pt x="15409" y="7130"/>
                  </a:cubicBezTo>
                  <a:cubicBezTo>
                    <a:pt x="15530" y="7130"/>
                    <a:pt x="15715" y="7270"/>
                    <a:pt x="15848" y="7359"/>
                  </a:cubicBezTo>
                  <a:cubicBezTo>
                    <a:pt x="15985" y="7428"/>
                    <a:pt x="16090" y="7472"/>
                    <a:pt x="16136" y="7472"/>
                  </a:cubicBezTo>
                  <a:cubicBezTo>
                    <a:pt x="16146" y="7472"/>
                    <a:pt x="16153" y="7470"/>
                    <a:pt x="16157" y="7466"/>
                  </a:cubicBezTo>
                  <a:cubicBezTo>
                    <a:pt x="16181" y="7430"/>
                    <a:pt x="16181" y="7406"/>
                    <a:pt x="16157" y="7359"/>
                  </a:cubicBezTo>
                  <a:cubicBezTo>
                    <a:pt x="16181" y="7359"/>
                    <a:pt x="16205" y="7347"/>
                    <a:pt x="16217" y="7347"/>
                  </a:cubicBezTo>
                  <a:cubicBezTo>
                    <a:pt x="16309" y="7324"/>
                    <a:pt x="16391" y="7311"/>
                    <a:pt x="16460" y="7311"/>
                  </a:cubicBezTo>
                  <a:cubicBezTo>
                    <a:pt x="16498" y="7311"/>
                    <a:pt x="16532" y="7315"/>
                    <a:pt x="16562" y="7323"/>
                  </a:cubicBezTo>
                  <a:cubicBezTo>
                    <a:pt x="16642" y="7343"/>
                    <a:pt x="16705" y="7388"/>
                    <a:pt x="16751" y="7388"/>
                  </a:cubicBezTo>
                  <a:cubicBezTo>
                    <a:pt x="16760" y="7388"/>
                    <a:pt x="16769" y="7386"/>
                    <a:pt x="16776" y="7383"/>
                  </a:cubicBezTo>
                  <a:cubicBezTo>
                    <a:pt x="16788" y="7395"/>
                    <a:pt x="16803" y="7400"/>
                    <a:pt x="16818" y="7400"/>
                  </a:cubicBezTo>
                  <a:cubicBezTo>
                    <a:pt x="16833" y="7400"/>
                    <a:pt x="16848" y="7395"/>
                    <a:pt x="16860" y="7383"/>
                  </a:cubicBezTo>
                  <a:cubicBezTo>
                    <a:pt x="16919" y="7359"/>
                    <a:pt x="17038" y="7347"/>
                    <a:pt x="17110" y="7299"/>
                  </a:cubicBezTo>
                  <a:cubicBezTo>
                    <a:pt x="17145" y="7287"/>
                    <a:pt x="17145" y="7252"/>
                    <a:pt x="17145" y="7228"/>
                  </a:cubicBezTo>
                  <a:cubicBezTo>
                    <a:pt x="17157" y="7228"/>
                    <a:pt x="17169" y="7204"/>
                    <a:pt x="17193" y="7204"/>
                  </a:cubicBezTo>
                  <a:cubicBezTo>
                    <a:pt x="17220" y="7199"/>
                    <a:pt x="17253" y="7193"/>
                    <a:pt x="17291" y="7193"/>
                  </a:cubicBezTo>
                  <a:cubicBezTo>
                    <a:pt x="17338" y="7193"/>
                    <a:pt x="17390" y="7202"/>
                    <a:pt x="17443" y="7228"/>
                  </a:cubicBezTo>
                  <a:cubicBezTo>
                    <a:pt x="17550" y="7264"/>
                    <a:pt x="17633" y="7359"/>
                    <a:pt x="17693" y="7478"/>
                  </a:cubicBezTo>
                  <a:cubicBezTo>
                    <a:pt x="17753" y="7585"/>
                    <a:pt x="17788" y="7704"/>
                    <a:pt x="17788" y="7823"/>
                  </a:cubicBezTo>
                  <a:cubicBezTo>
                    <a:pt x="17800" y="8037"/>
                    <a:pt x="17800" y="8204"/>
                    <a:pt x="17848" y="8216"/>
                  </a:cubicBezTo>
                  <a:cubicBezTo>
                    <a:pt x="17884" y="8216"/>
                    <a:pt x="17931" y="8157"/>
                    <a:pt x="17979" y="8061"/>
                  </a:cubicBezTo>
                  <a:cubicBezTo>
                    <a:pt x="17986" y="8063"/>
                    <a:pt x="17993" y="8064"/>
                    <a:pt x="18002" y="8064"/>
                  </a:cubicBezTo>
                  <a:cubicBezTo>
                    <a:pt x="18053" y="8064"/>
                    <a:pt x="18134" y="8037"/>
                    <a:pt x="18205" y="8037"/>
                  </a:cubicBezTo>
                  <a:lnTo>
                    <a:pt x="18241" y="8061"/>
                  </a:lnTo>
                  <a:lnTo>
                    <a:pt x="18276" y="8085"/>
                  </a:lnTo>
                  <a:cubicBezTo>
                    <a:pt x="18288" y="8121"/>
                    <a:pt x="18300" y="8157"/>
                    <a:pt x="18324" y="8204"/>
                  </a:cubicBezTo>
                  <a:cubicBezTo>
                    <a:pt x="18324" y="8240"/>
                    <a:pt x="18336" y="8252"/>
                    <a:pt x="18348" y="8264"/>
                  </a:cubicBezTo>
                  <a:lnTo>
                    <a:pt x="18348" y="8276"/>
                  </a:lnTo>
                  <a:cubicBezTo>
                    <a:pt x="18401" y="8381"/>
                    <a:pt x="18453" y="8458"/>
                    <a:pt x="18498" y="8458"/>
                  </a:cubicBezTo>
                  <a:cubicBezTo>
                    <a:pt x="18503" y="8458"/>
                    <a:pt x="18509" y="8457"/>
                    <a:pt x="18515" y="8454"/>
                  </a:cubicBezTo>
                  <a:cubicBezTo>
                    <a:pt x="18562" y="8442"/>
                    <a:pt x="18586" y="8395"/>
                    <a:pt x="18598" y="8335"/>
                  </a:cubicBezTo>
                  <a:cubicBezTo>
                    <a:pt x="18634" y="8335"/>
                    <a:pt x="18657" y="8335"/>
                    <a:pt x="18705" y="8359"/>
                  </a:cubicBezTo>
                  <a:cubicBezTo>
                    <a:pt x="18824" y="8395"/>
                    <a:pt x="18943" y="8514"/>
                    <a:pt x="19003" y="8609"/>
                  </a:cubicBezTo>
                  <a:cubicBezTo>
                    <a:pt x="19062" y="8716"/>
                    <a:pt x="19074" y="8799"/>
                    <a:pt x="19122" y="8811"/>
                  </a:cubicBezTo>
                  <a:lnTo>
                    <a:pt x="19169" y="8811"/>
                  </a:lnTo>
                  <a:cubicBezTo>
                    <a:pt x="19181" y="8835"/>
                    <a:pt x="19217" y="8859"/>
                    <a:pt x="19253" y="8930"/>
                  </a:cubicBezTo>
                  <a:cubicBezTo>
                    <a:pt x="19336" y="9038"/>
                    <a:pt x="19360" y="9145"/>
                    <a:pt x="19396" y="9252"/>
                  </a:cubicBezTo>
                  <a:cubicBezTo>
                    <a:pt x="19317" y="9226"/>
                    <a:pt x="19250" y="9216"/>
                    <a:pt x="19194" y="9216"/>
                  </a:cubicBezTo>
                  <a:cubicBezTo>
                    <a:pt x="19124" y="9216"/>
                    <a:pt x="19072" y="9232"/>
                    <a:pt x="19038" y="9252"/>
                  </a:cubicBezTo>
                  <a:cubicBezTo>
                    <a:pt x="18979" y="9288"/>
                    <a:pt x="18991" y="9323"/>
                    <a:pt x="19003" y="9371"/>
                  </a:cubicBezTo>
                  <a:cubicBezTo>
                    <a:pt x="19015" y="9407"/>
                    <a:pt x="19038" y="9442"/>
                    <a:pt x="19074" y="9454"/>
                  </a:cubicBezTo>
                  <a:cubicBezTo>
                    <a:pt x="19122" y="9490"/>
                    <a:pt x="19181" y="9490"/>
                    <a:pt x="19300" y="9550"/>
                  </a:cubicBezTo>
                  <a:cubicBezTo>
                    <a:pt x="19312" y="9550"/>
                    <a:pt x="19312" y="9561"/>
                    <a:pt x="19336" y="9561"/>
                  </a:cubicBezTo>
                  <a:cubicBezTo>
                    <a:pt x="19348" y="9573"/>
                    <a:pt x="19360" y="9573"/>
                    <a:pt x="19372" y="9585"/>
                  </a:cubicBezTo>
                  <a:cubicBezTo>
                    <a:pt x="19578" y="9734"/>
                    <a:pt x="19696" y="10027"/>
                    <a:pt x="19779" y="10027"/>
                  </a:cubicBezTo>
                  <a:cubicBezTo>
                    <a:pt x="19782" y="10027"/>
                    <a:pt x="19785" y="10027"/>
                    <a:pt x="19789" y="10026"/>
                  </a:cubicBezTo>
                  <a:cubicBezTo>
                    <a:pt x="19848" y="10002"/>
                    <a:pt x="19884" y="9907"/>
                    <a:pt x="19848" y="9752"/>
                  </a:cubicBezTo>
                  <a:cubicBezTo>
                    <a:pt x="19836" y="9681"/>
                    <a:pt x="19789" y="9585"/>
                    <a:pt x="19729" y="9502"/>
                  </a:cubicBezTo>
                  <a:lnTo>
                    <a:pt x="19753" y="9502"/>
                  </a:lnTo>
                  <a:cubicBezTo>
                    <a:pt x="19833" y="9465"/>
                    <a:pt x="19904" y="9451"/>
                    <a:pt x="19969" y="9451"/>
                  </a:cubicBezTo>
                  <a:cubicBezTo>
                    <a:pt x="20011" y="9451"/>
                    <a:pt x="20049" y="9457"/>
                    <a:pt x="20086" y="9466"/>
                  </a:cubicBezTo>
                  <a:cubicBezTo>
                    <a:pt x="20110" y="9466"/>
                    <a:pt x="20110" y="9466"/>
                    <a:pt x="20110" y="9490"/>
                  </a:cubicBezTo>
                  <a:cubicBezTo>
                    <a:pt x="20122" y="9502"/>
                    <a:pt x="20134" y="9502"/>
                    <a:pt x="20146" y="9502"/>
                  </a:cubicBezTo>
                  <a:cubicBezTo>
                    <a:pt x="20205" y="9526"/>
                    <a:pt x="20253" y="9561"/>
                    <a:pt x="20289" y="9561"/>
                  </a:cubicBezTo>
                  <a:cubicBezTo>
                    <a:pt x="20312" y="9561"/>
                    <a:pt x="20324" y="9526"/>
                    <a:pt x="20348" y="9490"/>
                  </a:cubicBezTo>
                  <a:cubicBezTo>
                    <a:pt x="20384" y="9490"/>
                    <a:pt x="20443" y="9466"/>
                    <a:pt x="20503" y="9466"/>
                  </a:cubicBezTo>
                  <a:cubicBezTo>
                    <a:pt x="20670" y="9466"/>
                    <a:pt x="20729" y="9514"/>
                    <a:pt x="20801" y="9621"/>
                  </a:cubicBezTo>
                  <a:cubicBezTo>
                    <a:pt x="20801" y="9621"/>
                    <a:pt x="20801" y="9633"/>
                    <a:pt x="20824" y="9633"/>
                  </a:cubicBezTo>
                  <a:cubicBezTo>
                    <a:pt x="20801" y="9633"/>
                    <a:pt x="20801" y="9645"/>
                    <a:pt x="20789" y="9645"/>
                  </a:cubicBezTo>
                  <a:cubicBezTo>
                    <a:pt x="20741" y="9692"/>
                    <a:pt x="20765" y="9740"/>
                    <a:pt x="20777" y="9764"/>
                  </a:cubicBezTo>
                  <a:cubicBezTo>
                    <a:pt x="20789" y="9812"/>
                    <a:pt x="20801" y="9847"/>
                    <a:pt x="20860" y="9859"/>
                  </a:cubicBezTo>
                  <a:cubicBezTo>
                    <a:pt x="20871" y="9862"/>
                    <a:pt x="20887" y="9863"/>
                    <a:pt x="20907" y="9863"/>
                  </a:cubicBezTo>
                  <a:cubicBezTo>
                    <a:pt x="20942" y="9863"/>
                    <a:pt x="20987" y="9860"/>
                    <a:pt x="21030" y="9860"/>
                  </a:cubicBezTo>
                  <a:cubicBezTo>
                    <a:pt x="21070" y="9860"/>
                    <a:pt x="21108" y="9862"/>
                    <a:pt x="21134" y="9871"/>
                  </a:cubicBezTo>
                  <a:cubicBezTo>
                    <a:pt x="21193" y="9871"/>
                    <a:pt x="21265" y="10097"/>
                    <a:pt x="21301" y="10228"/>
                  </a:cubicBezTo>
                  <a:cubicBezTo>
                    <a:pt x="21324" y="10347"/>
                    <a:pt x="21360" y="10443"/>
                    <a:pt x="21396" y="10466"/>
                  </a:cubicBezTo>
                  <a:cubicBezTo>
                    <a:pt x="21420" y="10478"/>
                    <a:pt x="21432" y="10514"/>
                    <a:pt x="21443" y="10526"/>
                  </a:cubicBezTo>
                  <a:cubicBezTo>
                    <a:pt x="21491" y="10562"/>
                    <a:pt x="21563" y="10562"/>
                    <a:pt x="21694" y="10633"/>
                  </a:cubicBezTo>
                  <a:cubicBezTo>
                    <a:pt x="21813" y="10693"/>
                    <a:pt x="21896" y="10824"/>
                    <a:pt x="21920" y="10943"/>
                  </a:cubicBezTo>
                  <a:cubicBezTo>
                    <a:pt x="21955" y="11062"/>
                    <a:pt x="21920" y="11157"/>
                    <a:pt x="21967" y="11181"/>
                  </a:cubicBezTo>
                  <a:lnTo>
                    <a:pt x="22015" y="11181"/>
                  </a:lnTo>
                  <a:cubicBezTo>
                    <a:pt x="22015" y="11181"/>
                    <a:pt x="22015" y="11193"/>
                    <a:pt x="22027" y="11193"/>
                  </a:cubicBezTo>
                  <a:cubicBezTo>
                    <a:pt x="22051" y="11228"/>
                    <a:pt x="22098" y="11288"/>
                    <a:pt x="22265" y="11455"/>
                  </a:cubicBezTo>
                  <a:cubicBezTo>
                    <a:pt x="22408" y="11586"/>
                    <a:pt x="22491" y="11728"/>
                    <a:pt x="22491" y="11883"/>
                  </a:cubicBezTo>
                  <a:cubicBezTo>
                    <a:pt x="22491" y="11955"/>
                    <a:pt x="22491" y="12026"/>
                    <a:pt x="22467" y="12074"/>
                  </a:cubicBezTo>
                  <a:cubicBezTo>
                    <a:pt x="22456" y="12133"/>
                    <a:pt x="22444" y="12240"/>
                    <a:pt x="22348" y="12359"/>
                  </a:cubicBezTo>
                  <a:cubicBezTo>
                    <a:pt x="22229" y="12526"/>
                    <a:pt x="21991" y="12621"/>
                    <a:pt x="21789" y="12705"/>
                  </a:cubicBezTo>
                  <a:cubicBezTo>
                    <a:pt x="21753" y="12717"/>
                    <a:pt x="21729" y="12717"/>
                    <a:pt x="21694" y="12729"/>
                  </a:cubicBezTo>
                  <a:cubicBezTo>
                    <a:pt x="21610" y="12538"/>
                    <a:pt x="21432" y="12383"/>
                    <a:pt x="21277" y="12348"/>
                  </a:cubicBezTo>
                  <a:lnTo>
                    <a:pt x="21253" y="12348"/>
                  </a:lnTo>
                  <a:lnTo>
                    <a:pt x="21265" y="12324"/>
                  </a:lnTo>
                  <a:cubicBezTo>
                    <a:pt x="21301" y="12264"/>
                    <a:pt x="21336" y="12169"/>
                    <a:pt x="21324" y="11895"/>
                  </a:cubicBezTo>
                  <a:cubicBezTo>
                    <a:pt x="21313" y="11764"/>
                    <a:pt x="21265" y="11609"/>
                    <a:pt x="21158" y="11514"/>
                  </a:cubicBezTo>
                  <a:cubicBezTo>
                    <a:pt x="21062" y="11395"/>
                    <a:pt x="20896" y="11336"/>
                    <a:pt x="20777" y="11336"/>
                  </a:cubicBezTo>
                  <a:cubicBezTo>
                    <a:pt x="20741" y="11336"/>
                    <a:pt x="20705" y="11336"/>
                    <a:pt x="20670" y="11347"/>
                  </a:cubicBezTo>
                  <a:cubicBezTo>
                    <a:pt x="20646" y="11300"/>
                    <a:pt x="20610" y="11276"/>
                    <a:pt x="20562" y="11228"/>
                  </a:cubicBezTo>
                  <a:cubicBezTo>
                    <a:pt x="20479" y="11157"/>
                    <a:pt x="20348" y="11097"/>
                    <a:pt x="20205" y="11097"/>
                  </a:cubicBezTo>
                  <a:cubicBezTo>
                    <a:pt x="20179" y="11092"/>
                    <a:pt x="20153" y="11090"/>
                    <a:pt x="20127" y="11090"/>
                  </a:cubicBezTo>
                  <a:cubicBezTo>
                    <a:pt x="20036" y="11090"/>
                    <a:pt x="19951" y="11120"/>
                    <a:pt x="19896" y="11157"/>
                  </a:cubicBezTo>
                  <a:cubicBezTo>
                    <a:pt x="19729" y="11240"/>
                    <a:pt x="19693" y="11359"/>
                    <a:pt x="19729" y="11371"/>
                  </a:cubicBezTo>
                  <a:cubicBezTo>
                    <a:pt x="19749" y="11387"/>
                    <a:pt x="19773" y="11392"/>
                    <a:pt x="19800" y="11392"/>
                  </a:cubicBezTo>
                  <a:cubicBezTo>
                    <a:pt x="19853" y="11392"/>
                    <a:pt x="19919" y="11371"/>
                    <a:pt x="19991" y="11371"/>
                  </a:cubicBezTo>
                  <a:cubicBezTo>
                    <a:pt x="20015" y="11369"/>
                    <a:pt x="20039" y="11367"/>
                    <a:pt x="20063" y="11367"/>
                  </a:cubicBezTo>
                  <a:cubicBezTo>
                    <a:pt x="20161" y="11367"/>
                    <a:pt x="20262" y="11390"/>
                    <a:pt x="20348" y="11466"/>
                  </a:cubicBezTo>
                  <a:cubicBezTo>
                    <a:pt x="20443" y="11550"/>
                    <a:pt x="20467" y="11609"/>
                    <a:pt x="20503" y="11645"/>
                  </a:cubicBezTo>
                  <a:cubicBezTo>
                    <a:pt x="20539" y="11669"/>
                    <a:pt x="20586" y="11669"/>
                    <a:pt x="20646" y="11669"/>
                  </a:cubicBezTo>
                  <a:cubicBezTo>
                    <a:pt x="20681" y="11669"/>
                    <a:pt x="20729" y="11669"/>
                    <a:pt x="20765" y="11597"/>
                  </a:cubicBezTo>
                  <a:lnTo>
                    <a:pt x="20765" y="11574"/>
                  </a:lnTo>
                  <a:cubicBezTo>
                    <a:pt x="20884" y="11597"/>
                    <a:pt x="20979" y="11728"/>
                    <a:pt x="21003" y="11931"/>
                  </a:cubicBezTo>
                  <a:cubicBezTo>
                    <a:pt x="21015" y="12121"/>
                    <a:pt x="21003" y="12252"/>
                    <a:pt x="21027" y="12312"/>
                  </a:cubicBezTo>
                  <a:lnTo>
                    <a:pt x="20967" y="12312"/>
                  </a:lnTo>
                  <a:cubicBezTo>
                    <a:pt x="20884" y="12348"/>
                    <a:pt x="20860" y="12383"/>
                    <a:pt x="20884" y="12407"/>
                  </a:cubicBezTo>
                  <a:cubicBezTo>
                    <a:pt x="20943" y="12431"/>
                    <a:pt x="21003" y="12443"/>
                    <a:pt x="21158" y="12550"/>
                  </a:cubicBezTo>
                  <a:cubicBezTo>
                    <a:pt x="21313" y="12657"/>
                    <a:pt x="21455" y="12848"/>
                    <a:pt x="21432" y="13062"/>
                  </a:cubicBezTo>
                  <a:cubicBezTo>
                    <a:pt x="21396" y="13264"/>
                    <a:pt x="21324" y="13360"/>
                    <a:pt x="21313" y="13419"/>
                  </a:cubicBezTo>
                  <a:cubicBezTo>
                    <a:pt x="21301" y="13455"/>
                    <a:pt x="21313" y="13491"/>
                    <a:pt x="21324" y="13514"/>
                  </a:cubicBezTo>
                  <a:cubicBezTo>
                    <a:pt x="21324" y="13574"/>
                    <a:pt x="21372" y="13669"/>
                    <a:pt x="21432" y="13776"/>
                  </a:cubicBezTo>
                  <a:cubicBezTo>
                    <a:pt x="21515" y="13931"/>
                    <a:pt x="21563" y="14098"/>
                    <a:pt x="21432" y="14229"/>
                  </a:cubicBezTo>
                  <a:cubicBezTo>
                    <a:pt x="21313" y="14348"/>
                    <a:pt x="21182" y="14383"/>
                    <a:pt x="21134" y="14431"/>
                  </a:cubicBezTo>
                  <a:lnTo>
                    <a:pt x="21122" y="14443"/>
                  </a:lnTo>
                  <a:cubicBezTo>
                    <a:pt x="21098" y="14431"/>
                    <a:pt x="21098" y="14407"/>
                    <a:pt x="21086" y="14407"/>
                  </a:cubicBezTo>
                  <a:cubicBezTo>
                    <a:pt x="21083" y="14407"/>
                    <a:pt x="21079" y="14406"/>
                    <a:pt x="21075" y="14406"/>
                  </a:cubicBezTo>
                  <a:cubicBezTo>
                    <a:pt x="21009" y="14406"/>
                    <a:pt x="20952" y="14509"/>
                    <a:pt x="20896" y="14622"/>
                  </a:cubicBezTo>
                  <a:cubicBezTo>
                    <a:pt x="20824" y="14741"/>
                    <a:pt x="20729" y="14812"/>
                    <a:pt x="20562" y="14824"/>
                  </a:cubicBezTo>
                  <a:lnTo>
                    <a:pt x="20360" y="14824"/>
                  </a:lnTo>
                  <a:cubicBezTo>
                    <a:pt x="20360" y="14788"/>
                    <a:pt x="20348" y="14753"/>
                    <a:pt x="20312" y="14753"/>
                  </a:cubicBezTo>
                  <a:cubicBezTo>
                    <a:pt x="20241" y="14764"/>
                    <a:pt x="20205" y="14788"/>
                    <a:pt x="20110" y="14800"/>
                  </a:cubicBezTo>
                  <a:cubicBezTo>
                    <a:pt x="20027" y="14812"/>
                    <a:pt x="19884" y="14848"/>
                    <a:pt x="19729" y="14860"/>
                  </a:cubicBezTo>
                  <a:lnTo>
                    <a:pt x="19646" y="14848"/>
                  </a:lnTo>
                  <a:lnTo>
                    <a:pt x="19646" y="14860"/>
                  </a:lnTo>
                  <a:cubicBezTo>
                    <a:pt x="19646" y="14967"/>
                    <a:pt x="19634" y="15086"/>
                    <a:pt x="19610" y="15181"/>
                  </a:cubicBezTo>
                  <a:lnTo>
                    <a:pt x="19717" y="15181"/>
                  </a:lnTo>
                  <a:lnTo>
                    <a:pt x="19777" y="15205"/>
                  </a:lnTo>
                  <a:cubicBezTo>
                    <a:pt x="19785" y="15207"/>
                    <a:pt x="19793" y="15207"/>
                    <a:pt x="19801" y="15207"/>
                  </a:cubicBezTo>
                  <a:cubicBezTo>
                    <a:pt x="19852" y="15207"/>
                    <a:pt x="19902" y="15178"/>
                    <a:pt x="19943" y="15157"/>
                  </a:cubicBezTo>
                  <a:cubicBezTo>
                    <a:pt x="20027" y="15145"/>
                    <a:pt x="20110" y="15110"/>
                    <a:pt x="20181" y="15062"/>
                  </a:cubicBezTo>
                  <a:cubicBezTo>
                    <a:pt x="20236" y="15106"/>
                    <a:pt x="20330" y="15159"/>
                    <a:pt x="20535" y="15159"/>
                  </a:cubicBezTo>
                  <a:cubicBezTo>
                    <a:pt x="20555" y="15159"/>
                    <a:pt x="20576" y="15158"/>
                    <a:pt x="20598" y="15157"/>
                  </a:cubicBezTo>
                  <a:cubicBezTo>
                    <a:pt x="20729" y="15157"/>
                    <a:pt x="20896" y="15098"/>
                    <a:pt x="20979" y="15003"/>
                  </a:cubicBezTo>
                  <a:cubicBezTo>
                    <a:pt x="21086" y="14919"/>
                    <a:pt x="21134" y="14800"/>
                    <a:pt x="21146" y="14729"/>
                  </a:cubicBezTo>
                  <a:lnTo>
                    <a:pt x="21146" y="14681"/>
                  </a:lnTo>
                  <a:cubicBezTo>
                    <a:pt x="21158" y="14681"/>
                    <a:pt x="21158" y="14681"/>
                    <a:pt x="21182" y="14693"/>
                  </a:cubicBezTo>
                  <a:cubicBezTo>
                    <a:pt x="21196" y="14698"/>
                    <a:pt x="21215" y="14701"/>
                    <a:pt x="21239" y="14701"/>
                  </a:cubicBezTo>
                  <a:cubicBezTo>
                    <a:pt x="21273" y="14701"/>
                    <a:pt x="21316" y="14695"/>
                    <a:pt x="21372" y="14681"/>
                  </a:cubicBezTo>
                  <a:cubicBezTo>
                    <a:pt x="21396" y="14681"/>
                    <a:pt x="21420" y="14669"/>
                    <a:pt x="21443" y="14645"/>
                  </a:cubicBezTo>
                  <a:cubicBezTo>
                    <a:pt x="21515" y="14622"/>
                    <a:pt x="21610" y="14574"/>
                    <a:pt x="21694" y="14467"/>
                  </a:cubicBezTo>
                  <a:cubicBezTo>
                    <a:pt x="21777" y="14383"/>
                    <a:pt x="21836" y="14264"/>
                    <a:pt x="21848" y="14157"/>
                  </a:cubicBezTo>
                  <a:lnTo>
                    <a:pt x="21848" y="14026"/>
                  </a:lnTo>
                  <a:cubicBezTo>
                    <a:pt x="21836" y="13979"/>
                    <a:pt x="21813" y="13931"/>
                    <a:pt x="21801" y="13907"/>
                  </a:cubicBezTo>
                  <a:cubicBezTo>
                    <a:pt x="21753" y="13812"/>
                    <a:pt x="21694" y="13741"/>
                    <a:pt x="21658" y="13693"/>
                  </a:cubicBezTo>
                  <a:cubicBezTo>
                    <a:pt x="21622" y="13669"/>
                    <a:pt x="21574" y="13633"/>
                    <a:pt x="21551" y="13610"/>
                  </a:cubicBezTo>
                  <a:cubicBezTo>
                    <a:pt x="21622" y="13550"/>
                    <a:pt x="21729" y="13443"/>
                    <a:pt x="21777" y="13217"/>
                  </a:cubicBezTo>
                  <a:cubicBezTo>
                    <a:pt x="21777" y="13193"/>
                    <a:pt x="21789" y="13181"/>
                    <a:pt x="21789" y="13145"/>
                  </a:cubicBezTo>
                  <a:lnTo>
                    <a:pt x="21789" y="13014"/>
                  </a:lnTo>
                  <a:lnTo>
                    <a:pt x="21872" y="13014"/>
                  </a:lnTo>
                  <a:cubicBezTo>
                    <a:pt x="21908" y="13014"/>
                    <a:pt x="21920" y="13002"/>
                    <a:pt x="21955" y="13002"/>
                  </a:cubicBezTo>
                  <a:cubicBezTo>
                    <a:pt x="22170" y="12955"/>
                    <a:pt x="22456" y="12859"/>
                    <a:pt x="22646" y="12609"/>
                  </a:cubicBezTo>
                  <a:cubicBezTo>
                    <a:pt x="22825" y="12348"/>
                    <a:pt x="22789" y="12169"/>
                    <a:pt x="22753" y="12086"/>
                  </a:cubicBezTo>
                  <a:lnTo>
                    <a:pt x="22753" y="12074"/>
                  </a:lnTo>
                  <a:cubicBezTo>
                    <a:pt x="22753" y="12062"/>
                    <a:pt x="22741" y="12062"/>
                    <a:pt x="22741" y="12050"/>
                  </a:cubicBezTo>
                  <a:cubicBezTo>
                    <a:pt x="22753" y="12026"/>
                    <a:pt x="22753" y="12014"/>
                    <a:pt x="22765" y="11990"/>
                  </a:cubicBezTo>
                  <a:cubicBezTo>
                    <a:pt x="22789" y="11943"/>
                    <a:pt x="22789" y="11895"/>
                    <a:pt x="22789" y="11847"/>
                  </a:cubicBezTo>
                  <a:cubicBezTo>
                    <a:pt x="22789" y="11824"/>
                    <a:pt x="22789" y="11776"/>
                    <a:pt x="22765" y="11728"/>
                  </a:cubicBezTo>
                  <a:cubicBezTo>
                    <a:pt x="22765" y="11705"/>
                    <a:pt x="22765" y="11669"/>
                    <a:pt x="22753" y="11645"/>
                  </a:cubicBezTo>
                  <a:cubicBezTo>
                    <a:pt x="22729" y="11574"/>
                    <a:pt x="22694" y="11514"/>
                    <a:pt x="22646" y="11455"/>
                  </a:cubicBezTo>
                  <a:cubicBezTo>
                    <a:pt x="22622" y="11407"/>
                    <a:pt x="22575" y="11359"/>
                    <a:pt x="22527" y="11312"/>
                  </a:cubicBezTo>
                  <a:cubicBezTo>
                    <a:pt x="22396" y="11181"/>
                    <a:pt x="22277" y="11109"/>
                    <a:pt x="22194" y="11097"/>
                  </a:cubicBezTo>
                  <a:cubicBezTo>
                    <a:pt x="22194" y="11074"/>
                    <a:pt x="22205" y="11062"/>
                    <a:pt x="22205" y="11050"/>
                  </a:cubicBezTo>
                  <a:cubicBezTo>
                    <a:pt x="22253" y="10883"/>
                    <a:pt x="22158" y="10597"/>
                    <a:pt x="21908" y="10466"/>
                  </a:cubicBezTo>
                  <a:cubicBezTo>
                    <a:pt x="21753" y="10395"/>
                    <a:pt x="21658" y="10383"/>
                    <a:pt x="21574" y="10383"/>
                  </a:cubicBezTo>
                  <a:cubicBezTo>
                    <a:pt x="21574" y="10359"/>
                    <a:pt x="21598" y="10335"/>
                    <a:pt x="21598" y="10323"/>
                  </a:cubicBezTo>
                  <a:cubicBezTo>
                    <a:pt x="21598" y="10228"/>
                    <a:pt x="21598" y="10145"/>
                    <a:pt x="21574" y="10038"/>
                  </a:cubicBezTo>
                  <a:cubicBezTo>
                    <a:pt x="21574" y="10002"/>
                    <a:pt x="21563" y="9978"/>
                    <a:pt x="21551" y="9942"/>
                  </a:cubicBezTo>
                  <a:cubicBezTo>
                    <a:pt x="21515" y="9871"/>
                    <a:pt x="21455" y="9788"/>
                    <a:pt x="21372" y="9728"/>
                  </a:cubicBezTo>
                  <a:cubicBezTo>
                    <a:pt x="21360" y="9704"/>
                    <a:pt x="21324" y="9692"/>
                    <a:pt x="21313" y="9692"/>
                  </a:cubicBezTo>
                  <a:cubicBezTo>
                    <a:pt x="21245" y="9676"/>
                    <a:pt x="21190" y="9659"/>
                    <a:pt x="21142" y="9659"/>
                  </a:cubicBezTo>
                  <a:cubicBezTo>
                    <a:pt x="21122" y="9659"/>
                    <a:pt x="21104" y="9662"/>
                    <a:pt x="21086" y="9669"/>
                  </a:cubicBezTo>
                  <a:lnTo>
                    <a:pt x="21086" y="9645"/>
                  </a:lnTo>
                  <a:cubicBezTo>
                    <a:pt x="21074" y="9573"/>
                    <a:pt x="21027" y="9454"/>
                    <a:pt x="20920" y="9371"/>
                  </a:cubicBezTo>
                  <a:cubicBezTo>
                    <a:pt x="20801" y="9276"/>
                    <a:pt x="20670" y="9252"/>
                    <a:pt x="20539" y="9252"/>
                  </a:cubicBezTo>
                  <a:cubicBezTo>
                    <a:pt x="20408" y="9252"/>
                    <a:pt x="20312" y="9276"/>
                    <a:pt x="20241" y="9311"/>
                  </a:cubicBezTo>
                  <a:cubicBezTo>
                    <a:pt x="20229" y="9323"/>
                    <a:pt x="20205" y="9323"/>
                    <a:pt x="20193" y="9335"/>
                  </a:cubicBezTo>
                  <a:cubicBezTo>
                    <a:pt x="20134" y="9288"/>
                    <a:pt x="20050" y="9264"/>
                    <a:pt x="19955" y="9252"/>
                  </a:cubicBezTo>
                  <a:cubicBezTo>
                    <a:pt x="19936" y="9246"/>
                    <a:pt x="19916" y="9244"/>
                    <a:pt x="19895" y="9244"/>
                  </a:cubicBezTo>
                  <a:cubicBezTo>
                    <a:pt x="19828" y="9244"/>
                    <a:pt x="19757" y="9269"/>
                    <a:pt x="19693" y="9288"/>
                  </a:cubicBezTo>
                  <a:cubicBezTo>
                    <a:pt x="19693" y="9157"/>
                    <a:pt x="19658" y="8990"/>
                    <a:pt x="19550" y="8859"/>
                  </a:cubicBezTo>
                  <a:cubicBezTo>
                    <a:pt x="19479" y="8740"/>
                    <a:pt x="19360" y="8669"/>
                    <a:pt x="19253" y="8657"/>
                  </a:cubicBezTo>
                  <a:lnTo>
                    <a:pt x="19253" y="8633"/>
                  </a:lnTo>
                  <a:cubicBezTo>
                    <a:pt x="19229" y="8454"/>
                    <a:pt x="19098" y="8252"/>
                    <a:pt x="18824" y="8145"/>
                  </a:cubicBezTo>
                  <a:cubicBezTo>
                    <a:pt x="18741" y="8121"/>
                    <a:pt x="18657" y="8121"/>
                    <a:pt x="18598" y="8121"/>
                  </a:cubicBezTo>
                  <a:lnTo>
                    <a:pt x="18598" y="8085"/>
                  </a:lnTo>
                  <a:cubicBezTo>
                    <a:pt x="18586" y="8037"/>
                    <a:pt x="18562" y="7966"/>
                    <a:pt x="18503" y="7907"/>
                  </a:cubicBezTo>
                  <a:cubicBezTo>
                    <a:pt x="18443" y="7859"/>
                    <a:pt x="18360" y="7835"/>
                    <a:pt x="18288" y="7823"/>
                  </a:cubicBezTo>
                  <a:cubicBezTo>
                    <a:pt x="18262" y="7816"/>
                    <a:pt x="18237" y="7813"/>
                    <a:pt x="18211" y="7813"/>
                  </a:cubicBezTo>
                  <a:cubicBezTo>
                    <a:pt x="18156" y="7813"/>
                    <a:pt x="18103" y="7827"/>
                    <a:pt x="18062" y="7835"/>
                  </a:cubicBezTo>
                  <a:cubicBezTo>
                    <a:pt x="18086" y="7585"/>
                    <a:pt x="17979" y="7204"/>
                    <a:pt x="17586" y="7025"/>
                  </a:cubicBezTo>
                  <a:cubicBezTo>
                    <a:pt x="17498" y="6991"/>
                    <a:pt x="17416" y="6979"/>
                    <a:pt x="17342" y="6979"/>
                  </a:cubicBezTo>
                  <a:cubicBezTo>
                    <a:pt x="17235" y="6979"/>
                    <a:pt x="17144" y="7004"/>
                    <a:pt x="17074" y="7025"/>
                  </a:cubicBezTo>
                  <a:cubicBezTo>
                    <a:pt x="16991" y="7061"/>
                    <a:pt x="16931" y="7109"/>
                    <a:pt x="16907" y="7145"/>
                  </a:cubicBezTo>
                  <a:lnTo>
                    <a:pt x="16836" y="7145"/>
                  </a:lnTo>
                  <a:lnTo>
                    <a:pt x="16836" y="7133"/>
                  </a:lnTo>
                  <a:cubicBezTo>
                    <a:pt x="16860" y="7025"/>
                    <a:pt x="16848" y="6835"/>
                    <a:pt x="16967" y="6478"/>
                  </a:cubicBezTo>
                  <a:cubicBezTo>
                    <a:pt x="16991" y="6371"/>
                    <a:pt x="17038" y="6287"/>
                    <a:pt x="17086" y="6192"/>
                  </a:cubicBezTo>
                  <a:cubicBezTo>
                    <a:pt x="17110" y="6228"/>
                    <a:pt x="17145" y="6240"/>
                    <a:pt x="17193" y="6252"/>
                  </a:cubicBezTo>
                  <a:cubicBezTo>
                    <a:pt x="17229" y="6275"/>
                    <a:pt x="17288" y="6287"/>
                    <a:pt x="17372" y="6287"/>
                  </a:cubicBezTo>
                  <a:cubicBezTo>
                    <a:pt x="17514" y="6287"/>
                    <a:pt x="17669" y="6240"/>
                    <a:pt x="17753" y="6180"/>
                  </a:cubicBezTo>
                  <a:lnTo>
                    <a:pt x="17764" y="6180"/>
                  </a:lnTo>
                  <a:lnTo>
                    <a:pt x="17848" y="6216"/>
                  </a:lnTo>
                  <a:cubicBezTo>
                    <a:pt x="17907" y="6228"/>
                    <a:pt x="17979" y="6240"/>
                    <a:pt x="18062" y="6240"/>
                  </a:cubicBezTo>
                  <a:cubicBezTo>
                    <a:pt x="18157" y="6240"/>
                    <a:pt x="18241" y="6228"/>
                    <a:pt x="18324" y="6192"/>
                  </a:cubicBezTo>
                  <a:lnTo>
                    <a:pt x="18324" y="6240"/>
                  </a:lnTo>
                  <a:cubicBezTo>
                    <a:pt x="18336" y="6335"/>
                    <a:pt x="18419" y="6454"/>
                    <a:pt x="18574" y="6513"/>
                  </a:cubicBezTo>
                  <a:cubicBezTo>
                    <a:pt x="18668" y="6547"/>
                    <a:pt x="18758" y="6562"/>
                    <a:pt x="18845" y="6562"/>
                  </a:cubicBezTo>
                  <a:cubicBezTo>
                    <a:pt x="18911" y="6562"/>
                    <a:pt x="18976" y="6553"/>
                    <a:pt x="19038" y="6537"/>
                  </a:cubicBezTo>
                  <a:lnTo>
                    <a:pt x="19074" y="6585"/>
                  </a:lnTo>
                  <a:cubicBezTo>
                    <a:pt x="19122" y="6609"/>
                    <a:pt x="19169" y="6644"/>
                    <a:pt x="19229" y="6656"/>
                  </a:cubicBezTo>
                  <a:cubicBezTo>
                    <a:pt x="19250" y="6660"/>
                    <a:pt x="19271" y="6661"/>
                    <a:pt x="19292" y="6661"/>
                  </a:cubicBezTo>
                  <a:cubicBezTo>
                    <a:pt x="19343" y="6661"/>
                    <a:pt x="19396" y="6653"/>
                    <a:pt x="19455" y="6644"/>
                  </a:cubicBezTo>
                  <a:cubicBezTo>
                    <a:pt x="19515" y="6633"/>
                    <a:pt x="19550" y="6609"/>
                    <a:pt x="19598" y="6585"/>
                  </a:cubicBezTo>
                  <a:cubicBezTo>
                    <a:pt x="19717" y="6537"/>
                    <a:pt x="19836" y="6466"/>
                    <a:pt x="19931" y="6359"/>
                  </a:cubicBezTo>
                  <a:cubicBezTo>
                    <a:pt x="20027" y="6252"/>
                    <a:pt x="20074" y="6156"/>
                    <a:pt x="20086" y="6061"/>
                  </a:cubicBezTo>
                  <a:cubicBezTo>
                    <a:pt x="20110" y="5990"/>
                    <a:pt x="20086" y="5942"/>
                    <a:pt x="20074" y="5918"/>
                  </a:cubicBezTo>
                  <a:cubicBezTo>
                    <a:pt x="20062" y="5894"/>
                    <a:pt x="20062" y="5882"/>
                    <a:pt x="20050" y="5871"/>
                  </a:cubicBezTo>
                  <a:lnTo>
                    <a:pt x="20062" y="5859"/>
                  </a:lnTo>
                  <a:cubicBezTo>
                    <a:pt x="20086" y="5799"/>
                    <a:pt x="20086" y="5716"/>
                    <a:pt x="20086" y="5632"/>
                  </a:cubicBezTo>
                  <a:cubicBezTo>
                    <a:pt x="20086" y="5585"/>
                    <a:pt x="20074" y="5525"/>
                    <a:pt x="20050" y="5478"/>
                  </a:cubicBezTo>
                  <a:cubicBezTo>
                    <a:pt x="20122" y="5418"/>
                    <a:pt x="20193" y="5335"/>
                    <a:pt x="20241" y="5216"/>
                  </a:cubicBezTo>
                  <a:cubicBezTo>
                    <a:pt x="20300" y="5061"/>
                    <a:pt x="20265" y="4882"/>
                    <a:pt x="20229" y="4751"/>
                  </a:cubicBezTo>
                  <a:cubicBezTo>
                    <a:pt x="20205" y="4692"/>
                    <a:pt x="20181" y="4644"/>
                    <a:pt x="20146" y="4608"/>
                  </a:cubicBezTo>
                  <a:cubicBezTo>
                    <a:pt x="20110" y="4549"/>
                    <a:pt x="20062" y="4489"/>
                    <a:pt x="20003" y="4454"/>
                  </a:cubicBezTo>
                  <a:cubicBezTo>
                    <a:pt x="19955" y="4430"/>
                    <a:pt x="19931" y="4406"/>
                    <a:pt x="19896" y="4394"/>
                  </a:cubicBezTo>
                  <a:cubicBezTo>
                    <a:pt x="19931" y="4370"/>
                    <a:pt x="19955" y="4335"/>
                    <a:pt x="19967" y="4287"/>
                  </a:cubicBezTo>
                  <a:cubicBezTo>
                    <a:pt x="20003" y="4216"/>
                    <a:pt x="20015" y="4144"/>
                    <a:pt x="20015" y="4073"/>
                  </a:cubicBezTo>
                  <a:cubicBezTo>
                    <a:pt x="20015" y="3930"/>
                    <a:pt x="19991" y="3799"/>
                    <a:pt x="19908" y="3668"/>
                  </a:cubicBezTo>
                  <a:cubicBezTo>
                    <a:pt x="19824" y="3513"/>
                    <a:pt x="19705" y="3442"/>
                    <a:pt x="19598" y="3418"/>
                  </a:cubicBezTo>
                  <a:cubicBezTo>
                    <a:pt x="19634" y="3370"/>
                    <a:pt x="19658" y="3323"/>
                    <a:pt x="19693" y="3251"/>
                  </a:cubicBezTo>
                  <a:cubicBezTo>
                    <a:pt x="19729" y="3132"/>
                    <a:pt x="19753" y="2965"/>
                    <a:pt x="19669" y="2799"/>
                  </a:cubicBezTo>
                  <a:cubicBezTo>
                    <a:pt x="19598" y="2620"/>
                    <a:pt x="19396" y="2501"/>
                    <a:pt x="19193" y="2477"/>
                  </a:cubicBezTo>
                  <a:cubicBezTo>
                    <a:pt x="19135" y="2466"/>
                    <a:pt x="19083" y="2462"/>
                    <a:pt x="19035" y="2462"/>
                  </a:cubicBezTo>
                  <a:cubicBezTo>
                    <a:pt x="18926" y="2462"/>
                    <a:pt x="18843" y="2485"/>
                    <a:pt x="18776" y="2501"/>
                  </a:cubicBezTo>
                  <a:cubicBezTo>
                    <a:pt x="18717" y="2525"/>
                    <a:pt x="18693" y="2537"/>
                    <a:pt x="18646" y="2549"/>
                  </a:cubicBezTo>
                  <a:cubicBezTo>
                    <a:pt x="18646" y="2489"/>
                    <a:pt x="18634" y="2430"/>
                    <a:pt x="18586" y="2358"/>
                  </a:cubicBezTo>
                  <a:cubicBezTo>
                    <a:pt x="18526" y="2263"/>
                    <a:pt x="18419" y="2180"/>
                    <a:pt x="18276" y="2144"/>
                  </a:cubicBezTo>
                  <a:cubicBezTo>
                    <a:pt x="18204" y="2124"/>
                    <a:pt x="18125" y="2115"/>
                    <a:pt x="18046" y="2115"/>
                  </a:cubicBezTo>
                  <a:cubicBezTo>
                    <a:pt x="17982" y="2115"/>
                    <a:pt x="17919" y="2121"/>
                    <a:pt x="17860" y="2132"/>
                  </a:cubicBezTo>
                  <a:cubicBezTo>
                    <a:pt x="17741" y="2168"/>
                    <a:pt x="17669" y="2192"/>
                    <a:pt x="17610" y="2239"/>
                  </a:cubicBezTo>
                  <a:lnTo>
                    <a:pt x="17574" y="2203"/>
                  </a:lnTo>
                  <a:cubicBezTo>
                    <a:pt x="17514" y="2144"/>
                    <a:pt x="17431" y="2120"/>
                    <a:pt x="17348" y="2108"/>
                  </a:cubicBezTo>
                  <a:lnTo>
                    <a:pt x="17348" y="2072"/>
                  </a:lnTo>
                  <a:cubicBezTo>
                    <a:pt x="17372" y="1965"/>
                    <a:pt x="17312" y="1822"/>
                    <a:pt x="17205" y="1727"/>
                  </a:cubicBezTo>
                  <a:cubicBezTo>
                    <a:pt x="17110" y="1644"/>
                    <a:pt x="17014" y="1572"/>
                    <a:pt x="16871" y="1489"/>
                  </a:cubicBezTo>
                  <a:cubicBezTo>
                    <a:pt x="16741" y="1430"/>
                    <a:pt x="16621" y="1418"/>
                    <a:pt x="16538" y="1418"/>
                  </a:cubicBezTo>
                  <a:cubicBezTo>
                    <a:pt x="16443" y="1418"/>
                    <a:pt x="16371" y="1453"/>
                    <a:pt x="16336" y="1477"/>
                  </a:cubicBezTo>
                  <a:cubicBezTo>
                    <a:pt x="16324" y="1489"/>
                    <a:pt x="16312" y="1489"/>
                    <a:pt x="16312" y="1513"/>
                  </a:cubicBezTo>
                  <a:cubicBezTo>
                    <a:pt x="16195" y="1417"/>
                    <a:pt x="16011" y="1331"/>
                    <a:pt x="15828" y="1331"/>
                  </a:cubicBezTo>
                  <a:cubicBezTo>
                    <a:pt x="15807" y="1331"/>
                    <a:pt x="15785" y="1332"/>
                    <a:pt x="15764" y="1334"/>
                  </a:cubicBezTo>
                  <a:cubicBezTo>
                    <a:pt x="15657" y="1346"/>
                    <a:pt x="15598" y="1358"/>
                    <a:pt x="15538" y="1394"/>
                  </a:cubicBezTo>
                  <a:cubicBezTo>
                    <a:pt x="15490" y="1346"/>
                    <a:pt x="15431" y="1299"/>
                    <a:pt x="15359" y="1251"/>
                  </a:cubicBezTo>
                  <a:cubicBezTo>
                    <a:pt x="15226" y="1173"/>
                    <a:pt x="15038" y="1133"/>
                    <a:pt x="14837" y="1133"/>
                  </a:cubicBezTo>
                  <a:cubicBezTo>
                    <a:pt x="14699" y="1133"/>
                    <a:pt x="14555" y="1153"/>
                    <a:pt x="14419" y="1191"/>
                  </a:cubicBezTo>
                  <a:cubicBezTo>
                    <a:pt x="14252" y="1239"/>
                    <a:pt x="14157" y="1299"/>
                    <a:pt x="14062" y="1358"/>
                  </a:cubicBezTo>
                  <a:cubicBezTo>
                    <a:pt x="14050" y="1370"/>
                    <a:pt x="14038" y="1370"/>
                    <a:pt x="14014" y="1394"/>
                  </a:cubicBezTo>
                  <a:cubicBezTo>
                    <a:pt x="13961" y="1371"/>
                    <a:pt x="13894" y="1363"/>
                    <a:pt x="13828" y="1363"/>
                  </a:cubicBezTo>
                  <a:cubicBezTo>
                    <a:pt x="13789" y="1363"/>
                    <a:pt x="13751" y="1366"/>
                    <a:pt x="13716" y="1370"/>
                  </a:cubicBezTo>
                  <a:cubicBezTo>
                    <a:pt x="13597" y="1394"/>
                    <a:pt x="13478" y="1418"/>
                    <a:pt x="13359" y="1453"/>
                  </a:cubicBezTo>
                  <a:cubicBezTo>
                    <a:pt x="13228" y="1489"/>
                    <a:pt x="13157" y="1537"/>
                    <a:pt x="13097" y="1584"/>
                  </a:cubicBezTo>
                  <a:cubicBezTo>
                    <a:pt x="13085" y="1572"/>
                    <a:pt x="13050" y="1549"/>
                    <a:pt x="13026" y="1537"/>
                  </a:cubicBezTo>
                  <a:cubicBezTo>
                    <a:pt x="12927" y="1483"/>
                    <a:pt x="12806" y="1458"/>
                    <a:pt x="12679" y="1458"/>
                  </a:cubicBezTo>
                  <a:cubicBezTo>
                    <a:pt x="12471" y="1458"/>
                    <a:pt x="12248" y="1525"/>
                    <a:pt x="12085" y="1644"/>
                  </a:cubicBezTo>
                  <a:cubicBezTo>
                    <a:pt x="11954" y="1727"/>
                    <a:pt x="11859" y="1822"/>
                    <a:pt x="11811" y="1882"/>
                  </a:cubicBezTo>
                  <a:cubicBezTo>
                    <a:pt x="11788" y="1930"/>
                    <a:pt x="11752" y="1953"/>
                    <a:pt x="11740" y="2001"/>
                  </a:cubicBezTo>
                  <a:cubicBezTo>
                    <a:pt x="11730" y="2000"/>
                    <a:pt x="11719" y="2000"/>
                    <a:pt x="11708" y="2000"/>
                  </a:cubicBezTo>
                  <a:cubicBezTo>
                    <a:pt x="11543" y="2000"/>
                    <a:pt x="11316" y="2084"/>
                    <a:pt x="11204" y="2263"/>
                  </a:cubicBezTo>
                  <a:cubicBezTo>
                    <a:pt x="11133" y="2251"/>
                    <a:pt x="11061" y="2239"/>
                    <a:pt x="10966" y="2239"/>
                  </a:cubicBezTo>
                  <a:cubicBezTo>
                    <a:pt x="10823" y="2251"/>
                    <a:pt x="10680" y="2311"/>
                    <a:pt x="10597" y="2370"/>
                  </a:cubicBezTo>
                  <a:cubicBezTo>
                    <a:pt x="10406" y="2501"/>
                    <a:pt x="10323" y="2608"/>
                    <a:pt x="10311" y="2668"/>
                  </a:cubicBezTo>
                  <a:lnTo>
                    <a:pt x="10287" y="2668"/>
                  </a:lnTo>
                  <a:cubicBezTo>
                    <a:pt x="10109" y="2680"/>
                    <a:pt x="9883" y="2787"/>
                    <a:pt x="9716" y="2965"/>
                  </a:cubicBezTo>
                  <a:cubicBezTo>
                    <a:pt x="9644" y="3061"/>
                    <a:pt x="9597" y="3156"/>
                    <a:pt x="9597" y="3251"/>
                  </a:cubicBezTo>
                  <a:cubicBezTo>
                    <a:pt x="9597" y="3263"/>
                    <a:pt x="9597" y="3275"/>
                    <a:pt x="9609" y="3299"/>
                  </a:cubicBezTo>
                  <a:cubicBezTo>
                    <a:pt x="9513" y="3323"/>
                    <a:pt x="9406" y="3370"/>
                    <a:pt x="9311" y="3454"/>
                  </a:cubicBezTo>
                  <a:cubicBezTo>
                    <a:pt x="9287" y="3489"/>
                    <a:pt x="9251" y="3513"/>
                    <a:pt x="9240" y="3549"/>
                  </a:cubicBezTo>
                  <a:cubicBezTo>
                    <a:pt x="9180" y="3561"/>
                    <a:pt x="9109" y="3573"/>
                    <a:pt x="9049" y="3573"/>
                  </a:cubicBezTo>
                  <a:cubicBezTo>
                    <a:pt x="8954" y="3596"/>
                    <a:pt x="8859" y="3596"/>
                    <a:pt x="8751" y="3596"/>
                  </a:cubicBezTo>
                  <a:lnTo>
                    <a:pt x="8406" y="3596"/>
                  </a:lnTo>
                  <a:cubicBezTo>
                    <a:pt x="8156" y="3573"/>
                    <a:pt x="7918" y="3561"/>
                    <a:pt x="7692" y="3489"/>
                  </a:cubicBezTo>
                  <a:cubicBezTo>
                    <a:pt x="7573" y="3442"/>
                    <a:pt x="7454" y="3418"/>
                    <a:pt x="7370" y="3370"/>
                  </a:cubicBezTo>
                  <a:cubicBezTo>
                    <a:pt x="7263" y="3335"/>
                    <a:pt x="7156" y="3323"/>
                    <a:pt x="7085" y="3311"/>
                  </a:cubicBezTo>
                  <a:cubicBezTo>
                    <a:pt x="6965" y="3299"/>
                    <a:pt x="6858" y="3299"/>
                    <a:pt x="6799" y="3299"/>
                  </a:cubicBezTo>
                  <a:cubicBezTo>
                    <a:pt x="6918" y="3180"/>
                    <a:pt x="7025" y="3001"/>
                    <a:pt x="6965" y="2775"/>
                  </a:cubicBezTo>
                  <a:cubicBezTo>
                    <a:pt x="6918" y="2620"/>
                    <a:pt x="6835" y="2549"/>
                    <a:pt x="6787" y="2501"/>
                  </a:cubicBezTo>
                  <a:cubicBezTo>
                    <a:pt x="6739" y="2465"/>
                    <a:pt x="6715" y="2442"/>
                    <a:pt x="6680" y="2430"/>
                  </a:cubicBezTo>
                  <a:cubicBezTo>
                    <a:pt x="6680" y="2418"/>
                    <a:pt x="6692" y="2406"/>
                    <a:pt x="6692" y="2382"/>
                  </a:cubicBezTo>
                  <a:cubicBezTo>
                    <a:pt x="6739" y="2263"/>
                    <a:pt x="6775" y="2072"/>
                    <a:pt x="6680" y="1894"/>
                  </a:cubicBezTo>
                  <a:cubicBezTo>
                    <a:pt x="6632" y="1811"/>
                    <a:pt x="6573" y="1751"/>
                    <a:pt x="6501" y="1703"/>
                  </a:cubicBezTo>
                  <a:cubicBezTo>
                    <a:pt x="6477" y="1691"/>
                    <a:pt x="6442" y="1691"/>
                    <a:pt x="6418" y="1668"/>
                  </a:cubicBezTo>
                  <a:lnTo>
                    <a:pt x="6418" y="1584"/>
                  </a:lnTo>
                  <a:cubicBezTo>
                    <a:pt x="6370" y="1394"/>
                    <a:pt x="6180" y="1120"/>
                    <a:pt x="5846" y="1072"/>
                  </a:cubicBezTo>
                  <a:cubicBezTo>
                    <a:pt x="5810" y="1068"/>
                    <a:pt x="5775" y="1066"/>
                    <a:pt x="5743" y="1066"/>
                  </a:cubicBezTo>
                  <a:cubicBezTo>
                    <a:pt x="5594" y="1066"/>
                    <a:pt x="5486" y="1107"/>
                    <a:pt x="5418" y="1156"/>
                  </a:cubicBezTo>
                  <a:cubicBezTo>
                    <a:pt x="5322" y="1049"/>
                    <a:pt x="5180" y="941"/>
                    <a:pt x="4965" y="918"/>
                  </a:cubicBezTo>
                  <a:cubicBezTo>
                    <a:pt x="4965" y="894"/>
                    <a:pt x="4989" y="882"/>
                    <a:pt x="4989" y="858"/>
                  </a:cubicBezTo>
                  <a:cubicBezTo>
                    <a:pt x="4989" y="763"/>
                    <a:pt x="4965" y="644"/>
                    <a:pt x="4918" y="525"/>
                  </a:cubicBezTo>
                  <a:cubicBezTo>
                    <a:pt x="4858" y="406"/>
                    <a:pt x="4763" y="287"/>
                    <a:pt x="4620" y="227"/>
                  </a:cubicBezTo>
                  <a:cubicBezTo>
                    <a:pt x="4504" y="173"/>
                    <a:pt x="4402" y="154"/>
                    <a:pt x="4316" y="154"/>
                  </a:cubicBezTo>
                  <a:cubicBezTo>
                    <a:pt x="4270" y="154"/>
                    <a:pt x="4229" y="159"/>
                    <a:pt x="4191" y="167"/>
                  </a:cubicBezTo>
                  <a:cubicBezTo>
                    <a:pt x="4179" y="156"/>
                    <a:pt x="4179" y="144"/>
                    <a:pt x="4168" y="120"/>
                  </a:cubicBezTo>
                  <a:cubicBezTo>
                    <a:pt x="4108" y="60"/>
                    <a:pt x="3989" y="1"/>
                    <a:pt x="388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
            <p:cNvSpPr/>
            <p:nvPr/>
          </p:nvSpPr>
          <p:spPr>
            <a:xfrm>
              <a:off x="4942275" y="3666650"/>
              <a:ext cx="158375" cy="106575"/>
            </a:xfrm>
            <a:custGeom>
              <a:avLst/>
              <a:gdLst/>
              <a:ahLst/>
              <a:cxnLst/>
              <a:rect l="l" t="t" r="r" b="b"/>
              <a:pathLst>
                <a:path w="6335" h="4263" extrusionOk="0">
                  <a:moveTo>
                    <a:pt x="6311" y="1"/>
                  </a:moveTo>
                  <a:lnTo>
                    <a:pt x="2786" y="393"/>
                  </a:lnTo>
                  <a:lnTo>
                    <a:pt x="2644" y="453"/>
                  </a:lnTo>
                  <a:lnTo>
                    <a:pt x="0" y="1572"/>
                  </a:lnTo>
                  <a:lnTo>
                    <a:pt x="846" y="4263"/>
                  </a:lnTo>
                  <a:lnTo>
                    <a:pt x="3215" y="3108"/>
                  </a:lnTo>
                  <a:lnTo>
                    <a:pt x="3263" y="3096"/>
                  </a:lnTo>
                  <a:cubicBezTo>
                    <a:pt x="3239" y="3037"/>
                    <a:pt x="3227" y="2965"/>
                    <a:pt x="3215" y="2906"/>
                  </a:cubicBezTo>
                  <a:cubicBezTo>
                    <a:pt x="2941" y="1787"/>
                    <a:pt x="2691" y="644"/>
                    <a:pt x="2786" y="608"/>
                  </a:cubicBezTo>
                  <a:cubicBezTo>
                    <a:pt x="2787" y="608"/>
                    <a:pt x="2788" y="607"/>
                    <a:pt x="2788" y="607"/>
                  </a:cubicBezTo>
                  <a:cubicBezTo>
                    <a:pt x="2853" y="607"/>
                    <a:pt x="3182" y="1738"/>
                    <a:pt x="3465" y="2846"/>
                  </a:cubicBezTo>
                  <a:cubicBezTo>
                    <a:pt x="3477" y="2882"/>
                    <a:pt x="3477" y="2918"/>
                    <a:pt x="3501" y="2965"/>
                  </a:cubicBezTo>
                  <a:lnTo>
                    <a:pt x="4941" y="2263"/>
                  </a:lnTo>
                  <a:cubicBezTo>
                    <a:pt x="4953" y="2251"/>
                    <a:pt x="4971" y="2245"/>
                    <a:pt x="4992" y="2245"/>
                  </a:cubicBezTo>
                  <a:cubicBezTo>
                    <a:pt x="5013" y="2245"/>
                    <a:pt x="5037" y="2251"/>
                    <a:pt x="5061" y="2263"/>
                  </a:cubicBezTo>
                  <a:lnTo>
                    <a:pt x="6335" y="203"/>
                  </a:lnTo>
                  <a:lnTo>
                    <a:pt x="6311"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
            <p:cNvSpPr/>
            <p:nvPr/>
          </p:nvSpPr>
          <p:spPr>
            <a:xfrm>
              <a:off x="5073825" y="3650875"/>
              <a:ext cx="180725" cy="145275"/>
            </a:xfrm>
            <a:custGeom>
              <a:avLst/>
              <a:gdLst/>
              <a:ahLst/>
              <a:cxnLst/>
              <a:rect l="l" t="t" r="r" b="b"/>
              <a:pathLst>
                <a:path w="7229" h="5811" extrusionOk="0">
                  <a:moveTo>
                    <a:pt x="1894" y="1"/>
                  </a:moveTo>
                  <a:lnTo>
                    <a:pt x="1" y="3001"/>
                  </a:lnTo>
                  <a:lnTo>
                    <a:pt x="3049" y="4501"/>
                  </a:lnTo>
                  <a:lnTo>
                    <a:pt x="3132" y="4549"/>
                  </a:lnTo>
                  <a:cubicBezTo>
                    <a:pt x="3144" y="4513"/>
                    <a:pt x="3180" y="4489"/>
                    <a:pt x="3192" y="4453"/>
                  </a:cubicBezTo>
                  <a:cubicBezTo>
                    <a:pt x="3251" y="4382"/>
                    <a:pt x="3311" y="4287"/>
                    <a:pt x="3370" y="4203"/>
                  </a:cubicBezTo>
                  <a:cubicBezTo>
                    <a:pt x="3787" y="3572"/>
                    <a:pt x="4228" y="2965"/>
                    <a:pt x="4513" y="2608"/>
                  </a:cubicBezTo>
                  <a:cubicBezTo>
                    <a:pt x="4672" y="2426"/>
                    <a:pt x="4788" y="2310"/>
                    <a:pt x="4819" y="2310"/>
                  </a:cubicBezTo>
                  <a:cubicBezTo>
                    <a:pt x="4821" y="2310"/>
                    <a:pt x="4822" y="2310"/>
                    <a:pt x="4823" y="2310"/>
                  </a:cubicBezTo>
                  <a:cubicBezTo>
                    <a:pt x="4906" y="2322"/>
                    <a:pt x="4263" y="3358"/>
                    <a:pt x="3597" y="4323"/>
                  </a:cubicBezTo>
                  <a:cubicBezTo>
                    <a:pt x="3561" y="4370"/>
                    <a:pt x="3549" y="4394"/>
                    <a:pt x="3513" y="4430"/>
                  </a:cubicBezTo>
                  <a:lnTo>
                    <a:pt x="4763" y="3918"/>
                  </a:lnTo>
                  <a:cubicBezTo>
                    <a:pt x="4777" y="3915"/>
                    <a:pt x="4793" y="3913"/>
                    <a:pt x="4808" y="3913"/>
                  </a:cubicBezTo>
                  <a:cubicBezTo>
                    <a:pt x="4859" y="3913"/>
                    <a:pt x="4912" y="3929"/>
                    <a:pt x="4930" y="3965"/>
                  </a:cubicBezTo>
                  <a:lnTo>
                    <a:pt x="6299" y="5811"/>
                  </a:lnTo>
                  <a:lnTo>
                    <a:pt x="7228" y="3787"/>
                  </a:lnTo>
                  <a:lnTo>
                    <a:pt x="4930" y="1989"/>
                  </a:lnTo>
                  <a:lnTo>
                    <a:pt x="4728" y="1846"/>
                  </a:lnTo>
                  <a:lnTo>
                    <a:pt x="1894"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
            <p:cNvSpPr/>
            <p:nvPr/>
          </p:nvSpPr>
          <p:spPr>
            <a:xfrm>
              <a:off x="4959825" y="3729150"/>
              <a:ext cx="186375" cy="77125"/>
            </a:xfrm>
            <a:custGeom>
              <a:avLst/>
              <a:gdLst/>
              <a:ahLst/>
              <a:cxnLst/>
              <a:rect l="l" t="t" r="r" b="b"/>
              <a:pathLst>
                <a:path w="7455" h="3085" extrusionOk="0">
                  <a:moveTo>
                    <a:pt x="4299" y="1"/>
                  </a:moveTo>
                  <a:lnTo>
                    <a:pt x="1" y="2096"/>
                  </a:lnTo>
                  <a:lnTo>
                    <a:pt x="894" y="3085"/>
                  </a:lnTo>
                  <a:lnTo>
                    <a:pt x="3394" y="2263"/>
                  </a:lnTo>
                  <a:cubicBezTo>
                    <a:pt x="3413" y="2253"/>
                    <a:pt x="3433" y="2249"/>
                    <a:pt x="3453" y="2249"/>
                  </a:cubicBezTo>
                  <a:cubicBezTo>
                    <a:pt x="3508" y="2249"/>
                    <a:pt x="3562" y="2282"/>
                    <a:pt x="3597" y="2335"/>
                  </a:cubicBezTo>
                  <a:lnTo>
                    <a:pt x="3906" y="2942"/>
                  </a:lnTo>
                  <a:lnTo>
                    <a:pt x="5573" y="2275"/>
                  </a:lnTo>
                  <a:cubicBezTo>
                    <a:pt x="5502" y="2251"/>
                    <a:pt x="5394" y="2096"/>
                    <a:pt x="5144" y="1668"/>
                  </a:cubicBezTo>
                  <a:cubicBezTo>
                    <a:pt x="4775" y="1013"/>
                    <a:pt x="4418" y="322"/>
                    <a:pt x="4501" y="287"/>
                  </a:cubicBezTo>
                  <a:lnTo>
                    <a:pt x="4525" y="287"/>
                  </a:lnTo>
                  <a:cubicBezTo>
                    <a:pt x="4620" y="322"/>
                    <a:pt x="5037" y="941"/>
                    <a:pt x="5382" y="1549"/>
                  </a:cubicBezTo>
                  <a:cubicBezTo>
                    <a:pt x="5656" y="2013"/>
                    <a:pt x="5704" y="2168"/>
                    <a:pt x="5692" y="2227"/>
                  </a:cubicBezTo>
                  <a:lnTo>
                    <a:pt x="7454" y="1561"/>
                  </a:lnTo>
                  <a:lnTo>
                    <a:pt x="4478" y="84"/>
                  </a:lnTo>
                  <a:lnTo>
                    <a:pt x="4299"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
            <p:cNvSpPr/>
            <p:nvPr/>
          </p:nvSpPr>
          <p:spPr>
            <a:xfrm>
              <a:off x="5060150" y="3754750"/>
              <a:ext cx="200650" cy="156000"/>
            </a:xfrm>
            <a:custGeom>
              <a:avLst/>
              <a:gdLst/>
              <a:ahLst/>
              <a:cxnLst/>
              <a:rect l="l" t="t" r="r" b="b"/>
              <a:pathLst>
                <a:path w="8026" h="6240" extrusionOk="0">
                  <a:moveTo>
                    <a:pt x="7204" y="2989"/>
                  </a:moveTo>
                  <a:cubicBezTo>
                    <a:pt x="7251" y="3073"/>
                    <a:pt x="5525" y="3799"/>
                    <a:pt x="3822" y="4442"/>
                  </a:cubicBezTo>
                  <a:cubicBezTo>
                    <a:pt x="2600" y="4915"/>
                    <a:pt x="2230" y="5022"/>
                    <a:pt x="2105" y="5022"/>
                  </a:cubicBezTo>
                  <a:cubicBezTo>
                    <a:pt x="2058" y="5022"/>
                    <a:pt x="2046" y="5006"/>
                    <a:pt x="2036" y="4990"/>
                  </a:cubicBezTo>
                  <a:cubicBezTo>
                    <a:pt x="2012" y="4942"/>
                    <a:pt x="2024" y="4882"/>
                    <a:pt x="2989" y="4501"/>
                  </a:cubicBezTo>
                  <a:cubicBezTo>
                    <a:pt x="3191" y="4418"/>
                    <a:pt x="3429" y="4323"/>
                    <a:pt x="3727" y="4216"/>
                  </a:cubicBezTo>
                  <a:cubicBezTo>
                    <a:pt x="5299" y="3608"/>
                    <a:pt x="6918" y="3013"/>
                    <a:pt x="7180" y="2989"/>
                  </a:cubicBezTo>
                  <a:close/>
                  <a:moveTo>
                    <a:pt x="5334" y="1"/>
                  </a:moveTo>
                  <a:lnTo>
                    <a:pt x="0" y="2120"/>
                  </a:lnTo>
                  <a:lnTo>
                    <a:pt x="715" y="3501"/>
                  </a:lnTo>
                  <a:lnTo>
                    <a:pt x="1441" y="4918"/>
                  </a:lnTo>
                  <a:lnTo>
                    <a:pt x="2965" y="6240"/>
                  </a:lnTo>
                  <a:lnTo>
                    <a:pt x="4560" y="6002"/>
                  </a:lnTo>
                  <a:cubicBezTo>
                    <a:pt x="4560" y="5942"/>
                    <a:pt x="4537" y="5894"/>
                    <a:pt x="4537" y="5835"/>
                  </a:cubicBezTo>
                  <a:cubicBezTo>
                    <a:pt x="4537" y="5728"/>
                    <a:pt x="4560" y="5609"/>
                    <a:pt x="4572" y="5490"/>
                  </a:cubicBezTo>
                  <a:cubicBezTo>
                    <a:pt x="4620" y="5216"/>
                    <a:pt x="4751" y="4978"/>
                    <a:pt x="4929" y="4799"/>
                  </a:cubicBezTo>
                  <a:cubicBezTo>
                    <a:pt x="5120" y="4609"/>
                    <a:pt x="5358" y="4478"/>
                    <a:pt x="5644" y="4382"/>
                  </a:cubicBezTo>
                  <a:cubicBezTo>
                    <a:pt x="6192" y="4180"/>
                    <a:pt x="6846" y="4108"/>
                    <a:pt x="7442" y="4025"/>
                  </a:cubicBezTo>
                  <a:cubicBezTo>
                    <a:pt x="7549" y="4001"/>
                    <a:pt x="7656" y="4001"/>
                    <a:pt x="7739" y="4001"/>
                  </a:cubicBezTo>
                  <a:lnTo>
                    <a:pt x="7835" y="4001"/>
                  </a:lnTo>
                  <a:cubicBezTo>
                    <a:pt x="7858" y="3930"/>
                    <a:pt x="7906" y="3799"/>
                    <a:pt x="8025" y="3680"/>
                  </a:cubicBezTo>
                  <a:lnTo>
                    <a:pt x="7454" y="2894"/>
                  </a:lnTo>
                  <a:lnTo>
                    <a:pt x="7430" y="2846"/>
                  </a:lnTo>
                  <a:lnTo>
                    <a:pt x="5334"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
            <p:cNvSpPr/>
            <p:nvPr/>
          </p:nvSpPr>
          <p:spPr>
            <a:xfrm>
              <a:off x="4814275" y="3754750"/>
              <a:ext cx="158675" cy="77125"/>
            </a:xfrm>
            <a:custGeom>
              <a:avLst/>
              <a:gdLst/>
              <a:ahLst/>
              <a:cxnLst/>
              <a:rect l="l" t="t" r="r" b="b"/>
              <a:pathLst>
                <a:path w="6347" h="3085" extrusionOk="0">
                  <a:moveTo>
                    <a:pt x="4382" y="1"/>
                  </a:moveTo>
                  <a:lnTo>
                    <a:pt x="1" y="2656"/>
                  </a:lnTo>
                  <a:cubicBezTo>
                    <a:pt x="501" y="2739"/>
                    <a:pt x="989" y="2894"/>
                    <a:pt x="1477" y="3085"/>
                  </a:cubicBezTo>
                  <a:lnTo>
                    <a:pt x="3704" y="3013"/>
                  </a:lnTo>
                  <a:lnTo>
                    <a:pt x="6347" y="2144"/>
                  </a:lnTo>
                  <a:lnTo>
                    <a:pt x="4382"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
            <p:cNvSpPr/>
            <p:nvPr/>
          </p:nvSpPr>
          <p:spPr>
            <a:xfrm>
              <a:off x="4933650" y="3794350"/>
              <a:ext cx="154200" cy="117600"/>
            </a:xfrm>
            <a:custGeom>
              <a:avLst/>
              <a:gdLst/>
              <a:ahLst/>
              <a:cxnLst/>
              <a:rect l="l" t="t" r="r" b="b"/>
              <a:pathLst>
                <a:path w="6168" h="4704" extrusionOk="0">
                  <a:moveTo>
                    <a:pt x="4405" y="0"/>
                  </a:moveTo>
                  <a:lnTo>
                    <a:pt x="0" y="1429"/>
                  </a:lnTo>
                  <a:cubicBezTo>
                    <a:pt x="48" y="1453"/>
                    <a:pt x="95" y="1489"/>
                    <a:pt x="95" y="1536"/>
                  </a:cubicBezTo>
                  <a:lnTo>
                    <a:pt x="357" y="4037"/>
                  </a:lnTo>
                  <a:cubicBezTo>
                    <a:pt x="464" y="4144"/>
                    <a:pt x="572" y="4251"/>
                    <a:pt x="655" y="4358"/>
                  </a:cubicBezTo>
                  <a:cubicBezTo>
                    <a:pt x="1536" y="4406"/>
                    <a:pt x="2429" y="4537"/>
                    <a:pt x="3274" y="4703"/>
                  </a:cubicBezTo>
                  <a:lnTo>
                    <a:pt x="6168" y="3370"/>
                  </a:lnTo>
                  <a:lnTo>
                    <a:pt x="4405" y="0"/>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
            <p:cNvSpPr/>
            <p:nvPr/>
          </p:nvSpPr>
          <p:spPr>
            <a:xfrm>
              <a:off x="5028600" y="3885425"/>
              <a:ext cx="95575" cy="48850"/>
            </a:xfrm>
            <a:custGeom>
              <a:avLst/>
              <a:gdLst/>
              <a:ahLst/>
              <a:cxnLst/>
              <a:rect l="l" t="t" r="r" b="b"/>
              <a:pathLst>
                <a:path w="3823" h="1954" extrusionOk="0">
                  <a:moveTo>
                    <a:pt x="2560" y="1"/>
                  </a:moveTo>
                  <a:lnTo>
                    <a:pt x="0" y="1179"/>
                  </a:lnTo>
                  <a:cubicBezTo>
                    <a:pt x="84" y="1191"/>
                    <a:pt x="155" y="1203"/>
                    <a:pt x="250" y="1239"/>
                  </a:cubicBezTo>
                  <a:cubicBezTo>
                    <a:pt x="607" y="1298"/>
                    <a:pt x="965" y="1382"/>
                    <a:pt x="1322" y="1489"/>
                  </a:cubicBezTo>
                  <a:cubicBezTo>
                    <a:pt x="1667" y="1596"/>
                    <a:pt x="1989" y="1691"/>
                    <a:pt x="2310" y="1798"/>
                  </a:cubicBezTo>
                  <a:cubicBezTo>
                    <a:pt x="2441" y="1846"/>
                    <a:pt x="2572" y="1894"/>
                    <a:pt x="2691" y="1953"/>
                  </a:cubicBezTo>
                  <a:lnTo>
                    <a:pt x="2679" y="1417"/>
                  </a:lnTo>
                  <a:cubicBezTo>
                    <a:pt x="2679" y="1334"/>
                    <a:pt x="2739" y="1263"/>
                    <a:pt x="2822" y="1251"/>
                  </a:cubicBezTo>
                  <a:lnTo>
                    <a:pt x="3822" y="1096"/>
                  </a:lnTo>
                  <a:lnTo>
                    <a:pt x="2560"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
            <p:cNvSpPr/>
            <p:nvPr/>
          </p:nvSpPr>
          <p:spPr>
            <a:xfrm>
              <a:off x="4867275" y="3836900"/>
              <a:ext cx="65800" cy="48850"/>
            </a:xfrm>
            <a:custGeom>
              <a:avLst/>
              <a:gdLst/>
              <a:ahLst/>
              <a:cxnLst/>
              <a:rect l="l" t="t" r="r" b="b"/>
              <a:pathLst>
                <a:path w="2632" h="1954" extrusionOk="0">
                  <a:moveTo>
                    <a:pt x="2417" y="1"/>
                  </a:moveTo>
                  <a:lnTo>
                    <a:pt x="0" y="96"/>
                  </a:lnTo>
                  <a:cubicBezTo>
                    <a:pt x="512" y="346"/>
                    <a:pt x="976" y="644"/>
                    <a:pt x="1405" y="942"/>
                  </a:cubicBezTo>
                  <a:cubicBezTo>
                    <a:pt x="1845" y="1287"/>
                    <a:pt x="2274" y="1632"/>
                    <a:pt x="2631" y="1954"/>
                  </a:cubicBezTo>
                  <a:lnTo>
                    <a:pt x="2417"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
            <p:cNvSpPr/>
            <p:nvPr/>
          </p:nvSpPr>
          <p:spPr>
            <a:xfrm>
              <a:off x="5105975" y="3912525"/>
              <a:ext cx="208100" cy="116700"/>
            </a:xfrm>
            <a:custGeom>
              <a:avLst/>
              <a:gdLst/>
              <a:ahLst/>
              <a:cxnLst/>
              <a:rect l="l" t="t" r="r" b="b"/>
              <a:pathLst>
                <a:path w="8324" h="4668" extrusionOk="0">
                  <a:moveTo>
                    <a:pt x="2870" y="0"/>
                  </a:moveTo>
                  <a:lnTo>
                    <a:pt x="1" y="441"/>
                  </a:lnTo>
                  <a:lnTo>
                    <a:pt x="13" y="1000"/>
                  </a:lnTo>
                  <a:cubicBezTo>
                    <a:pt x="60" y="1012"/>
                    <a:pt x="108" y="1024"/>
                    <a:pt x="144" y="1060"/>
                  </a:cubicBezTo>
                  <a:cubicBezTo>
                    <a:pt x="334" y="1167"/>
                    <a:pt x="584" y="1286"/>
                    <a:pt x="799" y="1405"/>
                  </a:cubicBezTo>
                  <a:cubicBezTo>
                    <a:pt x="1001" y="1500"/>
                    <a:pt x="1191" y="1619"/>
                    <a:pt x="1370" y="1727"/>
                  </a:cubicBezTo>
                  <a:cubicBezTo>
                    <a:pt x="1418" y="1762"/>
                    <a:pt x="1453" y="1786"/>
                    <a:pt x="1513" y="1822"/>
                  </a:cubicBezTo>
                  <a:cubicBezTo>
                    <a:pt x="1668" y="1905"/>
                    <a:pt x="1799" y="2000"/>
                    <a:pt x="1930" y="2084"/>
                  </a:cubicBezTo>
                  <a:cubicBezTo>
                    <a:pt x="1977" y="2119"/>
                    <a:pt x="2013" y="2143"/>
                    <a:pt x="2049" y="2155"/>
                  </a:cubicBezTo>
                  <a:cubicBezTo>
                    <a:pt x="2215" y="2274"/>
                    <a:pt x="2382" y="2381"/>
                    <a:pt x="2525" y="2500"/>
                  </a:cubicBezTo>
                  <a:cubicBezTo>
                    <a:pt x="2561" y="2512"/>
                    <a:pt x="2573" y="2548"/>
                    <a:pt x="2608" y="2560"/>
                  </a:cubicBezTo>
                  <a:cubicBezTo>
                    <a:pt x="2727" y="2655"/>
                    <a:pt x="2846" y="2750"/>
                    <a:pt x="2965" y="2846"/>
                  </a:cubicBezTo>
                  <a:cubicBezTo>
                    <a:pt x="3001" y="2870"/>
                    <a:pt x="3049" y="2917"/>
                    <a:pt x="3085" y="2953"/>
                  </a:cubicBezTo>
                  <a:cubicBezTo>
                    <a:pt x="3156" y="3012"/>
                    <a:pt x="3227" y="3084"/>
                    <a:pt x="3299" y="3143"/>
                  </a:cubicBezTo>
                  <a:lnTo>
                    <a:pt x="3299" y="2453"/>
                  </a:lnTo>
                  <a:cubicBezTo>
                    <a:pt x="3299" y="1846"/>
                    <a:pt x="3335" y="1631"/>
                    <a:pt x="3382" y="1560"/>
                  </a:cubicBezTo>
                  <a:cubicBezTo>
                    <a:pt x="3287" y="1560"/>
                    <a:pt x="3049" y="1524"/>
                    <a:pt x="2394" y="1310"/>
                  </a:cubicBezTo>
                  <a:cubicBezTo>
                    <a:pt x="1418" y="1000"/>
                    <a:pt x="418" y="667"/>
                    <a:pt x="429" y="584"/>
                  </a:cubicBezTo>
                  <a:cubicBezTo>
                    <a:pt x="431" y="578"/>
                    <a:pt x="441" y="575"/>
                    <a:pt x="461" y="575"/>
                  </a:cubicBezTo>
                  <a:cubicBezTo>
                    <a:pt x="643" y="575"/>
                    <a:pt x="1586" y="816"/>
                    <a:pt x="2489" y="1095"/>
                  </a:cubicBezTo>
                  <a:cubicBezTo>
                    <a:pt x="3323" y="1357"/>
                    <a:pt x="3454" y="1441"/>
                    <a:pt x="3466" y="1500"/>
                  </a:cubicBezTo>
                  <a:cubicBezTo>
                    <a:pt x="3501" y="1441"/>
                    <a:pt x="3716" y="1381"/>
                    <a:pt x="4990" y="1226"/>
                  </a:cubicBezTo>
                  <a:cubicBezTo>
                    <a:pt x="6206" y="1062"/>
                    <a:pt x="7445" y="930"/>
                    <a:pt x="7884" y="930"/>
                  </a:cubicBezTo>
                  <a:cubicBezTo>
                    <a:pt x="7986" y="930"/>
                    <a:pt x="8045" y="937"/>
                    <a:pt x="8049" y="953"/>
                  </a:cubicBezTo>
                  <a:cubicBezTo>
                    <a:pt x="8061" y="1012"/>
                    <a:pt x="6514" y="1262"/>
                    <a:pt x="5013" y="1441"/>
                  </a:cubicBezTo>
                  <a:cubicBezTo>
                    <a:pt x="4240" y="1531"/>
                    <a:pt x="3854" y="1573"/>
                    <a:pt x="3660" y="1573"/>
                  </a:cubicBezTo>
                  <a:cubicBezTo>
                    <a:pt x="3597" y="1573"/>
                    <a:pt x="3554" y="1569"/>
                    <a:pt x="3525" y="1560"/>
                  </a:cubicBezTo>
                  <a:lnTo>
                    <a:pt x="3525" y="1560"/>
                  </a:lnTo>
                  <a:cubicBezTo>
                    <a:pt x="3549" y="1655"/>
                    <a:pt x="3585" y="1857"/>
                    <a:pt x="3585" y="2453"/>
                  </a:cubicBezTo>
                  <a:cubicBezTo>
                    <a:pt x="3585" y="2762"/>
                    <a:pt x="3573" y="3084"/>
                    <a:pt x="3573" y="3358"/>
                  </a:cubicBezTo>
                  <a:cubicBezTo>
                    <a:pt x="3656" y="3453"/>
                    <a:pt x="3739" y="3524"/>
                    <a:pt x="3811" y="3620"/>
                  </a:cubicBezTo>
                  <a:cubicBezTo>
                    <a:pt x="3835" y="3655"/>
                    <a:pt x="3882" y="3691"/>
                    <a:pt x="3918" y="3739"/>
                  </a:cubicBezTo>
                  <a:cubicBezTo>
                    <a:pt x="3989" y="3810"/>
                    <a:pt x="4049" y="3882"/>
                    <a:pt x="4108" y="3953"/>
                  </a:cubicBezTo>
                  <a:cubicBezTo>
                    <a:pt x="4132" y="4001"/>
                    <a:pt x="4180" y="4048"/>
                    <a:pt x="4216" y="4096"/>
                  </a:cubicBezTo>
                  <a:cubicBezTo>
                    <a:pt x="4275" y="4179"/>
                    <a:pt x="4335" y="4251"/>
                    <a:pt x="4394" y="4346"/>
                  </a:cubicBezTo>
                  <a:cubicBezTo>
                    <a:pt x="4406" y="4382"/>
                    <a:pt x="4430" y="4394"/>
                    <a:pt x="4454" y="4417"/>
                  </a:cubicBezTo>
                  <a:cubicBezTo>
                    <a:pt x="4466" y="4441"/>
                    <a:pt x="4466" y="4453"/>
                    <a:pt x="4478" y="4465"/>
                  </a:cubicBezTo>
                  <a:cubicBezTo>
                    <a:pt x="4525" y="4536"/>
                    <a:pt x="4573" y="4596"/>
                    <a:pt x="4609" y="4667"/>
                  </a:cubicBezTo>
                  <a:cubicBezTo>
                    <a:pt x="4525" y="4489"/>
                    <a:pt x="4489" y="4298"/>
                    <a:pt x="4489" y="4120"/>
                  </a:cubicBezTo>
                  <a:cubicBezTo>
                    <a:pt x="4489" y="3834"/>
                    <a:pt x="4573" y="3560"/>
                    <a:pt x="4632" y="3358"/>
                  </a:cubicBezTo>
                  <a:cubicBezTo>
                    <a:pt x="4704" y="3060"/>
                    <a:pt x="4870" y="2786"/>
                    <a:pt x="5025" y="2524"/>
                  </a:cubicBezTo>
                  <a:cubicBezTo>
                    <a:pt x="5192" y="2274"/>
                    <a:pt x="5347" y="2072"/>
                    <a:pt x="5418" y="1917"/>
                  </a:cubicBezTo>
                  <a:cubicBezTo>
                    <a:pt x="5442" y="1857"/>
                    <a:pt x="5478" y="1810"/>
                    <a:pt x="5525" y="1774"/>
                  </a:cubicBezTo>
                  <a:cubicBezTo>
                    <a:pt x="5561" y="1727"/>
                    <a:pt x="5644" y="1691"/>
                    <a:pt x="5716" y="1691"/>
                  </a:cubicBezTo>
                  <a:cubicBezTo>
                    <a:pt x="5799" y="1691"/>
                    <a:pt x="5859" y="1727"/>
                    <a:pt x="5942" y="1750"/>
                  </a:cubicBezTo>
                  <a:cubicBezTo>
                    <a:pt x="6002" y="1786"/>
                    <a:pt x="6073" y="1810"/>
                    <a:pt x="6156" y="1857"/>
                  </a:cubicBezTo>
                  <a:cubicBezTo>
                    <a:pt x="6335" y="1929"/>
                    <a:pt x="6597" y="2036"/>
                    <a:pt x="6978" y="2108"/>
                  </a:cubicBezTo>
                  <a:cubicBezTo>
                    <a:pt x="7014" y="2036"/>
                    <a:pt x="7049" y="1965"/>
                    <a:pt x="7133" y="1893"/>
                  </a:cubicBezTo>
                  <a:cubicBezTo>
                    <a:pt x="7287" y="1715"/>
                    <a:pt x="7526" y="1596"/>
                    <a:pt x="7847" y="1512"/>
                  </a:cubicBezTo>
                  <a:cubicBezTo>
                    <a:pt x="8002" y="1476"/>
                    <a:pt x="8169" y="1453"/>
                    <a:pt x="8323" y="1453"/>
                  </a:cubicBezTo>
                  <a:lnTo>
                    <a:pt x="8323" y="941"/>
                  </a:lnTo>
                  <a:cubicBezTo>
                    <a:pt x="8299" y="905"/>
                    <a:pt x="8299" y="893"/>
                    <a:pt x="8299" y="857"/>
                  </a:cubicBezTo>
                  <a:lnTo>
                    <a:pt x="7668" y="548"/>
                  </a:lnTo>
                  <a:cubicBezTo>
                    <a:pt x="7526" y="560"/>
                    <a:pt x="7395" y="560"/>
                    <a:pt x="7264" y="560"/>
                  </a:cubicBezTo>
                  <a:cubicBezTo>
                    <a:pt x="7085" y="560"/>
                    <a:pt x="6906" y="548"/>
                    <a:pt x="6775" y="536"/>
                  </a:cubicBezTo>
                  <a:cubicBezTo>
                    <a:pt x="6633" y="524"/>
                    <a:pt x="6514" y="476"/>
                    <a:pt x="6418" y="417"/>
                  </a:cubicBezTo>
                  <a:cubicBezTo>
                    <a:pt x="6240" y="560"/>
                    <a:pt x="6013" y="655"/>
                    <a:pt x="5775" y="726"/>
                  </a:cubicBezTo>
                  <a:cubicBezTo>
                    <a:pt x="5418" y="822"/>
                    <a:pt x="5025" y="845"/>
                    <a:pt x="4668" y="857"/>
                  </a:cubicBezTo>
                  <a:cubicBezTo>
                    <a:pt x="4394" y="857"/>
                    <a:pt x="4120" y="845"/>
                    <a:pt x="3942" y="798"/>
                  </a:cubicBezTo>
                  <a:cubicBezTo>
                    <a:pt x="3656" y="762"/>
                    <a:pt x="3358" y="655"/>
                    <a:pt x="3156" y="464"/>
                  </a:cubicBezTo>
                  <a:cubicBezTo>
                    <a:pt x="3037" y="345"/>
                    <a:pt x="2930" y="191"/>
                    <a:pt x="2870" y="0"/>
                  </a:cubicBez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
            <p:cNvSpPr/>
            <p:nvPr/>
          </p:nvSpPr>
          <p:spPr>
            <a:xfrm>
              <a:off x="5221775" y="4031875"/>
              <a:ext cx="64025" cy="48850"/>
            </a:xfrm>
            <a:custGeom>
              <a:avLst/>
              <a:gdLst/>
              <a:ahLst/>
              <a:cxnLst/>
              <a:rect l="l" t="t" r="r" b="b"/>
              <a:pathLst>
                <a:path w="2561" h="1954" extrusionOk="0">
                  <a:moveTo>
                    <a:pt x="0" y="1"/>
                  </a:moveTo>
                  <a:cubicBezTo>
                    <a:pt x="5" y="14"/>
                    <a:pt x="11" y="27"/>
                    <a:pt x="18" y="40"/>
                  </a:cubicBezTo>
                  <a:lnTo>
                    <a:pt x="18" y="40"/>
                  </a:lnTo>
                  <a:cubicBezTo>
                    <a:pt x="13" y="27"/>
                    <a:pt x="7" y="14"/>
                    <a:pt x="0" y="1"/>
                  </a:cubicBezTo>
                  <a:close/>
                  <a:moveTo>
                    <a:pt x="18" y="40"/>
                  </a:moveTo>
                  <a:lnTo>
                    <a:pt x="18" y="40"/>
                  </a:lnTo>
                  <a:cubicBezTo>
                    <a:pt x="33" y="73"/>
                    <a:pt x="46" y="102"/>
                    <a:pt x="72" y="120"/>
                  </a:cubicBezTo>
                  <a:cubicBezTo>
                    <a:pt x="96" y="179"/>
                    <a:pt x="143" y="262"/>
                    <a:pt x="179" y="322"/>
                  </a:cubicBezTo>
                  <a:cubicBezTo>
                    <a:pt x="203" y="358"/>
                    <a:pt x="215" y="405"/>
                    <a:pt x="250" y="465"/>
                  </a:cubicBezTo>
                  <a:cubicBezTo>
                    <a:pt x="298" y="560"/>
                    <a:pt x="334" y="643"/>
                    <a:pt x="369" y="751"/>
                  </a:cubicBezTo>
                  <a:cubicBezTo>
                    <a:pt x="381" y="798"/>
                    <a:pt x="405" y="858"/>
                    <a:pt x="429" y="893"/>
                  </a:cubicBezTo>
                  <a:cubicBezTo>
                    <a:pt x="441" y="941"/>
                    <a:pt x="477" y="1001"/>
                    <a:pt x="489" y="1048"/>
                  </a:cubicBezTo>
                  <a:lnTo>
                    <a:pt x="489" y="1060"/>
                  </a:lnTo>
                  <a:cubicBezTo>
                    <a:pt x="596" y="1358"/>
                    <a:pt x="655" y="1655"/>
                    <a:pt x="679" y="1953"/>
                  </a:cubicBezTo>
                  <a:cubicBezTo>
                    <a:pt x="750" y="1882"/>
                    <a:pt x="846" y="1810"/>
                    <a:pt x="953" y="1751"/>
                  </a:cubicBezTo>
                  <a:cubicBezTo>
                    <a:pt x="1111" y="1672"/>
                    <a:pt x="1268" y="1626"/>
                    <a:pt x="1413" y="1626"/>
                  </a:cubicBezTo>
                  <a:cubicBezTo>
                    <a:pt x="1443" y="1626"/>
                    <a:pt x="1472" y="1628"/>
                    <a:pt x="1501" y="1632"/>
                  </a:cubicBezTo>
                  <a:cubicBezTo>
                    <a:pt x="1699" y="1632"/>
                    <a:pt x="1848" y="1673"/>
                    <a:pt x="1975" y="1673"/>
                  </a:cubicBezTo>
                  <a:cubicBezTo>
                    <a:pt x="2000" y="1673"/>
                    <a:pt x="2024" y="1671"/>
                    <a:pt x="2048" y="1667"/>
                  </a:cubicBezTo>
                  <a:cubicBezTo>
                    <a:pt x="2120" y="1667"/>
                    <a:pt x="2179" y="1655"/>
                    <a:pt x="2263" y="1644"/>
                  </a:cubicBezTo>
                  <a:cubicBezTo>
                    <a:pt x="2346" y="1608"/>
                    <a:pt x="2453" y="1584"/>
                    <a:pt x="2560" y="1548"/>
                  </a:cubicBezTo>
                  <a:cubicBezTo>
                    <a:pt x="2048" y="1525"/>
                    <a:pt x="1572" y="1358"/>
                    <a:pt x="1262" y="1001"/>
                  </a:cubicBezTo>
                  <a:cubicBezTo>
                    <a:pt x="1143" y="870"/>
                    <a:pt x="1072" y="715"/>
                    <a:pt x="1012" y="572"/>
                  </a:cubicBezTo>
                  <a:cubicBezTo>
                    <a:pt x="560" y="477"/>
                    <a:pt x="250" y="334"/>
                    <a:pt x="72" y="108"/>
                  </a:cubicBezTo>
                  <a:cubicBezTo>
                    <a:pt x="49" y="85"/>
                    <a:pt x="31" y="62"/>
                    <a:pt x="18" y="40"/>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
            <p:cNvSpPr/>
            <p:nvPr/>
          </p:nvSpPr>
          <p:spPr>
            <a:xfrm>
              <a:off x="5301550" y="4067000"/>
              <a:ext cx="10425" cy="5675"/>
            </a:xfrm>
            <a:custGeom>
              <a:avLst/>
              <a:gdLst/>
              <a:ahLst/>
              <a:cxnLst/>
              <a:rect l="l" t="t" r="r" b="b"/>
              <a:pathLst>
                <a:path w="417" h="227" extrusionOk="0">
                  <a:moveTo>
                    <a:pt x="417" y="0"/>
                  </a:moveTo>
                  <a:cubicBezTo>
                    <a:pt x="286" y="48"/>
                    <a:pt x="143" y="72"/>
                    <a:pt x="0" y="108"/>
                  </a:cubicBezTo>
                  <a:cubicBezTo>
                    <a:pt x="143" y="120"/>
                    <a:pt x="286" y="167"/>
                    <a:pt x="417" y="227"/>
                  </a:cubicBezTo>
                  <a:lnTo>
                    <a:pt x="417" y="0"/>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
            <p:cNvSpPr/>
            <p:nvPr/>
          </p:nvSpPr>
          <p:spPr>
            <a:xfrm>
              <a:off x="4650875" y="3723500"/>
              <a:ext cx="158075" cy="97075"/>
            </a:xfrm>
            <a:custGeom>
              <a:avLst/>
              <a:gdLst/>
              <a:ahLst/>
              <a:cxnLst/>
              <a:rect l="l" t="t" r="r" b="b"/>
              <a:pathLst>
                <a:path w="6323" h="3883" extrusionOk="0">
                  <a:moveTo>
                    <a:pt x="1715" y="1"/>
                  </a:moveTo>
                  <a:lnTo>
                    <a:pt x="834" y="108"/>
                  </a:lnTo>
                  <a:lnTo>
                    <a:pt x="0" y="3882"/>
                  </a:lnTo>
                  <a:lnTo>
                    <a:pt x="0" y="3882"/>
                  </a:lnTo>
                  <a:lnTo>
                    <a:pt x="536" y="3799"/>
                  </a:lnTo>
                  <a:lnTo>
                    <a:pt x="1298" y="405"/>
                  </a:lnTo>
                  <a:cubicBezTo>
                    <a:pt x="1308" y="335"/>
                    <a:pt x="1387" y="281"/>
                    <a:pt x="1461" y="281"/>
                  </a:cubicBezTo>
                  <a:cubicBezTo>
                    <a:pt x="1475" y="281"/>
                    <a:pt x="1488" y="283"/>
                    <a:pt x="1500" y="286"/>
                  </a:cubicBezTo>
                  <a:cubicBezTo>
                    <a:pt x="1596" y="298"/>
                    <a:pt x="1655" y="370"/>
                    <a:pt x="1643" y="465"/>
                  </a:cubicBezTo>
                  <a:lnTo>
                    <a:pt x="905" y="3715"/>
                  </a:lnTo>
                  <a:lnTo>
                    <a:pt x="905" y="3715"/>
                  </a:lnTo>
                  <a:lnTo>
                    <a:pt x="1608" y="3596"/>
                  </a:lnTo>
                  <a:lnTo>
                    <a:pt x="4501" y="3096"/>
                  </a:lnTo>
                  <a:lnTo>
                    <a:pt x="4584" y="3096"/>
                  </a:lnTo>
                  <a:lnTo>
                    <a:pt x="5751" y="3453"/>
                  </a:lnTo>
                  <a:cubicBezTo>
                    <a:pt x="5822" y="3465"/>
                    <a:pt x="5870" y="3525"/>
                    <a:pt x="5870" y="3584"/>
                  </a:cubicBezTo>
                  <a:lnTo>
                    <a:pt x="5882" y="3823"/>
                  </a:lnTo>
                  <a:cubicBezTo>
                    <a:pt x="5941" y="3823"/>
                    <a:pt x="6013" y="3834"/>
                    <a:pt x="6072" y="3834"/>
                  </a:cubicBezTo>
                  <a:cubicBezTo>
                    <a:pt x="6072" y="3775"/>
                    <a:pt x="6084" y="3704"/>
                    <a:pt x="6084" y="3644"/>
                  </a:cubicBezTo>
                  <a:cubicBezTo>
                    <a:pt x="6144" y="3072"/>
                    <a:pt x="6227" y="2334"/>
                    <a:pt x="6263" y="1787"/>
                  </a:cubicBezTo>
                  <a:cubicBezTo>
                    <a:pt x="6299" y="1465"/>
                    <a:pt x="6310" y="1191"/>
                    <a:pt x="6310" y="1072"/>
                  </a:cubicBezTo>
                  <a:cubicBezTo>
                    <a:pt x="6299" y="1060"/>
                    <a:pt x="6299" y="1060"/>
                    <a:pt x="6322" y="1060"/>
                  </a:cubicBezTo>
                  <a:cubicBezTo>
                    <a:pt x="6263" y="1037"/>
                    <a:pt x="6144" y="1013"/>
                    <a:pt x="6013" y="965"/>
                  </a:cubicBezTo>
                  <a:cubicBezTo>
                    <a:pt x="5822" y="906"/>
                    <a:pt x="5548" y="846"/>
                    <a:pt x="5275" y="775"/>
                  </a:cubicBezTo>
                  <a:cubicBezTo>
                    <a:pt x="5167" y="739"/>
                    <a:pt x="5048" y="727"/>
                    <a:pt x="4941" y="703"/>
                  </a:cubicBezTo>
                  <a:cubicBezTo>
                    <a:pt x="4096" y="501"/>
                    <a:pt x="3096" y="286"/>
                    <a:pt x="2429" y="144"/>
                  </a:cubicBezTo>
                  <a:cubicBezTo>
                    <a:pt x="2060" y="72"/>
                    <a:pt x="1798" y="13"/>
                    <a:pt x="1715" y="1"/>
                  </a:cubicBez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
            <p:cNvSpPr/>
            <p:nvPr/>
          </p:nvSpPr>
          <p:spPr>
            <a:xfrm>
              <a:off x="4643725" y="3808625"/>
              <a:ext cx="144975" cy="109575"/>
            </a:xfrm>
            <a:custGeom>
              <a:avLst/>
              <a:gdLst/>
              <a:ahLst/>
              <a:cxnLst/>
              <a:rect l="l" t="t" r="r" b="b"/>
              <a:pathLst>
                <a:path w="5799" h="4383" extrusionOk="0">
                  <a:moveTo>
                    <a:pt x="4763" y="1"/>
                  </a:moveTo>
                  <a:lnTo>
                    <a:pt x="0" y="834"/>
                  </a:lnTo>
                  <a:lnTo>
                    <a:pt x="239" y="4382"/>
                  </a:lnTo>
                  <a:lnTo>
                    <a:pt x="1274" y="4263"/>
                  </a:lnTo>
                  <a:cubicBezTo>
                    <a:pt x="1286" y="3156"/>
                    <a:pt x="1751" y="2120"/>
                    <a:pt x="2822" y="1358"/>
                  </a:cubicBezTo>
                  <a:cubicBezTo>
                    <a:pt x="3787" y="691"/>
                    <a:pt x="4799" y="406"/>
                    <a:pt x="5799" y="406"/>
                  </a:cubicBezTo>
                  <a:lnTo>
                    <a:pt x="5775" y="322"/>
                  </a:lnTo>
                  <a:lnTo>
                    <a:pt x="4763"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
            <p:cNvSpPr/>
            <p:nvPr/>
          </p:nvSpPr>
          <p:spPr>
            <a:xfrm>
              <a:off x="4654150" y="3922925"/>
              <a:ext cx="25325" cy="23850"/>
            </a:xfrm>
            <a:custGeom>
              <a:avLst/>
              <a:gdLst/>
              <a:ahLst/>
              <a:cxnLst/>
              <a:rect l="l" t="t" r="r" b="b"/>
              <a:pathLst>
                <a:path w="1013" h="954" extrusionOk="0">
                  <a:moveTo>
                    <a:pt x="857" y="1"/>
                  </a:moveTo>
                  <a:lnTo>
                    <a:pt x="0" y="96"/>
                  </a:lnTo>
                  <a:lnTo>
                    <a:pt x="643" y="751"/>
                  </a:lnTo>
                  <a:lnTo>
                    <a:pt x="1012" y="953"/>
                  </a:lnTo>
                  <a:cubicBezTo>
                    <a:pt x="929" y="644"/>
                    <a:pt x="881" y="310"/>
                    <a:pt x="857" y="1"/>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
            <p:cNvSpPr/>
            <p:nvPr/>
          </p:nvSpPr>
          <p:spPr>
            <a:xfrm>
              <a:off x="5110750" y="3830225"/>
              <a:ext cx="130700" cy="50325"/>
            </a:xfrm>
            <a:custGeom>
              <a:avLst/>
              <a:gdLst/>
              <a:ahLst/>
              <a:cxnLst/>
              <a:rect l="l" t="t" r="r" b="b"/>
              <a:pathLst>
                <a:path w="5228" h="2013" extrusionOk="0">
                  <a:moveTo>
                    <a:pt x="5169" y="0"/>
                  </a:moveTo>
                  <a:cubicBezTo>
                    <a:pt x="4951" y="0"/>
                    <a:pt x="3306" y="599"/>
                    <a:pt x="1715" y="1209"/>
                  </a:cubicBezTo>
                  <a:cubicBezTo>
                    <a:pt x="12" y="1863"/>
                    <a:pt x="0" y="1923"/>
                    <a:pt x="36" y="1982"/>
                  </a:cubicBezTo>
                  <a:cubicBezTo>
                    <a:pt x="42" y="1998"/>
                    <a:pt x="51" y="2013"/>
                    <a:pt x="94" y="2013"/>
                  </a:cubicBezTo>
                  <a:cubicBezTo>
                    <a:pt x="209" y="2013"/>
                    <a:pt x="575" y="1906"/>
                    <a:pt x="1822" y="1435"/>
                  </a:cubicBezTo>
                  <a:cubicBezTo>
                    <a:pt x="3501" y="780"/>
                    <a:pt x="5227" y="54"/>
                    <a:pt x="5191" y="6"/>
                  </a:cubicBezTo>
                  <a:cubicBezTo>
                    <a:pt x="5188" y="2"/>
                    <a:pt x="5181" y="0"/>
                    <a:pt x="51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
            <p:cNvSpPr/>
            <p:nvPr/>
          </p:nvSpPr>
          <p:spPr>
            <a:xfrm>
              <a:off x="5295600" y="3924125"/>
              <a:ext cx="16100" cy="10150"/>
            </a:xfrm>
            <a:custGeom>
              <a:avLst/>
              <a:gdLst/>
              <a:ahLst/>
              <a:cxnLst/>
              <a:rect l="l" t="t" r="r" b="b"/>
              <a:pathLst>
                <a:path w="644" h="406" extrusionOk="0">
                  <a:moveTo>
                    <a:pt x="548" y="0"/>
                  </a:moveTo>
                  <a:cubicBezTo>
                    <a:pt x="369" y="48"/>
                    <a:pt x="179" y="72"/>
                    <a:pt x="0" y="84"/>
                  </a:cubicBezTo>
                  <a:lnTo>
                    <a:pt x="643" y="405"/>
                  </a:lnTo>
                  <a:cubicBezTo>
                    <a:pt x="619" y="322"/>
                    <a:pt x="595" y="250"/>
                    <a:pt x="595" y="167"/>
                  </a:cubicBezTo>
                  <a:cubicBezTo>
                    <a:pt x="595" y="120"/>
                    <a:pt x="619" y="72"/>
                    <a:pt x="619" y="24"/>
                  </a:cubicBezTo>
                  <a:lnTo>
                    <a:pt x="548"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
            <p:cNvSpPr/>
            <p:nvPr/>
          </p:nvSpPr>
          <p:spPr>
            <a:xfrm>
              <a:off x="5312550" y="4063725"/>
              <a:ext cx="8375" cy="14300"/>
            </a:xfrm>
            <a:custGeom>
              <a:avLst/>
              <a:gdLst/>
              <a:ahLst/>
              <a:cxnLst/>
              <a:rect l="l" t="t" r="r" b="b"/>
              <a:pathLst>
                <a:path w="335" h="572" extrusionOk="0">
                  <a:moveTo>
                    <a:pt x="334" y="0"/>
                  </a:moveTo>
                  <a:cubicBezTo>
                    <a:pt x="239" y="36"/>
                    <a:pt x="120" y="84"/>
                    <a:pt x="1" y="131"/>
                  </a:cubicBezTo>
                  <a:lnTo>
                    <a:pt x="1" y="358"/>
                  </a:lnTo>
                  <a:cubicBezTo>
                    <a:pt x="120" y="417"/>
                    <a:pt x="215" y="489"/>
                    <a:pt x="334" y="572"/>
                  </a:cubicBezTo>
                  <a:lnTo>
                    <a:pt x="334"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
            <p:cNvSpPr/>
            <p:nvPr/>
          </p:nvSpPr>
          <p:spPr>
            <a:xfrm>
              <a:off x="5311950" y="3936325"/>
              <a:ext cx="8975" cy="13425"/>
            </a:xfrm>
            <a:custGeom>
              <a:avLst/>
              <a:gdLst/>
              <a:ahLst/>
              <a:cxnLst/>
              <a:rect l="l" t="t" r="r" b="b"/>
              <a:pathLst>
                <a:path w="359" h="537" extrusionOk="0">
                  <a:moveTo>
                    <a:pt x="1" y="1"/>
                  </a:moveTo>
                  <a:lnTo>
                    <a:pt x="1" y="524"/>
                  </a:lnTo>
                  <a:cubicBezTo>
                    <a:pt x="25" y="513"/>
                    <a:pt x="37" y="513"/>
                    <a:pt x="49" y="513"/>
                  </a:cubicBezTo>
                  <a:cubicBezTo>
                    <a:pt x="156" y="513"/>
                    <a:pt x="263" y="524"/>
                    <a:pt x="358" y="536"/>
                  </a:cubicBezTo>
                  <a:lnTo>
                    <a:pt x="358" y="513"/>
                  </a:lnTo>
                  <a:cubicBezTo>
                    <a:pt x="299" y="453"/>
                    <a:pt x="239" y="394"/>
                    <a:pt x="203" y="322"/>
                  </a:cubicBezTo>
                  <a:cubicBezTo>
                    <a:pt x="108" y="215"/>
                    <a:pt x="49" y="108"/>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
            <p:cNvSpPr/>
            <p:nvPr/>
          </p:nvSpPr>
          <p:spPr>
            <a:xfrm>
              <a:off x="4633600" y="3642725"/>
              <a:ext cx="630750" cy="299275"/>
            </a:xfrm>
            <a:custGeom>
              <a:avLst/>
              <a:gdLst/>
              <a:ahLst/>
              <a:cxnLst/>
              <a:rect l="l" t="t" r="r" b="b"/>
              <a:pathLst>
                <a:path w="25230" h="11971" extrusionOk="0">
                  <a:moveTo>
                    <a:pt x="18622" y="946"/>
                  </a:moveTo>
                  <a:lnTo>
                    <a:pt x="18670" y="1148"/>
                  </a:lnTo>
                  <a:lnTo>
                    <a:pt x="17372" y="3184"/>
                  </a:lnTo>
                  <a:cubicBezTo>
                    <a:pt x="17354" y="3178"/>
                    <a:pt x="17333" y="3175"/>
                    <a:pt x="17312" y="3175"/>
                  </a:cubicBezTo>
                  <a:cubicBezTo>
                    <a:pt x="17291" y="3175"/>
                    <a:pt x="17271" y="3178"/>
                    <a:pt x="17253" y="3184"/>
                  </a:cubicBezTo>
                  <a:lnTo>
                    <a:pt x="15812" y="3887"/>
                  </a:lnTo>
                  <a:cubicBezTo>
                    <a:pt x="15800" y="3839"/>
                    <a:pt x="15800" y="3815"/>
                    <a:pt x="15776" y="3767"/>
                  </a:cubicBezTo>
                  <a:cubicBezTo>
                    <a:pt x="15507" y="2665"/>
                    <a:pt x="15179" y="1540"/>
                    <a:pt x="15101" y="1540"/>
                  </a:cubicBezTo>
                  <a:cubicBezTo>
                    <a:pt x="15100" y="1540"/>
                    <a:pt x="15099" y="1540"/>
                    <a:pt x="15098" y="1541"/>
                  </a:cubicBezTo>
                  <a:cubicBezTo>
                    <a:pt x="14991" y="1565"/>
                    <a:pt x="15264" y="2708"/>
                    <a:pt x="15526" y="3827"/>
                  </a:cubicBezTo>
                  <a:cubicBezTo>
                    <a:pt x="15550" y="3887"/>
                    <a:pt x="15562" y="3958"/>
                    <a:pt x="15574" y="4017"/>
                  </a:cubicBezTo>
                  <a:lnTo>
                    <a:pt x="13169" y="5196"/>
                  </a:lnTo>
                  <a:lnTo>
                    <a:pt x="12335" y="2505"/>
                  </a:lnTo>
                  <a:lnTo>
                    <a:pt x="15098" y="1339"/>
                  </a:lnTo>
                  <a:lnTo>
                    <a:pt x="18622" y="946"/>
                  </a:lnTo>
                  <a:close/>
                  <a:moveTo>
                    <a:pt x="19503" y="327"/>
                  </a:moveTo>
                  <a:lnTo>
                    <a:pt x="22527" y="2315"/>
                  </a:lnTo>
                  <a:lnTo>
                    <a:pt x="24813" y="4113"/>
                  </a:lnTo>
                  <a:lnTo>
                    <a:pt x="23896" y="6137"/>
                  </a:lnTo>
                  <a:lnTo>
                    <a:pt x="22527" y="4291"/>
                  </a:lnTo>
                  <a:cubicBezTo>
                    <a:pt x="22500" y="4255"/>
                    <a:pt x="22452" y="4239"/>
                    <a:pt x="22404" y="4239"/>
                  </a:cubicBezTo>
                  <a:cubicBezTo>
                    <a:pt x="22389" y="4239"/>
                    <a:pt x="22375" y="4241"/>
                    <a:pt x="22361" y="4244"/>
                  </a:cubicBezTo>
                  <a:lnTo>
                    <a:pt x="21110" y="4756"/>
                  </a:lnTo>
                  <a:cubicBezTo>
                    <a:pt x="21146" y="4720"/>
                    <a:pt x="21158" y="4696"/>
                    <a:pt x="21182" y="4649"/>
                  </a:cubicBezTo>
                  <a:cubicBezTo>
                    <a:pt x="21860" y="3684"/>
                    <a:pt x="22492" y="2648"/>
                    <a:pt x="22420" y="2636"/>
                  </a:cubicBezTo>
                  <a:cubicBezTo>
                    <a:pt x="22418" y="2635"/>
                    <a:pt x="22416" y="2635"/>
                    <a:pt x="22413" y="2635"/>
                  </a:cubicBezTo>
                  <a:cubicBezTo>
                    <a:pt x="22304" y="2635"/>
                    <a:pt x="21619" y="3588"/>
                    <a:pt x="20968" y="4529"/>
                  </a:cubicBezTo>
                  <a:cubicBezTo>
                    <a:pt x="20872" y="4660"/>
                    <a:pt x="20801" y="4779"/>
                    <a:pt x="20729" y="4875"/>
                  </a:cubicBezTo>
                  <a:lnTo>
                    <a:pt x="17598" y="3327"/>
                  </a:lnTo>
                  <a:lnTo>
                    <a:pt x="19503" y="327"/>
                  </a:lnTo>
                  <a:close/>
                  <a:moveTo>
                    <a:pt x="17348" y="3458"/>
                  </a:moveTo>
                  <a:lnTo>
                    <a:pt x="20503" y="5018"/>
                  </a:lnTo>
                  <a:lnTo>
                    <a:pt x="18741" y="5684"/>
                  </a:lnTo>
                  <a:cubicBezTo>
                    <a:pt x="18753" y="5625"/>
                    <a:pt x="18705" y="5470"/>
                    <a:pt x="18431" y="5018"/>
                  </a:cubicBezTo>
                  <a:cubicBezTo>
                    <a:pt x="18072" y="4380"/>
                    <a:pt x="17634" y="3742"/>
                    <a:pt x="17556" y="3742"/>
                  </a:cubicBezTo>
                  <a:cubicBezTo>
                    <a:pt x="17554" y="3742"/>
                    <a:pt x="17552" y="3743"/>
                    <a:pt x="17550" y="3744"/>
                  </a:cubicBezTo>
                  <a:cubicBezTo>
                    <a:pt x="17467" y="3779"/>
                    <a:pt x="17824" y="4470"/>
                    <a:pt x="18193" y="5125"/>
                  </a:cubicBezTo>
                  <a:cubicBezTo>
                    <a:pt x="18443" y="5565"/>
                    <a:pt x="18551" y="5708"/>
                    <a:pt x="18622" y="5732"/>
                  </a:cubicBezTo>
                  <a:lnTo>
                    <a:pt x="16955" y="6399"/>
                  </a:lnTo>
                  <a:lnTo>
                    <a:pt x="16646" y="5792"/>
                  </a:lnTo>
                  <a:cubicBezTo>
                    <a:pt x="16611" y="5739"/>
                    <a:pt x="16557" y="5706"/>
                    <a:pt x="16502" y="5706"/>
                  </a:cubicBezTo>
                  <a:cubicBezTo>
                    <a:pt x="16482" y="5706"/>
                    <a:pt x="16462" y="5710"/>
                    <a:pt x="16443" y="5720"/>
                  </a:cubicBezTo>
                  <a:lnTo>
                    <a:pt x="13943" y="6542"/>
                  </a:lnTo>
                  <a:lnTo>
                    <a:pt x="13050" y="5553"/>
                  </a:lnTo>
                  <a:lnTo>
                    <a:pt x="17348" y="3458"/>
                  </a:lnTo>
                  <a:close/>
                  <a:moveTo>
                    <a:pt x="19427" y="0"/>
                  </a:moveTo>
                  <a:cubicBezTo>
                    <a:pt x="19417" y="0"/>
                    <a:pt x="19406" y="2"/>
                    <a:pt x="19396" y="5"/>
                  </a:cubicBezTo>
                  <a:cubicBezTo>
                    <a:pt x="19372" y="5"/>
                    <a:pt x="19336" y="29"/>
                    <a:pt x="19313" y="65"/>
                  </a:cubicBezTo>
                  <a:lnTo>
                    <a:pt x="18836" y="827"/>
                  </a:lnTo>
                  <a:lnTo>
                    <a:pt x="18824" y="767"/>
                  </a:lnTo>
                  <a:cubicBezTo>
                    <a:pt x="18803" y="714"/>
                    <a:pt x="18753" y="670"/>
                    <a:pt x="18692" y="670"/>
                  </a:cubicBezTo>
                  <a:cubicBezTo>
                    <a:pt x="18684" y="670"/>
                    <a:pt x="18677" y="671"/>
                    <a:pt x="18670" y="672"/>
                  </a:cubicBezTo>
                  <a:lnTo>
                    <a:pt x="15014" y="1089"/>
                  </a:lnTo>
                  <a:lnTo>
                    <a:pt x="14967" y="1100"/>
                  </a:lnTo>
                  <a:lnTo>
                    <a:pt x="14610" y="1255"/>
                  </a:lnTo>
                  <a:lnTo>
                    <a:pt x="14086" y="1481"/>
                  </a:lnTo>
                  <a:lnTo>
                    <a:pt x="12812" y="2017"/>
                  </a:lnTo>
                  <a:lnTo>
                    <a:pt x="12490" y="2148"/>
                  </a:lnTo>
                  <a:lnTo>
                    <a:pt x="12074" y="2327"/>
                  </a:lnTo>
                  <a:cubicBezTo>
                    <a:pt x="12014" y="2351"/>
                    <a:pt x="11990" y="2410"/>
                    <a:pt x="12002" y="2458"/>
                  </a:cubicBezTo>
                  <a:lnTo>
                    <a:pt x="12395" y="3684"/>
                  </a:lnTo>
                  <a:lnTo>
                    <a:pt x="12538" y="4125"/>
                  </a:lnTo>
                  <a:lnTo>
                    <a:pt x="12907" y="5291"/>
                  </a:lnTo>
                  <a:lnTo>
                    <a:pt x="12824" y="5327"/>
                  </a:lnTo>
                  <a:lnTo>
                    <a:pt x="12693" y="5184"/>
                  </a:lnTo>
                  <a:lnTo>
                    <a:pt x="11752" y="4172"/>
                  </a:lnTo>
                  <a:cubicBezTo>
                    <a:pt x="11715" y="4135"/>
                    <a:pt x="11664" y="4116"/>
                    <a:pt x="11613" y="4116"/>
                  </a:cubicBezTo>
                  <a:cubicBezTo>
                    <a:pt x="11583" y="4116"/>
                    <a:pt x="11553" y="4123"/>
                    <a:pt x="11526" y="4137"/>
                  </a:cubicBezTo>
                  <a:lnTo>
                    <a:pt x="11145" y="4375"/>
                  </a:lnTo>
                  <a:lnTo>
                    <a:pt x="10859" y="4553"/>
                  </a:lnTo>
                  <a:lnTo>
                    <a:pt x="9919" y="5125"/>
                  </a:lnTo>
                  <a:lnTo>
                    <a:pt x="9633" y="5303"/>
                  </a:lnTo>
                  <a:lnTo>
                    <a:pt x="9299" y="5506"/>
                  </a:lnTo>
                  <a:lnTo>
                    <a:pt x="9014" y="5684"/>
                  </a:lnTo>
                  <a:lnTo>
                    <a:pt x="7097" y="6851"/>
                  </a:lnTo>
                  <a:cubicBezTo>
                    <a:pt x="7109" y="6673"/>
                    <a:pt x="7132" y="6494"/>
                    <a:pt x="7156" y="6303"/>
                  </a:cubicBezTo>
                  <a:cubicBezTo>
                    <a:pt x="7192" y="5863"/>
                    <a:pt x="7240" y="5422"/>
                    <a:pt x="7275" y="5065"/>
                  </a:cubicBezTo>
                  <a:cubicBezTo>
                    <a:pt x="7299" y="4696"/>
                    <a:pt x="7335" y="4410"/>
                    <a:pt x="7335" y="4279"/>
                  </a:cubicBezTo>
                  <a:lnTo>
                    <a:pt x="7335" y="4232"/>
                  </a:lnTo>
                  <a:lnTo>
                    <a:pt x="7335" y="4220"/>
                  </a:lnTo>
                  <a:lnTo>
                    <a:pt x="7335" y="4184"/>
                  </a:lnTo>
                  <a:cubicBezTo>
                    <a:pt x="7311" y="4137"/>
                    <a:pt x="7299" y="4125"/>
                    <a:pt x="7287" y="4113"/>
                  </a:cubicBezTo>
                  <a:lnTo>
                    <a:pt x="7216" y="4065"/>
                  </a:lnTo>
                  <a:cubicBezTo>
                    <a:pt x="7168" y="4041"/>
                    <a:pt x="7097" y="4017"/>
                    <a:pt x="7001" y="3994"/>
                  </a:cubicBezTo>
                  <a:cubicBezTo>
                    <a:pt x="6954" y="3982"/>
                    <a:pt x="6894" y="3958"/>
                    <a:pt x="6835" y="3946"/>
                  </a:cubicBezTo>
                  <a:cubicBezTo>
                    <a:pt x="6394" y="3815"/>
                    <a:pt x="5608" y="3636"/>
                    <a:pt x="4811" y="3470"/>
                  </a:cubicBezTo>
                  <a:cubicBezTo>
                    <a:pt x="4596" y="3422"/>
                    <a:pt x="4370" y="3363"/>
                    <a:pt x="4156" y="3327"/>
                  </a:cubicBezTo>
                  <a:cubicBezTo>
                    <a:pt x="3203" y="3113"/>
                    <a:pt x="2394" y="2946"/>
                    <a:pt x="2394" y="2946"/>
                  </a:cubicBezTo>
                  <a:lnTo>
                    <a:pt x="2334" y="2946"/>
                  </a:lnTo>
                  <a:lnTo>
                    <a:pt x="2072" y="2982"/>
                  </a:lnTo>
                  <a:lnTo>
                    <a:pt x="1596" y="3041"/>
                  </a:lnTo>
                  <a:lnTo>
                    <a:pt x="1298" y="3065"/>
                  </a:lnTo>
                  <a:cubicBezTo>
                    <a:pt x="1227" y="3089"/>
                    <a:pt x="1167" y="3125"/>
                    <a:pt x="1156" y="3184"/>
                  </a:cubicBezTo>
                  <a:lnTo>
                    <a:pt x="524" y="6006"/>
                  </a:lnTo>
                  <a:lnTo>
                    <a:pt x="441" y="6399"/>
                  </a:lnTo>
                  <a:lnTo>
                    <a:pt x="263" y="7196"/>
                  </a:lnTo>
                  <a:lnTo>
                    <a:pt x="155" y="7208"/>
                  </a:lnTo>
                  <a:cubicBezTo>
                    <a:pt x="72" y="7220"/>
                    <a:pt x="1" y="7292"/>
                    <a:pt x="24" y="7375"/>
                  </a:cubicBezTo>
                  <a:lnTo>
                    <a:pt x="274" y="11209"/>
                  </a:lnTo>
                  <a:cubicBezTo>
                    <a:pt x="274" y="11245"/>
                    <a:pt x="286" y="11268"/>
                    <a:pt x="322" y="11280"/>
                  </a:cubicBezTo>
                  <a:lnTo>
                    <a:pt x="322" y="11304"/>
                  </a:lnTo>
                  <a:lnTo>
                    <a:pt x="441" y="11423"/>
                  </a:lnTo>
                  <a:lnTo>
                    <a:pt x="1429" y="11971"/>
                  </a:lnTo>
                  <a:lnTo>
                    <a:pt x="822" y="11304"/>
                  </a:lnTo>
                  <a:lnTo>
                    <a:pt x="1679" y="11197"/>
                  </a:lnTo>
                  <a:cubicBezTo>
                    <a:pt x="1679" y="11102"/>
                    <a:pt x="1656" y="11030"/>
                    <a:pt x="1656" y="10935"/>
                  </a:cubicBezTo>
                  <a:lnTo>
                    <a:pt x="1656" y="10864"/>
                  </a:lnTo>
                  <a:lnTo>
                    <a:pt x="632" y="10983"/>
                  </a:lnTo>
                  <a:lnTo>
                    <a:pt x="394" y="7446"/>
                  </a:lnTo>
                  <a:lnTo>
                    <a:pt x="5156" y="6613"/>
                  </a:lnTo>
                  <a:lnTo>
                    <a:pt x="6168" y="6923"/>
                  </a:lnTo>
                  <a:lnTo>
                    <a:pt x="6180" y="7006"/>
                  </a:lnTo>
                  <a:lnTo>
                    <a:pt x="6204" y="7006"/>
                  </a:lnTo>
                  <a:cubicBezTo>
                    <a:pt x="6299" y="7006"/>
                    <a:pt x="6418" y="7006"/>
                    <a:pt x="6525" y="7030"/>
                  </a:cubicBezTo>
                  <a:lnTo>
                    <a:pt x="6501" y="6792"/>
                  </a:lnTo>
                  <a:cubicBezTo>
                    <a:pt x="6501" y="6732"/>
                    <a:pt x="6430" y="6673"/>
                    <a:pt x="6382" y="6661"/>
                  </a:cubicBezTo>
                  <a:lnTo>
                    <a:pt x="5216" y="6303"/>
                  </a:lnTo>
                  <a:lnTo>
                    <a:pt x="5132" y="6303"/>
                  </a:lnTo>
                  <a:lnTo>
                    <a:pt x="1537" y="6923"/>
                  </a:lnTo>
                  <a:lnTo>
                    <a:pt x="1537" y="6923"/>
                  </a:lnTo>
                  <a:lnTo>
                    <a:pt x="2275" y="3660"/>
                  </a:lnTo>
                  <a:cubicBezTo>
                    <a:pt x="2287" y="3577"/>
                    <a:pt x="2227" y="3506"/>
                    <a:pt x="2132" y="3482"/>
                  </a:cubicBezTo>
                  <a:cubicBezTo>
                    <a:pt x="2125" y="3481"/>
                    <a:pt x="2117" y="3480"/>
                    <a:pt x="2110" y="3480"/>
                  </a:cubicBezTo>
                  <a:cubicBezTo>
                    <a:pt x="2033" y="3480"/>
                    <a:pt x="1951" y="3535"/>
                    <a:pt x="1929" y="3601"/>
                  </a:cubicBezTo>
                  <a:lnTo>
                    <a:pt x="1167" y="6982"/>
                  </a:lnTo>
                  <a:lnTo>
                    <a:pt x="632" y="7077"/>
                  </a:lnTo>
                  <a:lnTo>
                    <a:pt x="1465" y="3291"/>
                  </a:lnTo>
                  <a:lnTo>
                    <a:pt x="2346" y="3184"/>
                  </a:lnTo>
                  <a:cubicBezTo>
                    <a:pt x="2418" y="3208"/>
                    <a:pt x="2691" y="3267"/>
                    <a:pt x="3061" y="3339"/>
                  </a:cubicBezTo>
                  <a:cubicBezTo>
                    <a:pt x="3727" y="3470"/>
                    <a:pt x="4727" y="3696"/>
                    <a:pt x="5573" y="3887"/>
                  </a:cubicBezTo>
                  <a:cubicBezTo>
                    <a:pt x="5989" y="3994"/>
                    <a:pt x="6382" y="4077"/>
                    <a:pt x="6644" y="4160"/>
                  </a:cubicBezTo>
                  <a:cubicBezTo>
                    <a:pt x="6775" y="4184"/>
                    <a:pt x="6894" y="4232"/>
                    <a:pt x="6954" y="4244"/>
                  </a:cubicBezTo>
                  <a:cubicBezTo>
                    <a:pt x="6978" y="4244"/>
                    <a:pt x="6978" y="4244"/>
                    <a:pt x="6978" y="4256"/>
                  </a:cubicBezTo>
                  <a:cubicBezTo>
                    <a:pt x="6978" y="4375"/>
                    <a:pt x="6942" y="4649"/>
                    <a:pt x="6918" y="4994"/>
                  </a:cubicBezTo>
                  <a:cubicBezTo>
                    <a:pt x="6871" y="5541"/>
                    <a:pt x="6799" y="6256"/>
                    <a:pt x="6740" y="6851"/>
                  </a:cubicBezTo>
                  <a:cubicBezTo>
                    <a:pt x="6740" y="6923"/>
                    <a:pt x="6716" y="6982"/>
                    <a:pt x="6716" y="7042"/>
                  </a:cubicBezTo>
                  <a:cubicBezTo>
                    <a:pt x="6882" y="7054"/>
                    <a:pt x="7049" y="7089"/>
                    <a:pt x="7216" y="7113"/>
                  </a:cubicBezTo>
                  <a:lnTo>
                    <a:pt x="11597" y="4470"/>
                  </a:lnTo>
                  <a:lnTo>
                    <a:pt x="13562" y="6613"/>
                  </a:lnTo>
                  <a:lnTo>
                    <a:pt x="10919" y="7470"/>
                  </a:lnTo>
                  <a:lnTo>
                    <a:pt x="8680" y="7554"/>
                  </a:lnTo>
                  <a:cubicBezTo>
                    <a:pt x="8895" y="7637"/>
                    <a:pt x="9121" y="7744"/>
                    <a:pt x="9311" y="7851"/>
                  </a:cubicBezTo>
                  <a:lnTo>
                    <a:pt x="11716" y="7756"/>
                  </a:lnTo>
                  <a:lnTo>
                    <a:pt x="11931" y="9709"/>
                  </a:lnTo>
                  <a:cubicBezTo>
                    <a:pt x="12062" y="9840"/>
                    <a:pt x="12193" y="9959"/>
                    <a:pt x="12312" y="10078"/>
                  </a:cubicBezTo>
                  <a:lnTo>
                    <a:pt x="12050" y="7577"/>
                  </a:lnTo>
                  <a:cubicBezTo>
                    <a:pt x="12050" y="7518"/>
                    <a:pt x="12002" y="7494"/>
                    <a:pt x="11954" y="7458"/>
                  </a:cubicBezTo>
                  <a:lnTo>
                    <a:pt x="16360" y="6030"/>
                  </a:lnTo>
                  <a:lnTo>
                    <a:pt x="18122" y="9411"/>
                  </a:lnTo>
                  <a:lnTo>
                    <a:pt x="15229" y="10733"/>
                  </a:lnTo>
                  <a:cubicBezTo>
                    <a:pt x="15407" y="10768"/>
                    <a:pt x="15586" y="10804"/>
                    <a:pt x="15753" y="10840"/>
                  </a:cubicBezTo>
                  <a:lnTo>
                    <a:pt x="18312" y="9661"/>
                  </a:lnTo>
                  <a:lnTo>
                    <a:pt x="19574" y="10768"/>
                  </a:lnTo>
                  <a:lnTo>
                    <a:pt x="18586" y="10911"/>
                  </a:lnTo>
                  <a:cubicBezTo>
                    <a:pt x="18491" y="10923"/>
                    <a:pt x="18431" y="10983"/>
                    <a:pt x="18431" y="11078"/>
                  </a:cubicBezTo>
                  <a:lnTo>
                    <a:pt x="18443" y="11614"/>
                  </a:lnTo>
                  <a:cubicBezTo>
                    <a:pt x="18562" y="11661"/>
                    <a:pt x="18682" y="11697"/>
                    <a:pt x="18789" y="11745"/>
                  </a:cubicBezTo>
                  <a:lnTo>
                    <a:pt x="18777" y="11197"/>
                  </a:lnTo>
                  <a:lnTo>
                    <a:pt x="21646" y="10744"/>
                  </a:lnTo>
                  <a:cubicBezTo>
                    <a:pt x="21622" y="10661"/>
                    <a:pt x="21599" y="10554"/>
                    <a:pt x="21587" y="10435"/>
                  </a:cubicBezTo>
                  <a:lnTo>
                    <a:pt x="19991" y="10673"/>
                  </a:lnTo>
                  <a:lnTo>
                    <a:pt x="18479" y="9351"/>
                  </a:lnTo>
                  <a:lnTo>
                    <a:pt x="17015" y="6554"/>
                  </a:lnTo>
                  <a:lnTo>
                    <a:pt x="22337" y="4434"/>
                  </a:lnTo>
                  <a:lnTo>
                    <a:pt x="24432" y="7280"/>
                  </a:lnTo>
                  <a:lnTo>
                    <a:pt x="25051" y="8125"/>
                  </a:lnTo>
                  <a:cubicBezTo>
                    <a:pt x="25051" y="8113"/>
                    <a:pt x="25075" y="8113"/>
                    <a:pt x="25075" y="8101"/>
                  </a:cubicBezTo>
                  <a:cubicBezTo>
                    <a:pt x="25111" y="8054"/>
                    <a:pt x="25170" y="7994"/>
                    <a:pt x="25230" y="7947"/>
                  </a:cubicBezTo>
                  <a:lnTo>
                    <a:pt x="24647" y="7149"/>
                  </a:lnTo>
                  <a:lnTo>
                    <a:pt x="24027" y="6315"/>
                  </a:lnTo>
                  <a:lnTo>
                    <a:pt x="25051" y="4065"/>
                  </a:lnTo>
                  <a:cubicBezTo>
                    <a:pt x="25063" y="4017"/>
                    <a:pt x="25051" y="3958"/>
                    <a:pt x="25028" y="3934"/>
                  </a:cubicBezTo>
                  <a:lnTo>
                    <a:pt x="22658" y="2077"/>
                  </a:lnTo>
                  <a:lnTo>
                    <a:pt x="22646" y="2077"/>
                  </a:lnTo>
                  <a:lnTo>
                    <a:pt x="21277" y="1184"/>
                  </a:lnTo>
                  <a:lnTo>
                    <a:pt x="21015" y="1017"/>
                  </a:lnTo>
                  <a:lnTo>
                    <a:pt x="20777" y="862"/>
                  </a:lnTo>
                  <a:lnTo>
                    <a:pt x="20515" y="684"/>
                  </a:lnTo>
                  <a:lnTo>
                    <a:pt x="19503" y="17"/>
                  </a:lnTo>
                  <a:cubicBezTo>
                    <a:pt x="19478" y="9"/>
                    <a:pt x="19453" y="0"/>
                    <a:pt x="194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
            <p:cNvSpPr/>
            <p:nvPr/>
          </p:nvSpPr>
          <p:spPr>
            <a:xfrm>
              <a:off x="5115200" y="3927200"/>
              <a:ext cx="191425" cy="69875"/>
            </a:xfrm>
            <a:custGeom>
              <a:avLst/>
              <a:gdLst/>
              <a:ahLst/>
              <a:cxnLst/>
              <a:rect l="l" t="t" r="r" b="b"/>
              <a:pathLst>
                <a:path w="7657" h="2795" extrusionOk="0">
                  <a:moveTo>
                    <a:pt x="45" y="0"/>
                  </a:moveTo>
                  <a:cubicBezTo>
                    <a:pt x="26" y="0"/>
                    <a:pt x="15" y="3"/>
                    <a:pt x="13" y="8"/>
                  </a:cubicBezTo>
                  <a:cubicBezTo>
                    <a:pt x="1" y="104"/>
                    <a:pt x="1001" y="437"/>
                    <a:pt x="1977" y="735"/>
                  </a:cubicBezTo>
                  <a:cubicBezTo>
                    <a:pt x="2632" y="949"/>
                    <a:pt x="2870" y="997"/>
                    <a:pt x="2966" y="997"/>
                  </a:cubicBezTo>
                  <a:cubicBezTo>
                    <a:pt x="2918" y="1068"/>
                    <a:pt x="2906" y="1294"/>
                    <a:pt x="2894" y="1890"/>
                  </a:cubicBezTo>
                  <a:lnTo>
                    <a:pt x="2894" y="2568"/>
                  </a:lnTo>
                  <a:lnTo>
                    <a:pt x="2954" y="2628"/>
                  </a:lnTo>
                  <a:lnTo>
                    <a:pt x="3037" y="2723"/>
                  </a:lnTo>
                  <a:lnTo>
                    <a:pt x="3108" y="2794"/>
                  </a:lnTo>
                  <a:cubicBezTo>
                    <a:pt x="3132" y="2509"/>
                    <a:pt x="3132" y="2199"/>
                    <a:pt x="3132" y="1890"/>
                  </a:cubicBezTo>
                  <a:cubicBezTo>
                    <a:pt x="3168" y="1294"/>
                    <a:pt x="3156" y="1068"/>
                    <a:pt x="3108" y="997"/>
                  </a:cubicBezTo>
                  <a:lnTo>
                    <a:pt x="3108" y="997"/>
                  </a:lnTo>
                  <a:cubicBezTo>
                    <a:pt x="3131" y="999"/>
                    <a:pt x="3162" y="1000"/>
                    <a:pt x="3204" y="1000"/>
                  </a:cubicBezTo>
                  <a:cubicBezTo>
                    <a:pt x="3385" y="1000"/>
                    <a:pt x="3775" y="974"/>
                    <a:pt x="4597" y="878"/>
                  </a:cubicBezTo>
                  <a:cubicBezTo>
                    <a:pt x="6109" y="675"/>
                    <a:pt x="7657" y="437"/>
                    <a:pt x="7633" y="378"/>
                  </a:cubicBezTo>
                  <a:cubicBezTo>
                    <a:pt x="7628" y="362"/>
                    <a:pt x="7574" y="356"/>
                    <a:pt x="7480" y="356"/>
                  </a:cubicBezTo>
                  <a:cubicBezTo>
                    <a:pt x="7052" y="356"/>
                    <a:pt x="5801" y="495"/>
                    <a:pt x="4573" y="651"/>
                  </a:cubicBezTo>
                  <a:cubicBezTo>
                    <a:pt x="3311" y="818"/>
                    <a:pt x="3085" y="878"/>
                    <a:pt x="3049" y="937"/>
                  </a:cubicBezTo>
                  <a:cubicBezTo>
                    <a:pt x="3037" y="878"/>
                    <a:pt x="2906" y="794"/>
                    <a:pt x="2073" y="532"/>
                  </a:cubicBezTo>
                  <a:cubicBezTo>
                    <a:pt x="1176" y="252"/>
                    <a:pt x="231" y="0"/>
                    <a:pt x="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
            <p:cNvSpPr/>
            <p:nvPr/>
          </p:nvSpPr>
          <p:spPr>
            <a:xfrm>
              <a:off x="4683300" y="3826500"/>
              <a:ext cx="254525" cy="166700"/>
            </a:xfrm>
            <a:custGeom>
              <a:avLst/>
              <a:gdLst/>
              <a:ahLst/>
              <a:cxnLst/>
              <a:rect l="l" t="t" r="r" b="b"/>
              <a:pathLst>
                <a:path w="10181" h="6668" extrusionOk="0">
                  <a:moveTo>
                    <a:pt x="4216" y="0"/>
                  </a:moveTo>
                  <a:cubicBezTo>
                    <a:pt x="3287" y="0"/>
                    <a:pt x="2346" y="250"/>
                    <a:pt x="1430" y="893"/>
                  </a:cubicBezTo>
                  <a:cubicBezTo>
                    <a:pt x="418" y="1596"/>
                    <a:pt x="1" y="2560"/>
                    <a:pt x="1" y="3608"/>
                  </a:cubicBezTo>
                  <a:cubicBezTo>
                    <a:pt x="1" y="4072"/>
                    <a:pt x="84" y="4560"/>
                    <a:pt x="251" y="5037"/>
                  </a:cubicBezTo>
                  <a:lnTo>
                    <a:pt x="1073" y="5477"/>
                  </a:lnTo>
                  <a:lnTo>
                    <a:pt x="3228" y="6668"/>
                  </a:lnTo>
                  <a:lnTo>
                    <a:pt x="3239" y="6596"/>
                  </a:lnTo>
                  <a:cubicBezTo>
                    <a:pt x="3263" y="6465"/>
                    <a:pt x="3287" y="6311"/>
                    <a:pt x="3323" y="6180"/>
                  </a:cubicBezTo>
                  <a:cubicBezTo>
                    <a:pt x="3323" y="6156"/>
                    <a:pt x="3335" y="6108"/>
                    <a:pt x="3335" y="6072"/>
                  </a:cubicBezTo>
                  <a:cubicBezTo>
                    <a:pt x="3037" y="5810"/>
                    <a:pt x="2799" y="5525"/>
                    <a:pt x="2608" y="5215"/>
                  </a:cubicBezTo>
                  <a:cubicBezTo>
                    <a:pt x="2323" y="4739"/>
                    <a:pt x="2168" y="4227"/>
                    <a:pt x="2168" y="3739"/>
                  </a:cubicBezTo>
                  <a:cubicBezTo>
                    <a:pt x="2168" y="3120"/>
                    <a:pt x="2406" y="2501"/>
                    <a:pt x="2882" y="2024"/>
                  </a:cubicBezTo>
                  <a:cubicBezTo>
                    <a:pt x="3430" y="1488"/>
                    <a:pt x="4192" y="1227"/>
                    <a:pt x="4978" y="1227"/>
                  </a:cubicBezTo>
                  <a:cubicBezTo>
                    <a:pt x="5609" y="1227"/>
                    <a:pt x="6264" y="1393"/>
                    <a:pt x="6847" y="1727"/>
                  </a:cubicBezTo>
                  <a:cubicBezTo>
                    <a:pt x="7038" y="1834"/>
                    <a:pt x="7216" y="1953"/>
                    <a:pt x="7395" y="2108"/>
                  </a:cubicBezTo>
                  <a:cubicBezTo>
                    <a:pt x="7716" y="2381"/>
                    <a:pt x="7990" y="2715"/>
                    <a:pt x="8181" y="3060"/>
                  </a:cubicBezTo>
                  <a:cubicBezTo>
                    <a:pt x="8573" y="3024"/>
                    <a:pt x="8954" y="3012"/>
                    <a:pt x="9359" y="3012"/>
                  </a:cubicBezTo>
                  <a:cubicBezTo>
                    <a:pt x="9621" y="3012"/>
                    <a:pt x="9907" y="3012"/>
                    <a:pt x="10181" y="3024"/>
                  </a:cubicBezTo>
                  <a:cubicBezTo>
                    <a:pt x="9752" y="2584"/>
                    <a:pt x="9193" y="2084"/>
                    <a:pt x="8526" y="1608"/>
                  </a:cubicBezTo>
                  <a:cubicBezTo>
                    <a:pt x="8026" y="1250"/>
                    <a:pt x="7466" y="905"/>
                    <a:pt x="6871" y="643"/>
                  </a:cubicBezTo>
                  <a:cubicBezTo>
                    <a:pt x="6026" y="250"/>
                    <a:pt x="5133" y="0"/>
                    <a:pt x="4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
            <p:cNvSpPr/>
            <p:nvPr/>
          </p:nvSpPr>
          <p:spPr>
            <a:xfrm>
              <a:off x="4675575" y="3818750"/>
              <a:ext cx="274175" cy="133975"/>
            </a:xfrm>
            <a:custGeom>
              <a:avLst/>
              <a:gdLst/>
              <a:ahLst/>
              <a:cxnLst/>
              <a:rect l="l" t="t" r="r" b="b"/>
              <a:pathLst>
                <a:path w="10967" h="5359" extrusionOk="0">
                  <a:moveTo>
                    <a:pt x="4537" y="1"/>
                  </a:moveTo>
                  <a:cubicBezTo>
                    <a:pt x="3548" y="1"/>
                    <a:pt x="2525" y="286"/>
                    <a:pt x="1560" y="953"/>
                  </a:cubicBezTo>
                  <a:cubicBezTo>
                    <a:pt x="489" y="1691"/>
                    <a:pt x="24" y="2751"/>
                    <a:pt x="0" y="3834"/>
                  </a:cubicBezTo>
                  <a:lnTo>
                    <a:pt x="0" y="3918"/>
                  </a:lnTo>
                  <a:cubicBezTo>
                    <a:pt x="0" y="3989"/>
                    <a:pt x="0" y="4073"/>
                    <a:pt x="12" y="4168"/>
                  </a:cubicBezTo>
                  <a:cubicBezTo>
                    <a:pt x="24" y="4477"/>
                    <a:pt x="84" y="4811"/>
                    <a:pt x="179" y="5120"/>
                  </a:cubicBezTo>
                  <a:lnTo>
                    <a:pt x="584" y="5358"/>
                  </a:lnTo>
                  <a:cubicBezTo>
                    <a:pt x="429" y="4882"/>
                    <a:pt x="334" y="4394"/>
                    <a:pt x="334" y="3930"/>
                  </a:cubicBezTo>
                  <a:cubicBezTo>
                    <a:pt x="334" y="2870"/>
                    <a:pt x="750" y="1906"/>
                    <a:pt x="1751" y="1203"/>
                  </a:cubicBezTo>
                  <a:cubicBezTo>
                    <a:pt x="2679" y="572"/>
                    <a:pt x="3608" y="310"/>
                    <a:pt x="4537" y="310"/>
                  </a:cubicBezTo>
                  <a:cubicBezTo>
                    <a:pt x="6096" y="310"/>
                    <a:pt x="7632" y="1048"/>
                    <a:pt x="8847" y="1918"/>
                  </a:cubicBezTo>
                  <a:cubicBezTo>
                    <a:pt x="9502" y="2382"/>
                    <a:pt x="10061" y="2894"/>
                    <a:pt x="10490" y="3334"/>
                  </a:cubicBezTo>
                  <a:cubicBezTo>
                    <a:pt x="10656" y="3346"/>
                    <a:pt x="10811" y="3346"/>
                    <a:pt x="10966" y="3370"/>
                  </a:cubicBezTo>
                  <a:cubicBezTo>
                    <a:pt x="10871" y="3263"/>
                    <a:pt x="10776" y="3156"/>
                    <a:pt x="10668" y="3049"/>
                  </a:cubicBezTo>
                  <a:cubicBezTo>
                    <a:pt x="10549" y="2930"/>
                    <a:pt x="10418" y="2811"/>
                    <a:pt x="10275" y="2680"/>
                  </a:cubicBezTo>
                  <a:cubicBezTo>
                    <a:pt x="9918" y="2346"/>
                    <a:pt x="9525" y="2013"/>
                    <a:pt x="9061" y="1679"/>
                  </a:cubicBezTo>
                  <a:cubicBezTo>
                    <a:pt x="8632" y="1370"/>
                    <a:pt x="8156" y="1084"/>
                    <a:pt x="7656" y="834"/>
                  </a:cubicBezTo>
                  <a:cubicBezTo>
                    <a:pt x="7454" y="727"/>
                    <a:pt x="7239" y="620"/>
                    <a:pt x="7037" y="536"/>
                  </a:cubicBezTo>
                  <a:cubicBezTo>
                    <a:pt x="6561" y="346"/>
                    <a:pt x="6073" y="191"/>
                    <a:pt x="5561" y="108"/>
                  </a:cubicBezTo>
                  <a:cubicBezTo>
                    <a:pt x="5394" y="72"/>
                    <a:pt x="5239" y="60"/>
                    <a:pt x="5072" y="24"/>
                  </a:cubicBezTo>
                  <a:cubicBezTo>
                    <a:pt x="5013" y="24"/>
                    <a:pt x="4941" y="13"/>
                    <a:pt x="4882" y="13"/>
                  </a:cubicBezTo>
                  <a:cubicBezTo>
                    <a:pt x="4775" y="13"/>
                    <a:pt x="4656" y="1"/>
                    <a:pt x="45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
            <p:cNvSpPr/>
            <p:nvPr/>
          </p:nvSpPr>
          <p:spPr>
            <a:xfrm>
              <a:off x="4746425" y="3864600"/>
              <a:ext cx="132475" cy="104500"/>
            </a:xfrm>
            <a:custGeom>
              <a:avLst/>
              <a:gdLst/>
              <a:ahLst/>
              <a:cxnLst/>
              <a:rect l="l" t="t" r="r" b="b"/>
              <a:pathLst>
                <a:path w="5299" h="4180" extrusionOk="0">
                  <a:moveTo>
                    <a:pt x="2453" y="0"/>
                  </a:moveTo>
                  <a:cubicBezTo>
                    <a:pt x="1762" y="0"/>
                    <a:pt x="1107" y="215"/>
                    <a:pt x="631" y="691"/>
                  </a:cubicBezTo>
                  <a:cubicBezTo>
                    <a:pt x="214" y="1107"/>
                    <a:pt x="0" y="1643"/>
                    <a:pt x="0" y="2203"/>
                  </a:cubicBezTo>
                  <a:cubicBezTo>
                    <a:pt x="0" y="2655"/>
                    <a:pt x="131" y="3143"/>
                    <a:pt x="417" y="3572"/>
                  </a:cubicBezTo>
                  <a:cubicBezTo>
                    <a:pt x="548" y="3786"/>
                    <a:pt x="726" y="3989"/>
                    <a:pt x="929" y="4179"/>
                  </a:cubicBezTo>
                  <a:cubicBezTo>
                    <a:pt x="964" y="4060"/>
                    <a:pt x="1012" y="3941"/>
                    <a:pt x="1072" y="3822"/>
                  </a:cubicBezTo>
                  <a:cubicBezTo>
                    <a:pt x="1084" y="3822"/>
                    <a:pt x="1084" y="3810"/>
                    <a:pt x="1084" y="3810"/>
                  </a:cubicBezTo>
                  <a:cubicBezTo>
                    <a:pt x="1143" y="3691"/>
                    <a:pt x="1203" y="3584"/>
                    <a:pt x="1286" y="3477"/>
                  </a:cubicBezTo>
                  <a:cubicBezTo>
                    <a:pt x="1298" y="3465"/>
                    <a:pt x="1298" y="3453"/>
                    <a:pt x="1310" y="3441"/>
                  </a:cubicBezTo>
                  <a:cubicBezTo>
                    <a:pt x="1369" y="3334"/>
                    <a:pt x="1441" y="3239"/>
                    <a:pt x="1524" y="3155"/>
                  </a:cubicBezTo>
                  <a:lnTo>
                    <a:pt x="1560" y="3108"/>
                  </a:lnTo>
                  <a:cubicBezTo>
                    <a:pt x="1655" y="3001"/>
                    <a:pt x="1762" y="2905"/>
                    <a:pt x="1857" y="2810"/>
                  </a:cubicBezTo>
                  <a:cubicBezTo>
                    <a:pt x="2238" y="2489"/>
                    <a:pt x="2715" y="2215"/>
                    <a:pt x="3227" y="2024"/>
                  </a:cubicBezTo>
                  <a:cubicBezTo>
                    <a:pt x="3858" y="1798"/>
                    <a:pt x="4560" y="1655"/>
                    <a:pt x="5298" y="1560"/>
                  </a:cubicBezTo>
                  <a:cubicBezTo>
                    <a:pt x="5120" y="1298"/>
                    <a:pt x="4917" y="1036"/>
                    <a:pt x="4632" y="786"/>
                  </a:cubicBezTo>
                  <a:cubicBezTo>
                    <a:pt x="4513" y="679"/>
                    <a:pt x="4382" y="596"/>
                    <a:pt x="4227" y="500"/>
                  </a:cubicBezTo>
                  <a:cubicBezTo>
                    <a:pt x="3679" y="155"/>
                    <a:pt x="3048" y="0"/>
                    <a:pt x="2453" y="0"/>
                  </a:cubicBezTo>
                  <a:close/>
                </a:path>
              </a:pathLst>
            </a:custGeom>
            <a:solidFill>
              <a:srgbClr val="FDC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
            <p:cNvSpPr/>
            <p:nvPr/>
          </p:nvSpPr>
          <p:spPr>
            <a:xfrm>
              <a:off x="4738075" y="3857150"/>
              <a:ext cx="149750" cy="120875"/>
            </a:xfrm>
            <a:custGeom>
              <a:avLst/>
              <a:gdLst/>
              <a:ahLst/>
              <a:cxnLst/>
              <a:rect l="l" t="t" r="r" b="b"/>
              <a:pathLst>
                <a:path w="5990" h="4835" extrusionOk="0">
                  <a:moveTo>
                    <a:pt x="2799" y="1"/>
                  </a:moveTo>
                  <a:cubicBezTo>
                    <a:pt x="2001" y="1"/>
                    <a:pt x="1251" y="262"/>
                    <a:pt x="715" y="798"/>
                  </a:cubicBezTo>
                  <a:cubicBezTo>
                    <a:pt x="239" y="1275"/>
                    <a:pt x="1" y="1894"/>
                    <a:pt x="1" y="2513"/>
                  </a:cubicBezTo>
                  <a:cubicBezTo>
                    <a:pt x="1" y="3334"/>
                    <a:pt x="394" y="4192"/>
                    <a:pt x="1156" y="4834"/>
                  </a:cubicBezTo>
                  <a:lnTo>
                    <a:pt x="1156" y="4823"/>
                  </a:lnTo>
                  <a:lnTo>
                    <a:pt x="1251" y="4513"/>
                  </a:lnTo>
                  <a:cubicBezTo>
                    <a:pt x="1251" y="4489"/>
                    <a:pt x="1251" y="4489"/>
                    <a:pt x="1263" y="4477"/>
                  </a:cubicBezTo>
                  <a:cubicBezTo>
                    <a:pt x="656" y="3918"/>
                    <a:pt x="334" y="3180"/>
                    <a:pt x="334" y="2501"/>
                  </a:cubicBezTo>
                  <a:cubicBezTo>
                    <a:pt x="334" y="1953"/>
                    <a:pt x="548" y="1417"/>
                    <a:pt x="965" y="1001"/>
                  </a:cubicBezTo>
                  <a:cubicBezTo>
                    <a:pt x="1441" y="536"/>
                    <a:pt x="2096" y="298"/>
                    <a:pt x="2787" y="298"/>
                  </a:cubicBezTo>
                  <a:cubicBezTo>
                    <a:pt x="3537" y="298"/>
                    <a:pt x="4323" y="560"/>
                    <a:pt x="4966" y="1096"/>
                  </a:cubicBezTo>
                  <a:cubicBezTo>
                    <a:pt x="5228" y="1322"/>
                    <a:pt x="5454" y="1572"/>
                    <a:pt x="5620" y="1846"/>
                  </a:cubicBezTo>
                  <a:cubicBezTo>
                    <a:pt x="5740" y="1822"/>
                    <a:pt x="5859" y="1810"/>
                    <a:pt x="5990" y="1810"/>
                  </a:cubicBezTo>
                  <a:cubicBezTo>
                    <a:pt x="5799" y="1465"/>
                    <a:pt x="5525" y="1144"/>
                    <a:pt x="5204" y="858"/>
                  </a:cubicBezTo>
                  <a:cubicBezTo>
                    <a:pt x="4501" y="298"/>
                    <a:pt x="3632" y="1"/>
                    <a:pt x="279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
            <p:cNvSpPr/>
            <p:nvPr/>
          </p:nvSpPr>
          <p:spPr>
            <a:xfrm>
              <a:off x="4613075" y="3924425"/>
              <a:ext cx="191100" cy="197675"/>
            </a:xfrm>
            <a:custGeom>
              <a:avLst/>
              <a:gdLst/>
              <a:ahLst/>
              <a:cxnLst/>
              <a:rect l="l" t="t" r="r" b="b"/>
              <a:pathLst>
                <a:path w="7644" h="7907" extrusionOk="0">
                  <a:moveTo>
                    <a:pt x="369" y="0"/>
                  </a:moveTo>
                  <a:cubicBezTo>
                    <a:pt x="322" y="119"/>
                    <a:pt x="274" y="286"/>
                    <a:pt x="214" y="477"/>
                  </a:cubicBezTo>
                  <a:cubicBezTo>
                    <a:pt x="95" y="893"/>
                    <a:pt x="0" y="1453"/>
                    <a:pt x="0" y="2132"/>
                  </a:cubicBezTo>
                  <a:cubicBezTo>
                    <a:pt x="0" y="3108"/>
                    <a:pt x="250" y="4299"/>
                    <a:pt x="1095" y="5418"/>
                  </a:cubicBezTo>
                  <a:lnTo>
                    <a:pt x="1107" y="5430"/>
                  </a:lnTo>
                  <a:cubicBezTo>
                    <a:pt x="1143" y="5465"/>
                    <a:pt x="1191" y="5477"/>
                    <a:pt x="1250" y="5525"/>
                  </a:cubicBezTo>
                  <a:cubicBezTo>
                    <a:pt x="1345" y="5596"/>
                    <a:pt x="1512" y="5703"/>
                    <a:pt x="1726" y="5823"/>
                  </a:cubicBezTo>
                  <a:cubicBezTo>
                    <a:pt x="1798" y="5846"/>
                    <a:pt x="1869" y="5894"/>
                    <a:pt x="1941" y="5942"/>
                  </a:cubicBezTo>
                  <a:cubicBezTo>
                    <a:pt x="2500" y="6192"/>
                    <a:pt x="3096" y="6454"/>
                    <a:pt x="3762" y="6715"/>
                  </a:cubicBezTo>
                  <a:cubicBezTo>
                    <a:pt x="4858" y="7132"/>
                    <a:pt x="6156" y="7537"/>
                    <a:pt x="7644" y="7906"/>
                  </a:cubicBezTo>
                  <a:cubicBezTo>
                    <a:pt x="7596" y="7847"/>
                    <a:pt x="7549" y="7799"/>
                    <a:pt x="7525" y="7763"/>
                  </a:cubicBezTo>
                  <a:cubicBezTo>
                    <a:pt x="7203" y="7263"/>
                    <a:pt x="6918" y="6727"/>
                    <a:pt x="6679" y="6192"/>
                  </a:cubicBezTo>
                  <a:cubicBezTo>
                    <a:pt x="6560" y="5906"/>
                    <a:pt x="6453" y="5644"/>
                    <a:pt x="6370" y="5358"/>
                  </a:cubicBezTo>
                  <a:cubicBezTo>
                    <a:pt x="5977" y="5501"/>
                    <a:pt x="5560" y="5608"/>
                    <a:pt x="5096" y="5608"/>
                  </a:cubicBezTo>
                  <a:cubicBezTo>
                    <a:pt x="4548" y="5608"/>
                    <a:pt x="3953" y="5465"/>
                    <a:pt x="3334" y="5120"/>
                  </a:cubicBezTo>
                  <a:cubicBezTo>
                    <a:pt x="2679" y="4751"/>
                    <a:pt x="2227" y="4299"/>
                    <a:pt x="1965" y="3834"/>
                  </a:cubicBezTo>
                  <a:cubicBezTo>
                    <a:pt x="1691" y="3382"/>
                    <a:pt x="1584" y="2882"/>
                    <a:pt x="1584" y="2429"/>
                  </a:cubicBezTo>
                  <a:cubicBezTo>
                    <a:pt x="1584" y="1834"/>
                    <a:pt x="1750" y="1298"/>
                    <a:pt x="1929" y="858"/>
                  </a:cubicBezTo>
                  <a:lnTo>
                    <a:pt x="3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
            <p:cNvSpPr/>
            <p:nvPr/>
          </p:nvSpPr>
          <p:spPr>
            <a:xfrm>
              <a:off x="4603250" y="3914425"/>
              <a:ext cx="160450" cy="158550"/>
            </a:xfrm>
            <a:custGeom>
              <a:avLst/>
              <a:gdLst/>
              <a:ahLst/>
              <a:cxnLst/>
              <a:rect l="l" t="t" r="r" b="b"/>
              <a:pathLst>
                <a:path w="6418" h="6342" extrusionOk="0">
                  <a:moveTo>
                    <a:pt x="3210" y="1399"/>
                  </a:moveTo>
                  <a:lnTo>
                    <a:pt x="3441" y="1531"/>
                  </a:lnTo>
                  <a:lnTo>
                    <a:pt x="6418" y="3163"/>
                  </a:lnTo>
                  <a:lnTo>
                    <a:pt x="3210" y="1399"/>
                  </a:lnTo>
                  <a:close/>
                  <a:moveTo>
                    <a:pt x="621" y="0"/>
                  </a:moveTo>
                  <a:cubicBezTo>
                    <a:pt x="602" y="0"/>
                    <a:pt x="582" y="3"/>
                    <a:pt x="560" y="7"/>
                  </a:cubicBezTo>
                  <a:cubicBezTo>
                    <a:pt x="524" y="31"/>
                    <a:pt x="476" y="55"/>
                    <a:pt x="465" y="103"/>
                  </a:cubicBezTo>
                  <a:cubicBezTo>
                    <a:pt x="465" y="115"/>
                    <a:pt x="0" y="1127"/>
                    <a:pt x="0" y="2508"/>
                  </a:cubicBezTo>
                  <a:cubicBezTo>
                    <a:pt x="0" y="2627"/>
                    <a:pt x="0" y="2770"/>
                    <a:pt x="12" y="2901"/>
                  </a:cubicBezTo>
                  <a:cubicBezTo>
                    <a:pt x="79" y="2884"/>
                    <a:pt x="129" y="2867"/>
                    <a:pt x="173" y="2867"/>
                  </a:cubicBezTo>
                  <a:cubicBezTo>
                    <a:pt x="192" y="2867"/>
                    <a:pt x="209" y="2870"/>
                    <a:pt x="226" y="2877"/>
                  </a:cubicBezTo>
                  <a:cubicBezTo>
                    <a:pt x="286" y="2889"/>
                    <a:pt x="334" y="2948"/>
                    <a:pt x="334" y="3008"/>
                  </a:cubicBezTo>
                  <a:lnTo>
                    <a:pt x="334" y="3020"/>
                  </a:lnTo>
                  <a:cubicBezTo>
                    <a:pt x="334" y="3032"/>
                    <a:pt x="334" y="3055"/>
                    <a:pt x="345" y="3091"/>
                  </a:cubicBezTo>
                  <a:cubicBezTo>
                    <a:pt x="357" y="3151"/>
                    <a:pt x="357" y="3246"/>
                    <a:pt x="393" y="3365"/>
                  </a:cubicBezTo>
                  <a:cubicBezTo>
                    <a:pt x="429" y="3603"/>
                    <a:pt x="500" y="3937"/>
                    <a:pt x="619" y="4377"/>
                  </a:cubicBezTo>
                  <a:cubicBezTo>
                    <a:pt x="905" y="5353"/>
                    <a:pt x="1143" y="5687"/>
                    <a:pt x="1191" y="5746"/>
                  </a:cubicBezTo>
                  <a:cubicBezTo>
                    <a:pt x="1536" y="5949"/>
                    <a:pt x="1905" y="6151"/>
                    <a:pt x="2310" y="6342"/>
                  </a:cubicBezTo>
                  <a:lnTo>
                    <a:pt x="2084" y="6211"/>
                  </a:lnTo>
                  <a:cubicBezTo>
                    <a:pt x="1869" y="6092"/>
                    <a:pt x="1715" y="5984"/>
                    <a:pt x="1608" y="5913"/>
                  </a:cubicBezTo>
                  <a:cubicBezTo>
                    <a:pt x="1548" y="5877"/>
                    <a:pt x="1500" y="5853"/>
                    <a:pt x="1477" y="5818"/>
                  </a:cubicBezTo>
                  <a:lnTo>
                    <a:pt x="1453" y="5806"/>
                  </a:lnTo>
                  <a:cubicBezTo>
                    <a:pt x="607" y="4687"/>
                    <a:pt x="357" y="3496"/>
                    <a:pt x="357" y="2508"/>
                  </a:cubicBezTo>
                  <a:cubicBezTo>
                    <a:pt x="357" y="1841"/>
                    <a:pt x="465" y="1281"/>
                    <a:pt x="584" y="865"/>
                  </a:cubicBezTo>
                  <a:cubicBezTo>
                    <a:pt x="643" y="650"/>
                    <a:pt x="679" y="508"/>
                    <a:pt x="726" y="388"/>
                  </a:cubicBezTo>
                  <a:lnTo>
                    <a:pt x="2286" y="1246"/>
                  </a:lnTo>
                  <a:cubicBezTo>
                    <a:pt x="2310" y="1198"/>
                    <a:pt x="2322" y="1162"/>
                    <a:pt x="2334" y="1127"/>
                  </a:cubicBezTo>
                  <a:cubicBezTo>
                    <a:pt x="2346" y="1079"/>
                    <a:pt x="2393" y="1055"/>
                    <a:pt x="2441" y="1043"/>
                  </a:cubicBezTo>
                  <a:cubicBezTo>
                    <a:pt x="2462" y="1033"/>
                    <a:pt x="2486" y="1027"/>
                    <a:pt x="2509" y="1027"/>
                  </a:cubicBezTo>
                  <a:cubicBezTo>
                    <a:pt x="2537" y="1027"/>
                    <a:pt x="2564" y="1036"/>
                    <a:pt x="2584" y="1055"/>
                  </a:cubicBezTo>
                  <a:lnTo>
                    <a:pt x="3210" y="1399"/>
                  </a:lnTo>
                  <a:lnTo>
                    <a:pt x="3210" y="1399"/>
                  </a:lnTo>
                  <a:lnTo>
                    <a:pt x="3024" y="1293"/>
                  </a:lnTo>
                  <a:lnTo>
                    <a:pt x="2643" y="1079"/>
                  </a:lnTo>
                  <a:lnTo>
                    <a:pt x="1655" y="531"/>
                  </a:lnTo>
                  <a:lnTo>
                    <a:pt x="715" y="31"/>
                  </a:lnTo>
                  <a:cubicBezTo>
                    <a:pt x="684" y="9"/>
                    <a:pt x="654" y="0"/>
                    <a:pt x="62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
            <p:cNvSpPr/>
            <p:nvPr/>
          </p:nvSpPr>
          <p:spPr>
            <a:xfrm>
              <a:off x="4660975" y="3949725"/>
              <a:ext cx="108675" cy="106875"/>
            </a:xfrm>
            <a:custGeom>
              <a:avLst/>
              <a:gdLst/>
              <a:ahLst/>
              <a:cxnLst/>
              <a:rect l="l" t="t" r="r" b="b"/>
              <a:pathLst>
                <a:path w="4347" h="4275" extrusionOk="0">
                  <a:moveTo>
                    <a:pt x="299" y="0"/>
                  </a:moveTo>
                  <a:cubicBezTo>
                    <a:pt x="144" y="393"/>
                    <a:pt x="1" y="881"/>
                    <a:pt x="1" y="1405"/>
                  </a:cubicBezTo>
                  <a:cubicBezTo>
                    <a:pt x="1" y="1822"/>
                    <a:pt x="84" y="2251"/>
                    <a:pt x="322" y="2667"/>
                  </a:cubicBezTo>
                  <a:cubicBezTo>
                    <a:pt x="561" y="3084"/>
                    <a:pt x="953" y="3465"/>
                    <a:pt x="1573" y="3822"/>
                  </a:cubicBezTo>
                  <a:cubicBezTo>
                    <a:pt x="2144" y="4144"/>
                    <a:pt x="2680" y="4275"/>
                    <a:pt x="3168" y="4275"/>
                  </a:cubicBezTo>
                  <a:cubicBezTo>
                    <a:pt x="3585" y="4275"/>
                    <a:pt x="3990" y="4179"/>
                    <a:pt x="4347" y="4037"/>
                  </a:cubicBezTo>
                  <a:cubicBezTo>
                    <a:pt x="4252" y="3739"/>
                    <a:pt x="4192" y="3417"/>
                    <a:pt x="4168" y="3120"/>
                  </a:cubicBezTo>
                  <a:lnTo>
                    <a:pt x="4168" y="3096"/>
                  </a:lnTo>
                  <a:cubicBezTo>
                    <a:pt x="4168" y="3048"/>
                    <a:pt x="4156" y="3001"/>
                    <a:pt x="4156" y="2965"/>
                  </a:cubicBezTo>
                  <a:cubicBezTo>
                    <a:pt x="4132" y="2882"/>
                    <a:pt x="4132" y="2822"/>
                    <a:pt x="4132" y="2751"/>
                  </a:cubicBezTo>
                  <a:cubicBezTo>
                    <a:pt x="4121" y="2632"/>
                    <a:pt x="4121" y="2513"/>
                    <a:pt x="4121" y="2394"/>
                  </a:cubicBezTo>
                  <a:lnTo>
                    <a:pt x="4121" y="2286"/>
                  </a:lnTo>
                  <a:cubicBezTo>
                    <a:pt x="4109" y="2215"/>
                    <a:pt x="4109" y="2155"/>
                    <a:pt x="4109" y="2096"/>
                  </a:cubicBezTo>
                  <a:lnTo>
                    <a:pt x="299" y="0"/>
                  </a:lnTo>
                  <a:close/>
                </a:path>
              </a:pathLst>
            </a:custGeom>
            <a:solidFill>
              <a:srgbClr val="FDC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
            <p:cNvSpPr/>
            <p:nvPr/>
          </p:nvSpPr>
          <p:spPr>
            <a:xfrm>
              <a:off x="4652650" y="3939425"/>
              <a:ext cx="119675" cy="124925"/>
            </a:xfrm>
            <a:custGeom>
              <a:avLst/>
              <a:gdLst/>
              <a:ahLst/>
              <a:cxnLst/>
              <a:rect l="l" t="t" r="r" b="b"/>
              <a:pathLst>
                <a:path w="4787" h="4997" extrusionOk="0">
                  <a:moveTo>
                    <a:pt x="550" y="0"/>
                  </a:moveTo>
                  <a:cubicBezTo>
                    <a:pt x="531" y="0"/>
                    <a:pt x="511" y="3"/>
                    <a:pt x="489" y="8"/>
                  </a:cubicBezTo>
                  <a:cubicBezTo>
                    <a:pt x="453" y="31"/>
                    <a:pt x="405" y="55"/>
                    <a:pt x="394" y="103"/>
                  </a:cubicBezTo>
                  <a:cubicBezTo>
                    <a:pt x="370" y="150"/>
                    <a:pt x="358" y="186"/>
                    <a:pt x="346" y="222"/>
                  </a:cubicBezTo>
                  <a:cubicBezTo>
                    <a:pt x="167" y="651"/>
                    <a:pt x="1" y="1186"/>
                    <a:pt x="1" y="1782"/>
                  </a:cubicBezTo>
                  <a:cubicBezTo>
                    <a:pt x="1" y="2270"/>
                    <a:pt x="96" y="2770"/>
                    <a:pt x="382" y="3222"/>
                  </a:cubicBezTo>
                  <a:cubicBezTo>
                    <a:pt x="644" y="3687"/>
                    <a:pt x="1096" y="4139"/>
                    <a:pt x="1751" y="4508"/>
                  </a:cubicBezTo>
                  <a:cubicBezTo>
                    <a:pt x="2358" y="4853"/>
                    <a:pt x="2965" y="4996"/>
                    <a:pt x="3513" y="4996"/>
                  </a:cubicBezTo>
                  <a:cubicBezTo>
                    <a:pt x="3977" y="4996"/>
                    <a:pt x="4394" y="4889"/>
                    <a:pt x="4787" y="4746"/>
                  </a:cubicBezTo>
                  <a:lnTo>
                    <a:pt x="4692" y="4425"/>
                  </a:lnTo>
                  <a:cubicBezTo>
                    <a:pt x="4334" y="4580"/>
                    <a:pt x="3930" y="4663"/>
                    <a:pt x="3513" y="4663"/>
                  </a:cubicBezTo>
                  <a:cubicBezTo>
                    <a:pt x="3025" y="4663"/>
                    <a:pt x="2501" y="4556"/>
                    <a:pt x="1929" y="4222"/>
                  </a:cubicBezTo>
                  <a:cubicBezTo>
                    <a:pt x="1298" y="3877"/>
                    <a:pt x="917" y="3472"/>
                    <a:pt x="679" y="3067"/>
                  </a:cubicBezTo>
                  <a:cubicBezTo>
                    <a:pt x="441" y="2651"/>
                    <a:pt x="346" y="2210"/>
                    <a:pt x="346" y="1794"/>
                  </a:cubicBezTo>
                  <a:cubicBezTo>
                    <a:pt x="346" y="1282"/>
                    <a:pt x="477" y="793"/>
                    <a:pt x="644" y="400"/>
                  </a:cubicBezTo>
                  <a:lnTo>
                    <a:pt x="4454" y="2496"/>
                  </a:lnTo>
                  <a:lnTo>
                    <a:pt x="4454" y="2448"/>
                  </a:lnTo>
                  <a:cubicBezTo>
                    <a:pt x="4454" y="2353"/>
                    <a:pt x="4465" y="2258"/>
                    <a:pt x="4465" y="2151"/>
                  </a:cubicBezTo>
                  <a:lnTo>
                    <a:pt x="4465" y="2139"/>
                  </a:lnTo>
                  <a:lnTo>
                    <a:pt x="644" y="31"/>
                  </a:lnTo>
                  <a:cubicBezTo>
                    <a:pt x="613" y="9"/>
                    <a:pt x="583" y="0"/>
                    <a:pt x="55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
            <p:cNvSpPr/>
            <p:nvPr/>
          </p:nvSpPr>
          <p:spPr>
            <a:xfrm>
              <a:off x="4781550" y="4059550"/>
              <a:ext cx="95250" cy="78625"/>
            </a:xfrm>
            <a:custGeom>
              <a:avLst/>
              <a:gdLst/>
              <a:ahLst/>
              <a:cxnLst/>
              <a:rect l="l" t="t" r="r" b="b"/>
              <a:pathLst>
                <a:path w="3810" h="3145" extrusionOk="0">
                  <a:moveTo>
                    <a:pt x="0" y="1"/>
                  </a:moveTo>
                  <a:lnTo>
                    <a:pt x="0" y="1"/>
                  </a:lnTo>
                  <a:cubicBezTo>
                    <a:pt x="250" y="739"/>
                    <a:pt x="607" y="1489"/>
                    <a:pt x="1072" y="2168"/>
                  </a:cubicBezTo>
                  <a:lnTo>
                    <a:pt x="1381" y="2620"/>
                  </a:lnTo>
                  <a:cubicBezTo>
                    <a:pt x="2143" y="2799"/>
                    <a:pt x="2941" y="2977"/>
                    <a:pt x="3810" y="3144"/>
                  </a:cubicBezTo>
                  <a:cubicBezTo>
                    <a:pt x="1917" y="2132"/>
                    <a:pt x="726" y="1060"/>
                    <a:pt x="0" y="1"/>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
            <p:cNvSpPr/>
            <p:nvPr/>
          </p:nvSpPr>
          <p:spPr>
            <a:xfrm>
              <a:off x="5160150" y="4095275"/>
              <a:ext cx="71475" cy="78600"/>
            </a:xfrm>
            <a:custGeom>
              <a:avLst/>
              <a:gdLst/>
              <a:ahLst/>
              <a:cxnLst/>
              <a:rect l="l" t="t" r="r" b="b"/>
              <a:pathLst>
                <a:path w="2859" h="3144" extrusionOk="0">
                  <a:moveTo>
                    <a:pt x="2846" y="1"/>
                  </a:moveTo>
                  <a:cubicBezTo>
                    <a:pt x="2596" y="917"/>
                    <a:pt x="1989" y="1751"/>
                    <a:pt x="1096" y="2406"/>
                  </a:cubicBezTo>
                  <a:cubicBezTo>
                    <a:pt x="763" y="2644"/>
                    <a:pt x="406" y="2858"/>
                    <a:pt x="1" y="3037"/>
                  </a:cubicBezTo>
                  <a:cubicBezTo>
                    <a:pt x="691" y="3084"/>
                    <a:pt x="1394" y="3108"/>
                    <a:pt x="2120" y="3144"/>
                  </a:cubicBezTo>
                  <a:cubicBezTo>
                    <a:pt x="2501" y="2251"/>
                    <a:pt x="2858" y="1203"/>
                    <a:pt x="2858" y="120"/>
                  </a:cubicBezTo>
                  <a:cubicBezTo>
                    <a:pt x="2846" y="72"/>
                    <a:pt x="2846" y="24"/>
                    <a:pt x="2846" y="1"/>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
            <p:cNvSpPr/>
            <p:nvPr/>
          </p:nvSpPr>
          <p:spPr>
            <a:xfrm>
              <a:off x="5214925" y="4021150"/>
              <a:ext cx="2100" cy="3000"/>
            </a:xfrm>
            <a:custGeom>
              <a:avLst/>
              <a:gdLst/>
              <a:ahLst/>
              <a:cxnLst/>
              <a:rect l="l" t="t" r="r" b="b"/>
              <a:pathLst>
                <a:path w="84" h="120" extrusionOk="0">
                  <a:moveTo>
                    <a:pt x="1" y="1"/>
                  </a:moveTo>
                  <a:cubicBezTo>
                    <a:pt x="29" y="39"/>
                    <a:pt x="50" y="62"/>
                    <a:pt x="69" y="93"/>
                  </a:cubicBezTo>
                  <a:lnTo>
                    <a:pt x="69" y="93"/>
                  </a:lnTo>
                  <a:cubicBezTo>
                    <a:pt x="67" y="87"/>
                    <a:pt x="64" y="81"/>
                    <a:pt x="60" y="72"/>
                  </a:cubicBezTo>
                  <a:cubicBezTo>
                    <a:pt x="36" y="49"/>
                    <a:pt x="12" y="13"/>
                    <a:pt x="1" y="1"/>
                  </a:cubicBezTo>
                  <a:close/>
                  <a:moveTo>
                    <a:pt x="69" y="93"/>
                  </a:moveTo>
                  <a:cubicBezTo>
                    <a:pt x="73" y="104"/>
                    <a:pt x="76" y="112"/>
                    <a:pt x="84" y="120"/>
                  </a:cubicBezTo>
                  <a:cubicBezTo>
                    <a:pt x="79" y="110"/>
                    <a:pt x="74" y="101"/>
                    <a:pt x="69" y="93"/>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
            <p:cNvSpPr/>
            <p:nvPr/>
          </p:nvSpPr>
          <p:spPr>
            <a:xfrm>
              <a:off x="5107775" y="3938700"/>
              <a:ext cx="18175" cy="8975"/>
            </a:xfrm>
            <a:custGeom>
              <a:avLst/>
              <a:gdLst/>
              <a:ahLst/>
              <a:cxnLst/>
              <a:rect l="l" t="t" r="r" b="b"/>
              <a:pathLst>
                <a:path w="727" h="359" extrusionOk="0">
                  <a:moveTo>
                    <a:pt x="0" y="1"/>
                  </a:moveTo>
                  <a:lnTo>
                    <a:pt x="0" y="1"/>
                  </a:lnTo>
                  <a:cubicBezTo>
                    <a:pt x="262" y="120"/>
                    <a:pt x="512" y="239"/>
                    <a:pt x="727" y="358"/>
                  </a:cubicBezTo>
                  <a:cubicBezTo>
                    <a:pt x="512" y="239"/>
                    <a:pt x="274" y="120"/>
                    <a:pt x="0" y="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
            <p:cNvSpPr/>
            <p:nvPr/>
          </p:nvSpPr>
          <p:spPr>
            <a:xfrm>
              <a:off x="4765175" y="4028000"/>
              <a:ext cx="50925" cy="97375"/>
            </a:xfrm>
            <a:custGeom>
              <a:avLst/>
              <a:gdLst/>
              <a:ahLst/>
              <a:cxnLst/>
              <a:rect l="l" t="t" r="r" b="b"/>
              <a:pathLst>
                <a:path w="2037" h="3895" extrusionOk="0">
                  <a:moveTo>
                    <a:pt x="0" y="1"/>
                  </a:moveTo>
                  <a:cubicBezTo>
                    <a:pt x="36" y="298"/>
                    <a:pt x="95" y="596"/>
                    <a:pt x="179" y="906"/>
                  </a:cubicBezTo>
                  <a:lnTo>
                    <a:pt x="262" y="1215"/>
                  </a:lnTo>
                  <a:cubicBezTo>
                    <a:pt x="512" y="2037"/>
                    <a:pt x="917" y="2858"/>
                    <a:pt x="1429" y="3608"/>
                  </a:cubicBezTo>
                  <a:cubicBezTo>
                    <a:pt x="1465" y="3668"/>
                    <a:pt x="1500" y="3727"/>
                    <a:pt x="1548" y="3775"/>
                  </a:cubicBezTo>
                  <a:cubicBezTo>
                    <a:pt x="1703" y="3823"/>
                    <a:pt x="1869" y="3846"/>
                    <a:pt x="2036" y="3894"/>
                  </a:cubicBezTo>
                  <a:cubicBezTo>
                    <a:pt x="1929" y="3751"/>
                    <a:pt x="1810" y="3596"/>
                    <a:pt x="1727" y="3454"/>
                  </a:cubicBezTo>
                  <a:cubicBezTo>
                    <a:pt x="1274" y="2739"/>
                    <a:pt x="905" y="1989"/>
                    <a:pt x="655" y="1263"/>
                  </a:cubicBezTo>
                  <a:cubicBezTo>
                    <a:pt x="357" y="834"/>
                    <a:pt x="143" y="417"/>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
            <p:cNvSpPr/>
            <p:nvPr/>
          </p:nvSpPr>
          <p:spPr>
            <a:xfrm>
              <a:off x="5212850" y="4058075"/>
              <a:ext cx="25900" cy="114925"/>
            </a:xfrm>
            <a:custGeom>
              <a:avLst/>
              <a:gdLst/>
              <a:ahLst/>
              <a:cxnLst/>
              <a:rect l="l" t="t" r="r" b="b"/>
              <a:pathLst>
                <a:path w="1036" h="4597" extrusionOk="0">
                  <a:moveTo>
                    <a:pt x="846" y="0"/>
                  </a:moveTo>
                  <a:cubicBezTo>
                    <a:pt x="857" y="167"/>
                    <a:pt x="869" y="322"/>
                    <a:pt x="869" y="477"/>
                  </a:cubicBezTo>
                  <a:cubicBezTo>
                    <a:pt x="869" y="798"/>
                    <a:pt x="834" y="1131"/>
                    <a:pt x="738" y="1453"/>
                  </a:cubicBezTo>
                  <a:lnTo>
                    <a:pt x="738" y="1560"/>
                  </a:lnTo>
                  <a:cubicBezTo>
                    <a:pt x="738" y="2667"/>
                    <a:pt x="381" y="3691"/>
                    <a:pt x="0" y="4584"/>
                  </a:cubicBezTo>
                  <a:cubicBezTo>
                    <a:pt x="119" y="4584"/>
                    <a:pt x="238" y="4596"/>
                    <a:pt x="357" y="4596"/>
                  </a:cubicBezTo>
                  <a:cubicBezTo>
                    <a:pt x="429" y="4429"/>
                    <a:pt x="488" y="4251"/>
                    <a:pt x="560" y="4096"/>
                  </a:cubicBezTo>
                  <a:cubicBezTo>
                    <a:pt x="512" y="4013"/>
                    <a:pt x="476" y="3894"/>
                    <a:pt x="476" y="3775"/>
                  </a:cubicBezTo>
                  <a:lnTo>
                    <a:pt x="476" y="3703"/>
                  </a:lnTo>
                  <a:cubicBezTo>
                    <a:pt x="476" y="3441"/>
                    <a:pt x="595" y="3227"/>
                    <a:pt x="738" y="3096"/>
                  </a:cubicBezTo>
                  <a:cubicBezTo>
                    <a:pt x="798" y="3036"/>
                    <a:pt x="869" y="2977"/>
                    <a:pt x="929" y="2929"/>
                  </a:cubicBezTo>
                  <a:cubicBezTo>
                    <a:pt x="965" y="2786"/>
                    <a:pt x="988" y="2620"/>
                    <a:pt x="1024" y="2453"/>
                  </a:cubicBezTo>
                  <a:cubicBezTo>
                    <a:pt x="869" y="2203"/>
                    <a:pt x="786" y="1917"/>
                    <a:pt x="786" y="1631"/>
                  </a:cubicBezTo>
                  <a:cubicBezTo>
                    <a:pt x="786" y="1441"/>
                    <a:pt x="810" y="1250"/>
                    <a:pt x="905" y="1084"/>
                  </a:cubicBezTo>
                  <a:cubicBezTo>
                    <a:pt x="929" y="1012"/>
                    <a:pt x="988" y="953"/>
                    <a:pt x="1036" y="893"/>
                  </a:cubicBezTo>
                  <a:cubicBezTo>
                    <a:pt x="988" y="596"/>
                    <a:pt x="929" y="310"/>
                    <a:pt x="8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
            <p:cNvSpPr/>
            <p:nvPr/>
          </p:nvSpPr>
          <p:spPr>
            <a:xfrm>
              <a:off x="4766650" y="3978000"/>
              <a:ext cx="625" cy="3000"/>
            </a:xfrm>
            <a:custGeom>
              <a:avLst/>
              <a:gdLst/>
              <a:ahLst/>
              <a:cxnLst/>
              <a:rect l="l" t="t" r="r" b="b"/>
              <a:pathLst>
                <a:path w="25" h="120" extrusionOk="0">
                  <a:moveTo>
                    <a:pt x="25" y="0"/>
                  </a:moveTo>
                  <a:cubicBezTo>
                    <a:pt x="21" y="15"/>
                    <a:pt x="18" y="28"/>
                    <a:pt x="16" y="40"/>
                  </a:cubicBezTo>
                  <a:lnTo>
                    <a:pt x="16" y="40"/>
                  </a:lnTo>
                  <a:cubicBezTo>
                    <a:pt x="19" y="30"/>
                    <a:pt x="22" y="21"/>
                    <a:pt x="25" y="12"/>
                  </a:cubicBezTo>
                  <a:lnTo>
                    <a:pt x="25" y="0"/>
                  </a:lnTo>
                  <a:close/>
                  <a:moveTo>
                    <a:pt x="16" y="40"/>
                  </a:moveTo>
                  <a:lnTo>
                    <a:pt x="16" y="40"/>
                  </a:lnTo>
                  <a:cubicBezTo>
                    <a:pt x="8" y="70"/>
                    <a:pt x="1" y="101"/>
                    <a:pt x="1" y="120"/>
                  </a:cubicBezTo>
                  <a:cubicBezTo>
                    <a:pt x="9" y="87"/>
                    <a:pt x="11" y="65"/>
                    <a:pt x="16" y="4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
            <p:cNvSpPr/>
            <p:nvPr/>
          </p:nvSpPr>
          <p:spPr>
            <a:xfrm>
              <a:off x="4769625" y="3969375"/>
              <a:ext cx="325" cy="900"/>
            </a:xfrm>
            <a:custGeom>
              <a:avLst/>
              <a:gdLst/>
              <a:ahLst/>
              <a:cxnLst/>
              <a:rect l="l" t="t" r="r" b="b"/>
              <a:pathLst>
                <a:path w="13" h="36" extrusionOk="0">
                  <a:moveTo>
                    <a:pt x="13" y="0"/>
                  </a:moveTo>
                  <a:cubicBezTo>
                    <a:pt x="9" y="8"/>
                    <a:pt x="6" y="15"/>
                    <a:pt x="4" y="21"/>
                  </a:cubicBezTo>
                  <a:lnTo>
                    <a:pt x="4" y="21"/>
                  </a:lnTo>
                  <a:cubicBezTo>
                    <a:pt x="8" y="11"/>
                    <a:pt x="12" y="1"/>
                    <a:pt x="13" y="0"/>
                  </a:cubicBezTo>
                  <a:close/>
                  <a:moveTo>
                    <a:pt x="4" y="21"/>
                  </a:moveTo>
                  <a:lnTo>
                    <a:pt x="4" y="21"/>
                  </a:lnTo>
                  <a:cubicBezTo>
                    <a:pt x="2" y="26"/>
                    <a:pt x="1" y="32"/>
                    <a:pt x="1" y="36"/>
                  </a:cubicBezTo>
                  <a:lnTo>
                    <a:pt x="1" y="36"/>
                  </a:lnTo>
                  <a:cubicBezTo>
                    <a:pt x="1" y="36"/>
                    <a:pt x="1" y="31"/>
                    <a:pt x="4" y="2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
            <p:cNvSpPr/>
            <p:nvPr/>
          </p:nvSpPr>
          <p:spPr>
            <a:xfrm>
              <a:off x="4763675" y="4001225"/>
              <a:ext cx="325" cy="5375"/>
            </a:xfrm>
            <a:custGeom>
              <a:avLst/>
              <a:gdLst/>
              <a:ahLst/>
              <a:cxnLst/>
              <a:rect l="l" t="t" r="r" b="b"/>
              <a:pathLst>
                <a:path w="13" h="215" extrusionOk="0">
                  <a:moveTo>
                    <a:pt x="13" y="0"/>
                  </a:moveTo>
                  <a:cubicBezTo>
                    <a:pt x="1" y="72"/>
                    <a:pt x="1" y="143"/>
                    <a:pt x="1" y="214"/>
                  </a:cubicBezTo>
                  <a:cubicBezTo>
                    <a:pt x="1" y="155"/>
                    <a:pt x="1" y="95"/>
                    <a:pt x="13" y="36"/>
                  </a:cubicBezTo>
                  <a:lnTo>
                    <a:pt x="13" y="0"/>
                  </a:ln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
            <p:cNvSpPr/>
            <p:nvPr/>
          </p:nvSpPr>
          <p:spPr>
            <a:xfrm>
              <a:off x="4764275" y="3991400"/>
              <a:ext cx="325" cy="2400"/>
            </a:xfrm>
            <a:custGeom>
              <a:avLst/>
              <a:gdLst/>
              <a:ahLst/>
              <a:cxnLst/>
              <a:rect l="l" t="t" r="r" b="b"/>
              <a:pathLst>
                <a:path w="13" h="96" extrusionOk="0">
                  <a:moveTo>
                    <a:pt x="12" y="0"/>
                  </a:moveTo>
                  <a:lnTo>
                    <a:pt x="12" y="0"/>
                  </a:lnTo>
                  <a:cubicBezTo>
                    <a:pt x="4" y="25"/>
                    <a:pt x="2" y="44"/>
                    <a:pt x="1" y="64"/>
                  </a:cubicBezTo>
                  <a:lnTo>
                    <a:pt x="1" y="64"/>
                  </a:lnTo>
                  <a:cubicBezTo>
                    <a:pt x="3" y="45"/>
                    <a:pt x="12" y="32"/>
                    <a:pt x="12" y="0"/>
                  </a:cubicBezTo>
                  <a:close/>
                  <a:moveTo>
                    <a:pt x="1" y="64"/>
                  </a:moveTo>
                  <a:lnTo>
                    <a:pt x="1" y="64"/>
                  </a:lnTo>
                  <a:cubicBezTo>
                    <a:pt x="1" y="67"/>
                    <a:pt x="0" y="69"/>
                    <a:pt x="0" y="72"/>
                  </a:cubicBezTo>
                  <a:lnTo>
                    <a:pt x="0" y="96"/>
                  </a:lnTo>
                  <a:cubicBezTo>
                    <a:pt x="0" y="84"/>
                    <a:pt x="0" y="74"/>
                    <a:pt x="1" y="64"/>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
            <p:cNvSpPr/>
            <p:nvPr/>
          </p:nvSpPr>
          <p:spPr>
            <a:xfrm>
              <a:off x="4772025" y="3909550"/>
              <a:ext cx="454225" cy="260175"/>
            </a:xfrm>
            <a:custGeom>
              <a:avLst/>
              <a:gdLst/>
              <a:ahLst/>
              <a:cxnLst/>
              <a:rect l="l" t="t" r="r" b="b"/>
              <a:pathLst>
                <a:path w="18169" h="10407" extrusionOk="0">
                  <a:moveTo>
                    <a:pt x="9573" y="2429"/>
                  </a:moveTo>
                  <a:cubicBezTo>
                    <a:pt x="10227" y="2429"/>
                    <a:pt x="10930" y="2500"/>
                    <a:pt x="11644" y="2679"/>
                  </a:cubicBezTo>
                  <a:cubicBezTo>
                    <a:pt x="12966" y="2989"/>
                    <a:pt x="14085" y="3572"/>
                    <a:pt x="14895" y="4286"/>
                  </a:cubicBezTo>
                  <a:cubicBezTo>
                    <a:pt x="15692" y="4989"/>
                    <a:pt x="16169" y="5834"/>
                    <a:pt x="16169" y="6679"/>
                  </a:cubicBezTo>
                  <a:cubicBezTo>
                    <a:pt x="16157" y="6894"/>
                    <a:pt x="16145" y="7084"/>
                    <a:pt x="16085" y="7299"/>
                  </a:cubicBezTo>
                  <a:cubicBezTo>
                    <a:pt x="15871" y="8013"/>
                    <a:pt x="15323" y="8573"/>
                    <a:pt x="14549" y="8965"/>
                  </a:cubicBezTo>
                  <a:cubicBezTo>
                    <a:pt x="13787" y="9346"/>
                    <a:pt x="12823" y="9561"/>
                    <a:pt x="11763" y="9561"/>
                  </a:cubicBezTo>
                  <a:cubicBezTo>
                    <a:pt x="11109" y="9561"/>
                    <a:pt x="10406" y="9477"/>
                    <a:pt x="9692" y="9299"/>
                  </a:cubicBezTo>
                  <a:cubicBezTo>
                    <a:pt x="8370" y="8989"/>
                    <a:pt x="7251" y="8406"/>
                    <a:pt x="6453" y="7691"/>
                  </a:cubicBezTo>
                  <a:cubicBezTo>
                    <a:pt x="5644" y="7001"/>
                    <a:pt x="5167" y="6144"/>
                    <a:pt x="5167" y="5298"/>
                  </a:cubicBezTo>
                  <a:cubicBezTo>
                    <a:pt x="5167" y="5096"/>
                    <a:pt x="5203" y="4894"/>
                    <a:pt x="5263" y="4691"/>
                  </a:cubicBezTo>
                  <a:cubicBezTo>
                    <a:pt x="5465" y="3977"/>
                    <a:pt x="6013" y="3405"/>
                    <a:pt x="6787" y="3024"/>
                  </a:cubicBezTo>
                  <a:cubicBezTo>
                    <a:pt x="7549" y="2631"/>
                    <a:pt x="8513" y="2429"/>
                    <a:pt x="9573" y="2429"/>
                  </a:cubicBezTo>
                  <a:close/>
                  <a:moveTo>
                    <a:pt x="5810" y="0"/>
                  </a:moveTo>
                  <a:cubicBezTo>
                    <a:pt x="3858" y="0"/>
                    <a:pt x="2084" y="357"/>
                    <a:pt x="1072" y="1250"/>
                  </a:cubicBezTo>
                  <a:cubicBezTo>
                    <a:pt x="345" y="1893"/>
                    <a:pt x="0" y="2834"/>
                    <a:pt x="0" y="3881"/>
                  </a:cubicBezTo>
                  <a:cubicBezTo>
                    <a:pt x="0" y="4120"/>
                    <a:pt x="24" y="4382"/>
                    <a:pt x="48" y="4632"/>
                  </a:cubicBezTo>
                  <a:cubicBezTo>
                    <a:pt x="583" y="6132"/>
                    <a:pt x="2048" y="7799"/>
                    <a:pt x="5322" y="9335"/>
                  </a:cubicBezTo>
                  <a:cubicBezTo>
                    <a:pt x="8013" y="9799"/>
                    <a:pt x="11156" y="10168"/>
                    <a:pt x="14788" y="10406"/>
                  </a:cubicBezTo>
                  <a:cubicBezTo>
                    <a:pt x="15395" y="10180"/>
                    <a:pt x="15931" y="9918"/>
                    <a:pt x="16395" y="9573"/>
                  </a:cubicBezTo>
                  <a:cubicBezTo>
                    <a:pt x="17526" y="8763"/>
                    <a:pt x="18169" y="7668"/>
                    <a:pt x="18169" y="6441"/>
                  </a:cubicBezTo>
                  <a:cubicBezTo>
                    <a:pt x="18169" y="6298"/>
                    <a:pt x="18145" y="6167"/>
                    <a:pt x="18133" y="6013"/>
                  </a:cubicBezTo>
                  <a:cubicBezTo>
                    <a:pt x="17669" y="4632"/>
                    <a:pt x="16502" y="3191"/>
                    <a:pt x="13978" y="1798"/>
                  </a:cubicBezTo>
                  <a:cubicBezTo>
                    <a:pt x="13156" y="1345"/>
                    <a:pt x="11882" y="893"/>
                    <a:pt x="10418" y="548"/>
                  </a:cubicBezTo>
                  <a:cubicBezTo>
                    <a:pt x="8965" y="214"/>
                    <a:pt x="7346" y="0"/>
                    <a:pt x="58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
            <p:cNvSpPr/>
            <p:nvPr/>
          </p:nvSpPr>
          <p:spPr>
            <a:xfrm>
              <a:off x="4763375" y="3901800"/>
              <a:ext cx="471225" cy="269700"/>
            </a:xfrm>
            <a:custGeom>
              <a:avLst/>
              <a:gdLst/>
              <a:ahLst/>
              <a:cxnLst/>
              <a:rect l="l" t="t" r="r" b="b"/>
              <a:pathLst>
                <a:path w="18849" h="10788" extrusionOk="0">
                  <a:moveTo>
                    <a:pt x="6168" y="0"/>
                  </a:moveTo>
                  <a:cubicBezTo>
                    <a:pt x="5763" y="0"/>
                    <a:pt x="5382" y="12"/>
                    <a:pt x="4989" y="48"/>
                  </a:cubicBezTo>
                  <a:cubicBezTo>
                    <a:pt x="4870" y="60"/>
                    <a:pt x="4739" y="60"/>
                    <a:pt x="4620" y="72"/>
                  </a:cubicBezTo>
                  <a:cubicBezTo>
                    <a:pt x="3239" y="227"/>
                    <a:pt x="2013" y="608"/>
                    <a:pt x="1179" y="1334"/>
                  </a:cubicBezTo>
                  <a:cubicBezTo>
                    <a:pt x="1084" y="1429"/>
                    <a:pt x="977" y="1536"/>
                    <a:pt x="882" y="1632"/>
                  </a:cubicBezTo>
                  <a:cubicBezTo>
                    <a:pt x="870" y="1655"/>
                    <a:pt x="858" y="1667"/>
                    <a:pt x="846" y="1691"/>
                  </a:cubicBezTo>
                  <a:cubicBezTo>
                    <a:pt x="763" y="1786"/>
                    <a:pt x="691" y="1870"/>
                    <a:pt x="632" y="1977"/>
                  </a:cubicBezTo>
                  <a:cubicBezTo>
                    <a:pt x="620" y="1989"/>
                    <a:pt x="620" y="2013"/>
                    <a:pt x="608" y="2025"/>
                  </a:cubicBezTo>
                  <a:cubicBezTo>
                    <a:pt x="525" y="2132"/>
                    <a:pt x="465" y="2227"/>
                    <a:pt x="406" y="2346"/>
                  </a:cubicBezTo>
                  <a:cubicBezTo>
                    <a:pt x="406" y="2346"/>
                    <a:pt x="406" y="2370"/>
                    <a:pt x="394" y="2370"/>
                  </a:cubicBezTo>
                  <a:cubicBezTo>
                    <a:pt x="334" y="2489"/>
                    <a:pt x="286" y="2608"/>
                    <a:pt x="251" y="2727"/>
                  </a:cubicBezTo>
                  <a:cubicBezTo>
                    <a:pt x="251" y="2739"/>
                    <a:pt x="239" y="2751"/>
                    <a:pt x="239" y="2751"/>
                  </a:cubicBezTo>
                  <a:cubicBezTo>
                    <a:pt x="203" y="2858"/>
                    <a:pt x="156" y="2965"/>
                    <a:pt x="144" y="3060"/>
                  </a:cubicBezTo>
                  <a:cubicBezTo>
                    <a:pt x="132" y="3108"/>
                    <a:pt x="132" y="3144"/>
                    <a:pt x="120" y="3179"/>
                  </a:cubicBezTo>
                  <a:cubicBezTo>
                    <a:pt x="84" y="3322"/>
                    <a:pt x="48" y="3465"/>
                    <a:pt x="36" y="3596"/>
                  </a:cubicBezTo>
                  <a:cubicBezTo>
                    <a:pt x="36" y="3632"/>
                    <a:pt x="25" y="3656"/>
                    <a:pt x="25" y="3691"/>
                  </a:cubicBezTo>
                  <a:cubicBezTo>
                    <a:pt x="13" y="3775"/>
                    <a:pt x="13" y="3882"/>
                    <a:pt x="13" y="3989"/>
                  </a:cubicBezTo>
                  <a:cubicBezTo>
                    <a:pt x="13" y="4061"/>
                    <a:pt x="1" y="4132"/>
                    <a:pt x="1" y="4215"/>
                  </a:cubicBezTo>
                  <a:lnTo>
                    <a:pt x="1" y="4311"/>
                  </a:lnTo>
                  <a:cubicBezTo>
                    <a:pt x="1" y="4430"/>
                    <a:pt x="13" y="4549"/>
                    <a:pt x="13" y="4668"/>
                  </a:cubicBezTo>
                  <a:cubicBezTo>
                    <a:pt x="13" y="4751"/>
                    <a:pt x="25" y="4811"/>
                    <a:pt x="25" y="4882"/>
                  </a:cubicBezTo>
                  <a:cubicBezTo>
                    <a:pt x="25" y="4930"/>
                    <a:pt x="36" y="4965"/>
                    <a:pt x="36" y="5013"/>
                  </a:cubicBezTo>
                  <a:lnTo>
                    <a:pt x="36" y="5049"/>
                  </a:lnTo>
                  <a:cubicBezTo>
                    <a:pt x="191" y="5465"/>
                    <a:pt x="394" y="5894"/>
                    <a:pt x="691" y="6311"/>
                  </a:cubicBezTo>
                  <a:cubicBezTo>
                    <a:pt x="1406" y="7370"/>
                    <a:pt x="2620" y="8442"/>
                    <a:pt x="4525" y="9454"/>
                  </a:cubicBezTo>
                  <a:cubicBezTo>
                    <a:pt x="4894" y="9525"/>
                    <a:pt x="5263" y="9585"/>
                    <a:pt x="5656" y="9656"/>
                  </a:cubicBezTo>
                  <a:cubicBezTo>
                    <a:pt x="2394" y="8121"/>
                    <a:pt x="918" y="6454"/>
                    <a:pt x="382" y="4953"/>
                  </a:cubicBezTo>
                  <a:cubicBezTo>
                    <a:pt x="346" y="4703"/>
                    <a:pt x="334" y="4453"/>
                    <a:pt x="334" y="4215"/>
                  </a:cubicBezTo>
                  <a:cubicBezTo>
                    <a:pt x="334" y="3144"/>
                    <a:pt x="667" y="2215"/>
                    <a:pt x="1406" y="1572"/>
                  </a:cubicBezTo>
                  <a:cubicBezTo>
                    <a:pt x="2418" y="679"/>
                    <a:pt x="4192" y="322"/>
                    <a:pt x="6144" y="322"/>
                  </a:cubicBezTo>
                  <a:cubicBezTo>
                    <a:pt x="7656" y="322"/>
                    <a:pt x="9300" y="548"/>
                    <a:pt x="10752" y="882"/>
                  </a:cubicBezTo>
                  <a:cubicBezTo>
                    <a:pt x="12217" y="1203"/>
                    <a:pt x="13491" y="1667"/>
                    <a:pt x="14312" y="2132"/>
                  </a:cubicBezTo>
                  <a:cubicBezTo>
                    <a:pt x="16824" y="3525"/>
                    <a:pt x="18003" y="4965"/>
                    <a:pt x="18467" y="6335"/>
                  </a:cubicBezTo>
                  <a:cubicBezTo>
                    <a:pt x="18479" y="6489"/>
                    <a:pt x="18491" y="6620"/>
                    <a:pt x="18491" y="6775"/>
                  </a:cubicBezTo>
                  <a:cubicBezTo>
                    <a:pt x="18491" y="7990"/>
                    <a:pt x="17872" y="9097"/>
                    <a:pt x="16741" y="9906"/>
                  </a:cubicBezTo>
                  <a:cubicBezTo>
                    <a:pt x="16277" y="10240"/>
                    <a:pt x="15741" y="10526"/>
                    <a:pt x="15134" y="10740"/>
                  </a:cubicBezTo>
                  <a:cubicBezTo>
                    <a:pt x="15372" y="10764"/>
                    <a:pt x="15622" y="10776"/>
                    <a:pt x="15860" y="10788"/>
                  </a:cubicBezTo>
                  <a:cubicBezTo>
                    <a:pt x="16265" y="10609"/>
                    <a:pt x="16622" y="10407"/>
                    <a:pt x="16943" y="10168"/>
                  </a:cubicBezTo>
                  <a:cubicBezTo>
                    <a:pt x="17860" y="9490"/>
                    <a:pt x="18467" y="8656"/>
                    <a:pt x="18717" y="7740"/>
                  </a:cubicBezTo>
                  <a:cubicBezTo>
                    <a:pt x="18813" y="7430"/>
                    <a:pt x="18848" y="7097"/>
                    <a:pt x="18848" y="6751"/>
                  </a:cubicBezTo>
                  <a:cubicBezTo>
                    <a:pt x="18848" y="6597"/>
                    <a:pt x="18836" y="6442"/>
                    <a:pt x="18825" y="6275"/>
                  </a:cubicBezTo>
                  <a:lnTo>
                    <a:pt x="18825" y="6263"/>
                  </a:lnTo>
                  <a:cubicBezTo>
                    <a:pt x="18813" y="6216"/>
                    <a:pt x="18789" y="6156"/>
                    <a:pt x="18765" y="6120"/>
                  </a:cubicBezTo>
                  <a:cubicBezTo>
                    <a:pt x="18753" y="6073"/>
                    <a:pt x="18729" y="6013"/>
                    <a:pt x="18705" y="5966"/>
                  </a:cubicBezTo>
                  <a:cubicBezTo>
                    <a:pt x="18670" y="5870"/>
                    <a:pt x="18634" y="5787"/>
                    <a:pt x="18586" y="5680"/>
                  </a:cubicBezTo>
                  <a:cubicBezTo>
                    <a:pt x="18574" y="5644"/>
                    <a:pt x="18539" y="5596"/>
                    <a:pt x="18515" y="5537"/>
                  </a:cubicBezTo>
                  <a:cubicBezTo>
                    <a:pt x="18479" y="5477"/>
                    <a:pt x="18432" y="5406"/>
                    <a:pt x="18408" y="5346"/>
                  </a:cubicBezTo>
                  <a:cubicBezTo>
                    <a:pt x="18372" y="5299"/>
                    <a:pt x="18360" y="5251"/>
                    <a:pt x="18336" y="5227"/>
                  </a:cubicBezTo>
                  <a:cubicBezTo>
                    <a:pt x="18313" y="5192"/>
                    <a:pt x="18289" y="5168"/>
                    <a:pt x="18265" y="5132"/>
                  </a:cubicBezTo>
                  <a:cubicBezTo>
                    <a:pt x="18229" y="5061"/>
                    <a:pt x="18182" y="5001"/>
                    <a:pt x="18134" y="4930"/>
                  </a:cubicBezTo>
                  <a:cubicBezTo>
                    <a:pt x="18110" y="4882"/>
                    <a:pt x="18074" y="4846"/>
                    <a:pt x="18051" y="4811"/>
                  </a:cubicBezTo>
                  <a:cubicBezTo>
                    <a:pt x="17991" y="4715"/>
                    <a:pt x="17932" y="4644"/>
                    <a:pt x="17872" y="4549"/>
                  </a:cubicBezTo>
                  <a:cubicBezTo>
                    <a:pt x="17836" y="4513"/>
                    <a:pt x="17789" y="4465"/>
                    <a:pt x="17765" y="4418"/>
                  </a:cubicBezTo>
                  <a:cubicBezTo>
                    <a:pt x="17705" y="4346"/>
                    <a:pt x="17634" y="4275"/>
                    <a:pt x="17574" y="4191"/>
                  </a:cubicBezTo>
                  <a:cubicBezTo>
                    <a:pt x="17539" y="4156"/>
                    <a:pt x="17515" y="4120"/>
                    <a:pt x="17467" y="4072"/>
                  </a:cubicBezTo>
                  <a:cubicBezTo>
                    <a:pt x="17396" y="3989"/>
                    <a:pt x="17301" y="3918"/>
                    <a:pt x="17229" y="3822"/>
                  </a:cubicBezTo>
                  <a:lnTo>
                    <a:pt x="17158" y="3751"/>
                  </a:lnTo>
                  <a:lnTo>
                    <a:pt x="17062" y="3656"/>
                  </a:lnTo>
                  <a:lnTo>
                    <a:pt x="17003" y="3596"/>
                  </a:lnTo>
                  <a:cubicBezTo>
                    <a:pt x="16931" y="3537"/>
                    <a:pt x="16860" y="3465"/>
                    <a:pt x="16777" y="3406"/>
                  </a:cubicBezTo>
                  <a:cubicBezTo>
                    <a:pt x="16741" y="3382"/>
                    <a:pt x="16693" y="3334"/>
                    <a:pt x="16658" y="3299"/>
                  </a:cubicBezTo>
                  <a:cubicBezTo>
                    <a:pt x="16550" y="3215"/>
                    <a:pt x="16443" y="3108"/>
                    <a:pt x="16300" y="3025"/>
                  </a:cubicBezTo>
                  <a:cubicBezTo>
                    <a:pt x="16277" y="3001"/>
                    <a:pt x="16265" y="2977"/>
                    <a:pt x="16229" y="2965"/>
                  </a:cubicBezTo>
                  <a:cubicBezTo>
                    <a:pt x="16086" y="2846"/>
                    <a:pt x="15919" y="2739"/>
                    <a:pt x="15753" y="2620"/>
                  </a:cubicBezTo>
                  <a:cubicBezTo>
                    <a:pt x="15705" y="2584"/>
                    <a:pt x="15681" y="2560"/>
                    <a:pt x="15634" y="2548"/>
                  </a:cubicBezTo>
                  <a:cubicBezTo>
                    <a:pt x="15503" y="2453"/>
                    <a:pt x="15372" y="2370"/>
                    <a:pt x="15217" y="2275"/>
                  </a:cubicBezTo>
                  <a:cubicBezTo>
                    <a:pt x="15169" y="2251"/>
                    <a:pt x="15134" y="2215"/>
                    <a:pt x="15074" y="2191"/>
                  </a:cubicBezTo>
                  <a:cubicBezTo>
                    <a:pt x="14895" y="2084"/>
                    <a:pt x="14693" y="1965"/>
                    <a:pt x="14503" y="1858"/>
                  </a:cubicBezTo>
                  <a:cubicBezTo>
                    <a:pt x="14276" y="1739"/>
                    <a:pt x="14038" y="1620"/>
                    <a:pt x="13776" y="1501"/>
                  </a:cubicBezTo>
                  <a:cubicBezTo>
                    <a:pt x="13729" y="1489"/>
                    <a:pt x="13681" y="1477"/>
                    <a:pt x="13645" y="1441"/>
                  </a:cubicBezTo>
                  <a:cubicBezTo>
                    <a:pt x="13526" y="1394"/>
                    <a:pt x="13419" y="1358"/>
                    <a:pt x="13300" y="1310"/>
                  </a:cubicBezTo>
                  <a:cubicBezTo>
                    <a:pt x="13181" y="1263"/>
                    <a:pt x="13050" y="1215"/>
                    <a:pt x="12907" y="1155"/>
                  </a:cubicBezTo>
                  <a:cubicBezTo>
                    <a:pt x="12598" y="1060"/>
                    <a:pt x="12276" y="953"/>
                    <a:pt x="11931" y="846"/>
                  </a:cubicBezTo>
                  <a:cubicBezTo>
                    <a:pt x="11586" y="739"/>
                    <a:pt x="11228" y="655"/>
                    <a:pt x="10859" y="560"/>
                  </a:cubicBezTo>
                  <a:cubicBezTo>
                    <a:pt x="10788" y="548"/>
                    <a:pt x="10693" y="536"/>
                    <a:pt x="10609" y="501"/>
                  </a:cubicBezTo>
                  <a:cubicBezTo>
                    <a:pt x="10431" y="465"/>
                    <a:pt x="10264" y="429"/>
                    <a:pt x="10085" y="405"/>
                  </a:cubicBezTo>
                  <a:cubicBezTo>
                    <a:pt x="9240" y="239"/>
                    <a:pt x="8347" y="120"/>
                    <a:pt x="7466" y="48"/>
                  </a:cubicBezTo>
                  <a:cubicBezTo>
                    <a:pt x="7299" y="24"/>
                    <a:pt x="7133" y="24"/>
                    <a:pt x="6990" y="12"/>
                  </a:cubicBezTo>
                  <a:cubicBezTo>
                    <a:pt x="6716" y="0"/>
                    <a:pt x="6442" y="0"/>
                    <a:pt x="61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
            <p:cNvSpPr/>
            <p:nvPr/>
          </p:nvSpPr>
          <p:spPr>
            <a:xfrm>
              <a:off x="4909825" y="3978000"/>
              <a:ext cx="257500" cy="162550"/>
            </a:xfrm>
            <a:custGeom>
              <a:avLst/>
              <a:gdLst/>
              <a:ahLst/>
              <a:cxnLst/>
              <a:rect l="l" t="t" r="r" b="b"/>
              <a:pathLst>
                <a:path w="10300" h="6502" extrusionOk="0">
                  <a:moveTo>
                    <a:pt x="6478" y="632"/>
                  </a:moveTo>
                  <a:cubicBezTo>
                    <a:pt x="6620" y="632"/>
                    <a:pt x="6787" y="667"/>
                    <a:pt x="7001" y="762"/>
                  </a:cubicBezTo>
                  <a:cubicBezTo>
                    <a:pt x="7192" y="846"/>
                    <a:pt x="7323" y="929"/>
                    <a:pt x="7418" y="1001"/>
                  </a:cubicBezTo>
                  <a:cubicBezTo>
                    <a:pt x="7502" y="1072"/>
                    <a:pt x="7561" y="1179"/>
                    <a:pt x="7549" y="1263"/>
                  </a:cubicBezTo>
                  <a:cubicBezTo>
                    <a:pt x="7549" y="1334"/>
                    <a:pt x="7513" y="1417"/>
                    <a:pt x="7490" y="1477"/>
                  </a:cubicBezTo>
                  <a:cubicBezTo>
                    <a:pt x="7454" y="1536"/>
                    <a:pt x="7418" y="1596"/>
                    <a:pt x="7359" y="1632"/>
                  </a:cubicBezTo>
                  <a:cubicBezTo>
                    <a:pt x="7287" y="1679"/>
                    <a:pt x="7204" y="1715"/>
                    <a:pt x="7097" y="1715"/>
                  </a:cubicBezTo>
                  <a:cubicBezTo>
                    <a:pt x="6954" y="1715"/>
                    <a:pt x="6787" y="1667"/>
                    <a:pt x="6561" y="1560"/>
                  </a:cubicBezTo>
                  <a:cubicBezTo>
                    <a:pt x="6370" y="1489"/>
                    <a:pt x="6239" y="1394"/>
                    <a:pt x="6144" y="1310"/>
                  </a:cubicBezTo>
                  <a:cubicBezTo>
                    <a:pt x="6061" y="1215"/>
                    <a:pt x="6013" y="1132"/>
                    <a:pt x="6013" y="1024"/>
                  </a:cubicBezTo>
                  <a:cubicBezTo>
                    <a:pt x="6013" y="965"/>
                    <a:pt x="6049" y="905"/>
                    <a:pt x="6073" y="846"/>
                  </a:cubicBezTo>
                  <a:cubicBezTo>
                    <a:pt x="6109" y="786"/>
                    <a:pt x="6144" y="727"/>
                    <a:pt x="6228" y="691"/>
                  </a:cubicBezTo>
                  <a:cubicBezTo>
                    <a:pt x="6299" y="643"/>
                    <a:pt x="6382" y="632"/>
                    <a:pt x="6478" y="632"/>
                  </a:cubicBezTo>
                  <a:close/>
                  <a:moveTo>
                    <a:pt x="8121" y="1441"/>
                  </a:moveTo>
                  <a:cubicBezTo>
                    <a:pt x="8240" y="1441"/>
                    <a:pt x="8359" y="1489"/>
                    <a:pt x="8490" y="1584"/>
                  </a:cubicBezTo>
                  <a:cubicBezTo>
                    <a:pt x="8609" y="1655"/>
                    <a:pt x="8752" y="1775"/>
                    <a:pt x="8918" y="1941"/>
                  </a:cubicBezTo>
                  <a:lnTo>
                    <a:pt x="8918" y="1953"/>
                  </a:lnTo>
                  <a:cubicBezTo>
                    <a:pt x="9061" y="2132"/>
                    <a:pt x="9168" y="2263"/>
                    <a:pt x="9240" y="2370"/>
                  </a:cubicBezTo>
                  <a:cubicBezTo>
                    <a:pt x="9323" y="2489"/>
                    <a:pt x="9347" y="2572"/>
                    <a:pt x="9347" y="2667"/>
                  </a:cubicBezTo>
                  <a:cubicBezTo>
                    <a:pt x="9347" y="2739"/>
                    <a:pt x="9323" y="2810"/>
                    <a:pt x="9276" y="2858"/>
                  </a:cubicBezTo>
                  <a:cubicBezTo>
                    <a:pt x="9228" y="2918"/>
                    <a:pt x="9168" y="2953"/>
                    <a:pt x="9109" y="2989"/>
                  </a:cubicBezTo>
                  <a:cubicBezTo>
                    <a:pt x="9037" y="3037"/>
                    <a:pt x="8966" y="3084"/>
                    <a:pt x="8871" y="3084"/>
                  </a:cubicBezTo>
                  <a:cubicBezTo>
                    <a:pt x="8811" y="3084"/>
                    <a:pt x="8752" y="3072"/>
                    <a:pt x="8704" y="3037"/>
                  </a:cubicBezTo>
                  <a:cubicBezTo>
                    <a:pt x="8668" y="3013"/>
                    <a:pt x="8621" y="2977"/>
                    <a:pt x="8561" y="2918"/>
                  </a:cubicBezTo>
                  <a:cubicBezTo>
                    <a:pt x="8466" y="2834"/>
                    <a:pt x="8347" y="2691"/>
                    <a:pt x="8168" y="2501"/>
                  </a:cubicBezTo>
                  <a:cubicBezTo>
                    <a:pt x="7918" y="2263"/>
                    <a:pt x="7775" y="2132"/>
                    <a:pt x="7692" y="2001"/>
                  </a:cubicBezTo>
                  <a:cubicBezTo>
                    <a:pt x="7668" y="1953"/>
                    <a:pt x="7656" y="1905"/>
                    <a:pt x="7656" y="1846"/>
                  </a:cubicBezTo>
                  <a:cubicBezTo>
                    <a:pt x="7656" y="1822"/>
                    <a:pt x="7680" y="1775"/>
                    <a:pt x="7692" y="1727"/>
                  </a:cubicBezTo>
                  <a:cubicBezTo>
                    <a:pt x="7728" y="1679"/>
                    <a:pt x="7752" y="1655"/>
                    <a:pt x="7787" y="1608"/>
                  </a:cubicBezTo>
                  <a:cubicBezTo>
                    <a:pt x="7871" y="1524"/>
                    <a:pt x="7978" y="1441"/>
                    <a:pt x="8109" y="1441"/>
                  </a:cubicBezTo>
                  <a:close/>
                  <a:moveTo>
                    <a:pt x="4049" y="0"/>
                  </a:moveTo>
                  <a:cubicBezTo>
                    <a:pt x="3037" y="0"/>
                    <a:pt x="2132" y="191"/>
                    <a:pt x="1429" y="548"/>
                  </a:cubicBezTo>
                  <a:cubicBezTo>
                    <a:pt x="965" y="774"/>
                    <a:pt x="608" y="1072"/>
                    <a:pt x="358" y="1429"/>
                  </a:cubicBezTo>
                  <a:cubicBezTo>
                    <a:pt x="227" y="1608"/>
                    <a:pt x="132" y="1798"/>
                    <a:pt x="72" y="2025"/>
                  </a:cubicBezTo>
                  <a:cubicBezTo>
                    <a:pt x="36" y="2203"/>
                    <a:pt x="1" y="2382"/>
                    <a:pt x="1" y="2560"/>
                  </a:cubicBezTo>
                  <a:cubicBezTo>
                    <a:pt x="1" y="3287"/>
                    <a:pt x="429" y="4061"/>
                    <a:pt x="1179" y="4739"/>
                  </a:cubicBezTo>
                  <a:cubicBezTo>
                    <a:pt x="1941" y="5406"/>
                    <a:pt x="3013" y="5954"/>
                    <a:pt x="4275" y="6263"/>
                  </a:cubicBezTo>
                  <a:cubicBezTo>
                    <a:pt x="4942" y="6430"/>
                    <a:pt x="5608" y="6501"/>
                    <a:pt x="6251" y="6501"/>
                  </a:cubicBezTo>
                  <a:cubicBezTo>
                    <a:pt x="7252" y="6501"/>
                    <a:pt x="8168" y="6311"/>
                    <a:pt x="8871" y="5954"/>
                  </a:cubicBezTo>
                  <a:cubicBezTo>
                    <a:pt x="9573" y="5596"/>
                    <a:pt x="10049" y="5108"/>
                    <a:pt x="10228" y="4477"/>
                  </a:cubicBezTo>
                  <a:cubicBezTo>
                    <a:pt x="10252" y="4394"/>
                    <a:pt x="10276" y="4299"/>
                    <a:pt x="10288" y="4215"/>
                  </a:cubicBezTo>
                  <a:cubicBezTo>
                    <a:pt x="10300" y="4120"/>
                    <a:pt x="10300" y="4037"/>
                    <a:pt x="10300" y="3965"/>
                  </a:cubicBezTo>
                  <a:cubicBezTo>
                    <a:pt x="10300" y="3203"/>
                    <a:pt x="9883" y="2441"/>
                    <a:pt x="9121" y="1775"/>
                  </a:cubicBezTo>
                  <a:cubicBezTo>
                    <a:pt x="8371" y="1108"/>
                    <a:pt x="7299" y="548"/>
                    <a:pt x="6025" y="239"/>
                  </a:cubicBezTo>
                  <a:cubicBezTo>
                    <a:pt x="5358" y="72"/>
                    <a:pt x="4692" y="0"/>
                    <a:pt x="4049" y="0"/>
                  </a:cubicBezTo>
                  <a:close/>
                </a:path>
              </a:pathLst>
            </a:custGeom>
            <a:solidFill>
              <a:srgbClr val="FDC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
            <p:cNvSpPr/>
            <p:nvPr/>
          </p:nvSpPr>
          <p:spPr>
            <a:xfrm>
              <a:off x="4900900" y="3970250"/>
              <a:ext cx="275050" cy="178325"/>
            </a:xfrm>
            <a:custGeom>
              <a:avLst/>
              <a:gdLst/>
              <a:ahLst/>
              <a:cxnLst/>
              <a:rect l="l" t="t" r="r" b="b"/>
              <a:pathLst>
                <a:path w="11002" h="7133" extrusionOk="0">
                  <a:moveTo>
                    <a:pt x="4406" y="322"/>
                  </a:moveTo>
                  <a:cubicBezTo>
                    <a:pt x="5037" y="322"/>
                    <a:pt x="5704" y="406"/>
                    <a:pt x="6382" y="561"/>
                  </a:cubicBezTo>
                  <a:cubicBezTo>
                    <a:pt x="7644" y="858"/>
                    <a:pt x="8728" y="1430"/>
                    <a:pt x="9478" y="2085"/>
                  </a:cubicBezTo>
                  <a:cubicBezTo>
                    <a:pt x="10240" y="2751"/>
                    <a:pt x="10657" y="3513"/>
                    <a:pt x="10657" y="4251"/>
                  </a:cubicBezTo>
                  <a:cubicBezTo>
                    <a:pt x="10657" y="4430"/>
                    <a:pt x="10645" y="4609"/>
                    <a:pt x="10585" y="4775"/>
                  </a:cubicBezTo>
                  <a:cubicBezTo>
                    <a:pt x="10406" y="5383"/>
                    <a:pt x="9930" y="5895"/>
                    <a:pt x="9228" y="6240"/>
                  </a:cubicBezTo>
                  <a:cubicBezTo>
                    <a:pt x="8525" y="6597"/>
                    <a:pt x="7620" y="6787"/>
                    <a:pt x="6608" y="6787"/>
                  </a:cubicBezTo>
                  <a:cubicBezTo>
                    <a:pt x="5989" y="6787"/>
                    <a:pt x="5311" y="6716"/>
                    <a:pt x="4632" y="6549"/>
                  </a:cubicBezTo>
                  <a:cubicBezTo>
                    <a:pt x="3370" y="6252"/>
                    <a:pt x="2298" y="5680"/>
                    <a:pt x="1536" y="5025"/>
                  </a:cubicBezTo>
                  <a:cubicBezTo>
                    <a:pt x="774" y="4359"/>
                    <a:pt x="358" y="3597"/>
                    <a:pt x="358" y="2858"/>
                  </a:cubicBezTo>
                  <a:cubicBezTo>
                    <a:pt x="358" y="2680"/>
                    <a:pt x="393" y="2501"/>
                    <a:pt x="429" y="2335"/>
                  </a:cubicBezTo>
                  <a:cubicBezTo>
                    <a:pt x="608" y="1727"/>
                    <a:pt x="1084" y="1215"/>
                    <a:pt x="1786" y="882"/>
                  </a:cubicBezTo>
                  <a:cubicBezTo>
                    <a:pt x="2489" y="525"/>
                    <a:pt x="3394" y="322"/>
                    <a:pt x="4406" y="322"/>
                  </a:cubicBezTo>
                  <a:close/>
                  <a:moveTo>
                    <a:pt x="4406" y="1"/>
                  </a:moveTo>
                  <a:cubicBezTo>
                    <a:pt x="3346" y="1"/>
                    <a:pt x="2382" y="203"/>
                    <a:pt x="1620" y="596"/>
                  </a:cubicBezTo>
                  <a:cubicBezTo>
                    <a:pt x="870" y="977"/>
                    <a:pt x="298" y="1549"/>
                    <a:pt x="96" y="2263"/>
                  </a:cubicBezTo>
                  <a:cubicBezTo>
                    <a:pt x="24" y="2454"/>
                    <a:pt x="0" y="2668"/>
                    <a:pt x="0" y="2870"/>
                  </a:cubicBezTo>
                  <a:cubicBezTo>
                    <a:pt x="0" y="3716"/>
                    <a:pt x="477" y="4549"/>
                    <a:pt x="1286" y="5263"/>
                  </a:cubicBezTo>
                  <a:cubicBezTo>
                    <a:pt x="2084" y="5978"/>
                    <a:pt x="3203" y="6549"/>
                    <a:pt x="4525" y="6871"/>
                  </a:cubicBezTo>
                  <a:cubicBezTo>
                    <a:pt x="5227" y="7038"/>
                    <a:pt x="5930" y="7133"/>
                    <a:pt x="6596" y="7133"/>
                  </a:cubicBezTo>
                  <a:cubicBezTo>
                    <a:pt x="7644" y="7133"/>
                    <a:pt x="8621" y="6918"/>
                    <a:pt x="9383" y="6537"/>
                  </a:cubicBezTo>
                  <a:cubicBezTo>
                    <a:pt x="10133" y="6145"/>
                    <a:pt x="10704" y="5585"/>
                    <a:pt x="10907" y="4871"/>
                  </a:cubicBezTo>
                  <a:cubicBezTo>
                    <a:pt x="10966" y="4668"/>
                    <a:pt x="11002" y="4466"/>
                    <a:pt x="11002" y="4251"/>
                  </a:cubicBezTo>
                  <a:cubicBezTo>
                    <a:pt x="11002" y="3406"/>
                    <a:pt x="10526" y="2573"/>
                    <a:pt x="9716" y="1858"/>
                  </a:cubicBezTo>
                  <a:cubicBezTo>
                    <a:pt x="8918" y="1144"/>
                    <a:pt x="7799" y="561"/>
                    <a:pt x="6477" y="251"/>
                  </a:cubicBezTo>
                  <a:cubicBezTo>
                    <a:pt x="5775" y="84"/>
                    <a:pt x="5072" y="1"/>
                    <a:pt x="440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
            <p:cNvSpPr/>
            <p:nvPr/>
          </p:nvSpPr>
          <p:spPr>
            <a:xfrm>
              <a:off x="5067000" y="3999125"/>
              <a:ext cx="25325" cy="15800"/>
            </a:xfrm>
            <a:custGeom>
              <a:avLst/>
              <a:gdLst/>
              <a:ahLst/>
              <a:cxnLst/>
              <a:rect l="l" t="t" r="r" b="b"/>
              <a:pathLst>
                <a:path w="1013" h="632" extrusionOk="0">
                  <a:moveTo>
                    <a:pt x="191" y="1"/>
                  </a:moveTo>
                  <a:cubicBezTo>
                    <a:pt x="131" y="1"/>
                    <a:pt x="95" y="25"/>
                    <a:pt x="83" y="37"/>
                  </a:cubicBezTo>
                  <a:cubicBezTo>
                    <a:pt x="60" y="48"/>
                    <a:pt x="36" y="60"/>
                    <a:pt x="24" y="108"/>
                  </a:cubicBezTo>
                  <a:cubicBezTo>
                    <a:pt x="12" y="156"/>
                    <a:pt x="0" y="179"/>
                    <a:pt x="0" y="203"/>
                  </a:cubicBezTo>
                  <a:cubicBezTo>
                    <a:pt x="0" y="227"/>
                    <a:pt x="12" y="263"/>
                    <a:pt x="60" y="322"/>
                  </a:cubicBezTo>
                  <a:cubicBezTo>
                    <a:pt x="119" y="382"/>
                    <a:pt x="214" y="441"/>
                    <a:pt x="393" y="513"/>
                  </a:cubicBezTo>
                  <a:cubicBezTo>
                    <a:pt x="607" y="596"/>
                    <a:pt x="750" y="632"/>
                    <a:pt x="834" y="632"/>
                  </a:cubicBezTo>
                  <a:cubicBezTo>
                    <a:pt x="893" y="632"/>
                    <a:pt x="905" y="620"/>
                    <a:pt x="917" y="596"/>
                  </a:cubicBezTo>
                  <a:cubicBezTo>
                    <a:pt x="929" y="584"/>
                    <a:pt x="965" y="560"/>
                    <a:pt x="976" y="525"/>
                  </a:cubicBezTo>
                  <a:cubicBezTo>
                    <a:pt x="1012" y="477"/>
                    <a:pt x="1012" y="453"/>
                    <a:pt x="1012" y="418"/>
                  </a:cubicBezTo>
                  <a:cubicBezTo>
                    <a:pt x="1012" y="394"/>
                    <a:pt x="1012" y="382"/>
                    <a:pt x="953" y="310"/>
                  </a:cubicBezTo>
                  <a:cubicBezTo>
                    <a:pt x="893" y="275"/>
                    <a:pt x="786" y="203"/>
                    <a:pt x="607" y="120"/>
                  </a:cubicBezTo>
                  <a:cubicBezTo>
                    <a:pt x="417" y="37"/>
                    <a:pt x="274" y="1"/>
                    <a:pt x="191" y="1"/>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
            <p:cNvSpPr/>
            <p:nvPr/>
          </p:nvSpPr>
          <p:spPr>
            <a:xfrm>
              <a:off x="5060150" y="3993775"/>
              <a:ext cx="38425" cy="27400"/>
            </a:xfrm>
            <a:custGeom>
              <a:avLst/>
              <a:gdLst/>
              <a:ahLst/>
              <a:cxnLst/>
              <a:rect l="l" t="t" r="r" b="b"/>
              <a:pathLst>
                <a:path w="1537" h="1096" extrusionOk="0">
                  <a:moveTo>
                    <a:pt x="465" y="215"/>
                  </a:moveTo>
                  <a:cubicBezTo>
                    <a:pt x="536" y="215"/>
                    <a:pt x="691" y="251"/>
                    <a:pt x="881" y="334"/>
                  </a:cubicBezTo>
                  <a:cubicBezTo>
                    <a:pt x="1060" y="417"/>
                    <a:pt x="1179" y="489"/>
                    <a:pt x="1227" y="548"/>
                  </a:cubicBezTo>
                  <a:cubicBezTo>
                    <a:pt x="1286" y="608"/>
                    <a:pt x="1286" y="620"/>
                    <a:pt x="1286" y="655"/>
                  </a:cubicBezTo>
                  <a:cubicBezTo>
                    <a:pt x="1274" y="667"/>
                    <a:pt x="1274" y="691"/>
                    <a:pt x="1250" y="739"/>
                  </a:cubicBezTo>
                  <a:cubicBezTo>
                    <a:pt x="1239" y="786"/>
                    <a:pt x="1203" y="798"/>
                    <a:pt x="1191" y="810"/>
                  </a:cubicBezTo>
                  <a:cubicBezTo>
                    <a:pt x="1179" y="834"/>
                    <a:pt x="1143" y="846"/>
                    <a:pt x="1108" y="846"/>
                  </a:cubicBezTo>
                  <a:cubicBezTo>
                    <a:pt x="1024" y="846"/>
                    <a:pt x="881" y="810"/>
                    <a:pt x="667" y="727"/>
                  </a:cubicBezTo>
                  <a:cubicBezTo>
                    <a:pt x="488" y="655"/>
                    <a:pt x="381" y="572"/>
                    <a:pt x="334" y="536"/>
                  </a:cubicBezTo>
                  <a:cubicBezTo>
                    <a:pt x="274" y="477"/>
                    <a:pt x="274" y="441"/>
                    <a:pt x="274" y="417"/>
                  </a:cubicBezTo>
                  <a:cubicBezTo>
                    <a:pt x="274" y="382"/>
                    <a:pt x="286" y="358"/>
                    <a:pt x="298" y="322"/>
                  </a:cubicBezTo>
                  <a:cubicBezTo>
                    <a:pt x="310" y="298"/>
                    <a:pt x="346" y="262"/>
                    <a:pt x="357" y="251"/>
                  </a:cubicBezTo>
                  <a:cubicBezTo>
                    <a:pt x="393" y="239"/>
                    <a:pt x="417" y="215"/>
                    <a:pt x="465" y="215"/>
                  </a:cubicBezTo>
                  <a:close/>
                  <a:moveTo>
                    <a:pt x="465" y="1"/>
                  </a:moveTo>
                  <a:cubicBezTo>
                    <a:pt x="357" y="1"/>
                    <a:pt x="274" y="24"/>
                    <a:pt x="203" y="60"/>
                  </a:cubicBezTo>
                  <a:cubicBezTo>
                    <a:pt x="131" y="96"/>
                    <a:pt x="84" y="155"/>
                    <a:pt x="60" y="215"/>
                  </a:cubicBezTo>
                  <a:cubicBezTo>
                    <a:pt x="24" y="274"/>
                    <a:pt x="0" y="334"/>
                    <a:pt x="0" y="417"/>
                  </a:cubicBezTo>
                  <a:cubicBezTo>
                    <a:pt x="0" y="501"/>
                    <a:pt x="48" y="608"/>
                    <a:pt x="131" y="691"/>
                  </a:cubicBezTo>
                  <a:cubicBezTo>
                    <a:pt x="226" y="786"/>
                    <a:pt x="357" y="858"/>
                    <a:pt x="548" y="953"/>
                  </a:cubicBezTo>
                  <a:cubicBezTo>
                    <a:pt x="774" y="1048"/>
                    <a:pt x="953" y="1096"/>
                    <a:pt x="1084" y="1096"/>
                  </a:cubicBezTo>
                  <a:cubicBezTo>
                    <a:pt x="1191" y="1096"/>
                    <a:pt x="1274" y="1072"/>
                    <a:pt x="1334" y="1024"/>
                  </a:cubicBezTo>
                  <a:cubicBezTo>
                    <a:pt x="1393" y="977"/>
                    <a:pt x="1441" y="917"/>
                    <a:pt x="1477" y="858"/>
                  </a:cubicBezTo>
                  <a:cubicBezTo>
                    <a:pt x="1500" y="798"/>
                    <a:pt x="1536" y="739"/>
                    <a:pt x="1536" y="655"/>
                  </a:cubicBezTo>
                  <a:cubicBezTo>
                    <a:pt x="1536" y="560"/>
                    <a:pt x="1489" y="453"/>
                    <a:pt x="1393" y="382"/>
                  </a:cubicBezTo>
                  <a:cubicBezTo>
                    <a:pt x="1310" y="298"/>
                    <a:pt x="1191" y="215"/>
                    <a:pt x="977" y="131"/>
                  </a:cubicBezTo>
                  <a:cubicBezTo>
                    <a:pt x="774" y="36"/>
                    <a:pt x="596" y="1"/>
                    <a:pt x="465" y="1"/>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
            <p:cNvSpPr/>
            <p:nvPr/>
          </p:nvSpPr>
          <p:spPr>
            <a:xfrm>
              <a:off x="5107775" y="4019975"/>
              <a:ext cx="29475" cy="29200"/>
            </a:xfrm>
            <a:custGeom>
              <a:avLst/>
              <a:gdLst/>
              <a:ahLst/>
              <a:cxnLst/>
              <a:rect l="l" t="t" r="r" b="b"/>
              <a:pathLst>
                <a:path w="1179" h="1168" extrusionOk="0">
                  <a:moveTo>
                    <a:pt x="226" y="0"/>
                  </a:moveTo>
                  <a:cubicBezTo>
                    <a:pt x="179" y="0"/>
                    <a:pt x="155" y="24"/>
                    <a:pt x="72" y="84"/>
                  </a:cubicBezTo>
                  <a:cubicBezTo>
                    <a:pt x="48" y="107"/>
                    <a:pt x="12" y="143"/>
                    <a:pt x="12" y="155"/>
                  </a:cubicBezTo>
                  <a:lnTo>
                    <a:pt x="0" y="179"/>
                  </a:lnTo>
                  <a:lnTo>
                    <a:pt x="12" y="226"/>
                  </a:lnTo>
                  <a:cubicBezTo>
                    <a:pt x="24" y="262"/>
                    <a:pt x="60" y="286"/>
                    <a:pt x="84" y="322"/>
                  </a:cubicBezTo>
                  <a:cubicBezTo>
                    <a:pt x="167" y="405"/>
                    <a:pt x="298" y="512"/>
                    <a:pt x="465" y="679"/>
                  </a:cubicBezTo>
                  <a:cubicBezTo>
                    <a:pt x="715" y="953"/>
                    <a:pt x="869" y="1119"/>
                    <a:pt x="917" y="1155"/>
                  </a:cubicBezTo>
                  <a:lnTo>
                    <a:pt x="953" y="1167"/>
                  </a:lnTo>
                  <a:cubicBezTo>
                    <a:pt x="953" y="1167"/>
                    <a:pt x="988" y="1167"/>
                    <a:pt x="1036" y="1119"/>
                  </a:cubicBezTo>
                  <a:cubicBezTo>
                    <a:pt x="1096" y="1096"/>
                    <a:pt x="1131" y="1060"/>
                    <a:pt x="1143" y="1036"/>
                  </a:cubicBezTo>
                  <a:lnTo>
                    <a:pt x="1179" y="977"/>
                  </a:lnTo>
                  <a:cubicBezTo>
                    <a:pt x="1179" y="941"/>
                    <a:pt x="1167" y="881"/>
                    <a:pt x="1096" y="774"/>
                  </a:cubicBezTo>
                  <a:cubicBezTo>
                    <a:pt x="1036" y="691"/>
                    <a:pt x="953" y="560"/>
                    <a:pt x="798" y="393"/>
                  </a:cubicBezTo>
                  <a:cubicBezTo>
                    <a:pt x="655" y="274"/>
                    <a:pt x="524" y="155"/>
                    <a:pt x="429" y="96"/>
                  </a:cubicBezTo>
                  <a:cubicBezTo>
                    <a:pt x="334" y="36"/>
                    <a:pt x="274" y="0"/>
                    <a:pt x="226"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
            <p:cNvSpPr/>
            <p:nvPr/>
          </p:nvSpPr>
          <p:spPr>
            <a:xfrm>
              <a:off x="5100625" y="4014025"/>
              <a:ext cx="42875" cy="41675"/>
            </a:xfrm>
            <a:custGeom>
              <a:avLst/>
              <a:gdLst/>
              <a:ahLst/>
              <a:cxnLst/>
              <a:rect l="l" t="t" r="r" b="b"/>
              <a:pathLst>
                <a:path w="1715" h="1667" extrusionOk="0">
                  <a:moveTo>
                    <a:pt x="524" y="274"/>
                  </a:moveTo>
                  <a:cubicBezTo>
                    <a:pt x="572" y="274"/>
                    <a:pt x="632" y="286"/>
                    <a:pt x="739" y="357"/>
                  </a:cubicBezTo>
                  <a:cubicBezTo>
                    <a:pt x="834" y="417"/>
                    <a:pt x="953" y="536"/>
                    <a:pt x="1120" y="691"/>
                  </a:cubicBezTo>
                  <a:cubicBezTo>
                    <a:pt x="1274" y="857"/>
                    <a:pt x="1358" y="988"/>
                    <a:pt x="1417" y="1072"/>
                  </a:cubicBezTo>
                  <a:cubicBezTo>
                    <a:pt x="1453" y="1155"/>
                    <a:pt x="1477" y="1215"/>
                    <a:pt x="1477" y="1238"/>
                  </a:cubicBezTo>
                  <a:lnTo>
                    <a:pt x="1453" y="1298"/>
                  </a:lnTo>
                  <a:cubicBezTo>
                    <a:pt x="1429" y="1310"/>
                    <a:pt x="1382" y="1346"/>
                    <a:pt x="1346" y="1393"/>
                  </a:cubicBezTo>
                  <a:cubicBezTo>
                    <a:pt x="1286" y="1429"/>
                    <a:pt x="1251" y="1429"/>
                    <a:pt x="1251" y="1429"/>
                  </a:cubicBezTo>
                  <a:lnTo>
                    <a:pt x="1227" y="1417"/>
                  </a:lnTo>
                  <a:cubicBezTo>
                    <a:pt x="1155" y="1381"/>
                    <a:pt x="1013" y="1226"/>
                    <a:pt x="763" y="941"/>
                  </a:cubicBezTo>
                  <a:cubicBezTo>
                    <a:pt x="596" y="774"/>
                    <a:pt x="465" y="655"/>
                    <a:pt x="393" y="584"/>
                  </a:cubicBezTo>
                  <a:cubicBezTo>
                    <a:pt x="346" y="536"/>
                    <a:pt x="334" y="512"/>
                    <a:pt x="322" y="488"/>
                  </a:cubicBezTo>
                  <a:lnTo>
                    <a:pt x="298" y="453"/>
                  </a:lnTo>
                  <a:lnTo>
                    <a:pt x="322" y="417"/>
                  </a:lnTo>
                  <a:cubicBezTo>
                    <a:pt x="334" y="405"/>
                    <a:pt x="346" y="381"/>
                    <a:pt x="382" y="345"/>
                  </a:cubicBezTo>
                  <a:cubicBezTo>
                    <a:pt x="441" y="286"/>
                    <a:pt x="477" y="274"/>
                    <a:pt x="524" y="274"/>
                  </a:cubicBezTo>
                  <a:close/>
                  <a:moveTo>
                    <a:pt x="489" y="0"/>
                  </a:moveTo>
                  <a:cubicBezTo>
                    <a:pt x="358" y="0"/>
                    <a:pt x="239" y="83"/>
                    <a:pt x="155" y="167"/>
                  </a:cubicBezTo>
                  <a:cubicBezTo>
                    <a:pt x="108" y="214"/>
                    <a:pt x="72" y="238"/>
                    <a:pt x="48" y="286"/>
                  </a:cubicBezTo>
                  <a:cubicBezTo>
                    <a:pt x="12" y="334"/>
                    <a:pt x="1" y="381"/>
                    <a:pt x="1" y="441"/>
                  </a:cubicBezTo>
                  <a:cubicBezTo>
                    <a:pt x="1" y="500"/>
                    <a:pt x="12" y="536"/>
                    <a:pt x="48" y="584"/>
                  </a:cubicBezTo>
                  <a:cubicBezTo>
                    <a:pt x="131" y="715"/>
                    <a:pt x="286" y="857"/>
                    <a:pt x="536" y="1096"/>
                  </a:cubicBezTo>
                  <a:cubicBezTo>
                    <a:pt x="703" y="1286"/>
                    <a:pt x="822" y="1405"/>
                    <a:pt x="929" y="1512"/>
                  </a:cubicBezTo>
                  <a:cubicBezTo>
                    <a:pt x="965" y="1548"/>
                    <a:pt x="1013" y="1596"/>
                    <a:pt x="1072" y="1631"/>
                  </a:cubicBezTo>
                  <a:cubicBezTo>
                    <a:pt x="1120" y="1655"/>
                    <a:pt x="1179" y="1667"/>
                    <a:pt x="1239" y="1667"/>
                  </a:cubicBezTo>
                  <a:cubicBezTo>
                    <a:pt x="1346" y="1667"/>
                    <a:pt x="1417" y="1631"/>
                    <a:pt x="1477" y="1584"/>
                  </a:cubicBezTo>
                  <a:cubicBezTo>
                    <a:pt x="1536" y="1536"/>
                    <a:pt x="1596" y="1500"/>
                    <a:pt x="1644" y="1441"/>
                  </a:cubicBezTo>
                  <a:cubicBezTo>
                    <a:pt x="1679" y="1381"/>
                    <a:pt x="1715" y="1334"/>
                    <a:pt x="1715" y="1238"/>
                  </a:cubicBezTo>
                  <a:cubicBezTo>
                    <a:pt x="1715" y="1143"/>
                    <a:pt x="1667" y="1048"/>
                    <a:pt x="1608" y="941"/>
                  </a:cubicBezTo>
                  <a:cubicBezTo>
                    <a:pt x="1548" y="822"/>
                    <a:pt x="1453" y="691"/>
                    <a:pt x="1286" y="512"/>
                  </a:cubicBezTo>
                  <a:cubicBezTo>
                    <a:pt x="1120" y="345"/>
                    <a:pt x="989" y="226"/>
                    <a:pt x="858" y="143"/>
                  </a:cubicBezTo>
                  <a:cubicBezTo>
                    <a:pt x="739" y="60"/>
                    <a:pt x="620" y="0"/>
                    <a:pt x="489"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
            <p:cNvSpPr/>
            <p:nvPr/>
          </p:nvSpPr>
          <p:spPr>
            <a:xfrm>
              <a:off x="5232775" y="4076525"/>
              <a:ext cx="177425" cy="100925"/>
            </a:xfrm>
            <a:custGeom>
              <a:avLst/>
              <a:gdLst/>
              <a:ahLst/>
              <a:cxnLst/>
              <a:rect l="l" t="t" r="r" b="b"/>
              <a:pathLst>
                <a:path w="7097" h="4037" extrusionOk="0">
                  <a:moveTo>
                    <a:pt x="2573" y="0"/>
                  </a:moveTo>
                  <a:cubicBezTo>
                    <a:pt x="2335" y="0"/>
                    <a:pt x="2108" y="60"/>
                    <a:pt x="1954" y="120"/>
                  </a:cubicBezTo>
                  <a:cubicBezTo>
                    <a:pt x="1834" y="167"/>
                    <a:pt x="1715" y="179"/>
                    <a:pt x="1608" y="179"/>
                  </a:cubicBezTo>
                  <a:cubicBezTo>
                    <a:pt x="1394" y="179"/>
                    <a:pt x="1215" y="131"/>
                    <a:pt x="1061" y="131"/>
                  </a:cubicBezTo>
                  <a:cubicBezTo>
                    <a:pt x="941" y="131"/>
                    <a:pt x="822" y="155"/>
                    <a:pt x="668" y="227"/>
                  </a:cubicBezTo>
                  <a:cubicBezTo>
                    <a:pt x="560" y="286"/>
                    <a:pt x="477" y="358"/>
                    <a:pt x="418" y="477"/>
                  </a:cubicBezTo>
                  <a:cubicBezTo>
                    <a:pt x="358" y="596"/>
                    <a:pt x="334" y="727"/>
                    <a:pt x="334" y="893"/>
                  </a:cubicBezTo>
                  <a:cubicBezTo>
                    <a:pt x="334" y="1167"/>
                    <a:pt x="418" y="1465"/>
                    <a:pt x="584" y="1667"/>
                  </a:cubicBezTo>
                  <a:cubicBezTo>
                    <a:pt x="656" y="1763"/>
                    <a:pt x="703" y="1858"/>
                    <a:pt x="703" y="1965"/>
                  </a:cubicBezTo>
                  <a:cubicBezTo>
                    <a:pt x="703" y="2072"/>
                    <a:pt x="656" y="2167"/>
                    <a:pt x="596" y="2227"/>
                  </a:cubicBezTo>
                  <a:cubicBezTo>
                    <a:pt x="549" y="2298"/>
                    <a:pt x="477" y="2346"/>
                    <a:pt x="418" y="2382"/>
                  </a:cubicBezTo>
                  <a:cubicBezTo>
                    <a:pt x="287" y="2489"/>
                    <a:pt x="168" y="2560"/>
                    <a:pt x="84" y="2679"/>
                  </a:cubicBezTo>
                  <a:cubicBezTo>
                    <a:pt x="37" y="2763"/>
                    <a:pt x="1" y="2846"/>
                    <a:pt x="1" y="2965"/>
                  </a:cubicBezTo>
                  <a:lnTo>
                    <a:pt x="1" y="3060"/>
                  </a:lnTo>
                  <a:cubicBezTo>
                    <a:pt x="1" y="3179"/>
                    <a:pt x="84" y="3358"/>
                    <a:pt x="227" y="3537"/>
                  </a:cubicBezTo>
                  <a:cubicBezTo>
                    <a:pt x="334" y="3668"/>
                    <a:pt x="477" y="3810"/>
                    <a:pt x="632" y="3965"/>
                  </a:cubicBezTo>
                  <a:cubicBezTo>
                    <a:pt x="811" y="3965"/>
                    <a:pt x="989" y="3977"/>
                    <a:pt x="1180" y="3977"/>
                  </a:cubicBezTo>
                  <a:cubicBezTo>
                    <a:pt x="2311" y="4013"/>
                    <a:pt x="3489" y="4025"/>
                    <a:pt x="4704" y="4037"/>
                  </a:cubicBezTo>
                  <a:cubicBezTo>
                    <a:pt x="4692" y="4025"/>
                    <a:pt x="4656" y="4013"/>
                    <a:pt x="4644" y="3989"/>
                  </a:cubicBezTo>
                  <a:cubicBezTo>
                    <a:pt x="4430" y="3799"/>
                    <a:pt x="4251" y="3560"/>
                    <a:pt x="4132" y="3322"/>
                  </a:cubicBezTo>
                  <a:cubicBezTo>
                    <a:pt x="4025" y="3084"/>
                    <a:pt x="3942" y="2834"/>
                    <a:pt x="3835" y="2644"/>
                  </a:cubicBezTo>
                  <a:cubicBezTo>
                    <a:pt x="3644" y="2227"/>
                    <a:pt x="3239" y="1965"/>
                    <a:pt x="2906" y="1763"/>
                  </a:cubicBezTo>
                  <a:cubicBezTo>
                    <a:pt x="2204" y="1358"/>
                    <a:pt x="1680" y="1132"/>
                    <a:pt x="1703" y="1060"/>
                  </a:cubicBezTo>
                  <a:cubicBezTo>
                    <a:pt x="1705" y="1055"/>
                    <a:pt x="1713" y="1052"/>
                    <a:pt x="1727" y="1052"/>
                  </a:cubicBezTo>
                  <a:cubicBezTo>
                    <a:pt x="1840" y="1052"/>
                    <a:pt x="2349" y="1220"/>
                    <a:pt x="3037" y="1548"/>
                  </a:cubicBezTo>
                  <a:cubicBezTo>
                    <a:pt x="3227" y="1644"/>
                    <a:pt x="3442" y="1763"/>
                    <a:pt x="3632" y="1905"/>
                  </a:cubicBezTo>
                  <a:cubicBezTo>
                    <a:pt x="3847" y="2060"/>
                    <a:pt x="4037" y="2251"/>
                    <a:pt x="4156" y="2489"/>
                  </a:cubicBezTo>
                  <a:cubicBezTo>
                    <a:pt x="4275" y="2727"/>
                    <a:pt x="4347" y="2953"/>
                    <a:pt x="4466" y="3179"/>
                  </a:cubicBezTo>
                  <a:cubicBezTo>
                    <a:pt x="4585" y="3394"/>
                    <a:pt x="4716" y="3572"/>
                    <a:pt x="4918" y="3751"/>
                  </a:cubicBezTo>
                  <a:cubicBezTo>
                    <a:pt x="5013" y="3858"/>
                    <a:pt x="5132" y="3953"/>
                    <a:pt x="5240" y="4025"/>
                  </a:cubicBezTo>
                  <a:lnTo>
                    <a:pt x="7097" y="4025"/>
                  </a:lnTo>
                  <a:cubicBezTo>
                    <a:pt x="7037" y="3870"/>
                    <a:pt x="7014" y="3751"/>
                    <a:pt x="7026" y="3644"/>
                  </a:cubicBezTo>
                  <a:cubicBezTo>
                    <a:pt x="7037" y="3501"/>
                    <a:pt x="7073" y="3394"/>
                    <a:pt x="7073" y="3370"/>
                  </a:cubicBezTo>
                  <a:lnTo>
                    <a:pt x="7073" y="3346"/>
                  </a:lnTo>
                  <a:lnTo>
                    <a:pt x="7037" y="3310"/>
                  </a:lnTo>
                  <a:cubicBezTo>
                    <a:pt x="6990" y="3263"/>
                    <a:pt x="6895" y="3203"/>
                    <a:pt x="6716" y="3132"/>
                  </a:cubicBezTo>
                  <a:cubicBezTo>
                    <a:pt x="6490" y="3025"/>
                    <a:pt x="6335" y="2858"/>
                    <a:pt x="6252" y="2691"/>
                  </a:cubicBezTo>
                  <a:cubicBezTo>
                    <a:pt x="6156" y="2513"/>
                    <a:pt x="6133" y="2334"/>
                    <a:pt x="6133" y="2155"/>
                  </a:cubicBezTo>
                  <a:cubicBezTo>
                    <a:pt x="6133" y="1953"/>
                    <a:pt x="6180" y="1763"/>
                    <a:pt x="6216" y="1596"/>
                  </a:cubicBezTo>
                  <a:cubicBezTo>
                    <a:pt x="6002" y="1465"/>
                    <a:pt x="5787" y="1405"/>
                    <a:pt x="5525" y="1405"/>
                  </a:cubicBezTo>
                  <a:cubicBezTo>
                    <a:pt x="5442" y="1405"/>
                    <a:pt x="5383" y="1405"/>
                    <a:pt x="5311" y="1417"/>
                  </a:cubicBezTo>
                  <a:cubicBezTo>
                    <a:pt x="5168" y="1429"/>
                    <a:pt x="5049" y="1429"/>
                    <a:pt x="4930" y="1429"/>
                  </a:cubicBezTo>
                  <a:cubicBezTo>
                    <a:pt x="4585" y="1429"/>
                    <a:pt x="4311" y="1358"/>
                    <a:pt x="4097" y="1191"/>
                  </a:cubicBezTo>
                  <a:cubicBezTo>
                    <a:pt x="3930" y="1060"/>
                    <a:pt x="3775" y="893"/>
                    <a:pt x="3632" y="691"/>
                  </a:cubicBezTo>
                  <a:cubicBezTo>
                    <a:pt x="3573" y="631"/>
                    <a:pt x="3525" y="560"/>
                    <a:pt x="3466" y="477"/>
                  </a:cubicBezTo>
                  <a:cubicBezTo>
                    <a:pt x="3335" y="298"/>
                    <a:pt x="3180" y="179"/>
                    <a:pt x="3037" y="108"/>
                  </a:cubicBezTo>
                  <a:cubicBezTo>
                    <a:pt x="2882" y="36"/>
                    <a:pt x="2727" y="0"/>
                    <a:pt x="2573" y="0"/>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
            <p:cNvSpPr/>
            <p:nvPr/>
          </p:nvSpPr>
          <p:spPr>
            <a:xfrm>
              <a:off x="5225050" y="4068775"/>
              <a:ext cx="165825" cy="105700"/>
            </a:xfrm>
            <a:custGeom>
              <a:avLst/>
              <a:gdLst/>
              <a:ahLst/>
              <a:cxnLst/>
              <a:rect l="l" t="t" r="r" b="b"/>
              <a:pathLst>
                <a:path w="6633" h="4228" extrusionOk="0">
                  <a:moveTo>
                    <a:pt x="3084" y="1"/>
                  </a:moveTo>
                  <a:cubicBezTo>
                    <a:pt x="2917" y="25"/>
                    <a:pt x="2751" y="49"/>
                    <a:pt x="2584" y="49"/>
                  </a:cubicBezTo>
                  <a:lnTo>
                    <a:pt x="2441" y="49"/>
                  </a:lnTo>
                  <a:cubicBezTo>
                    <a:pt x="2322" y="72"/>
                    <a:pt x="2215" y="108"/>
                    <a:pt x="2143" y="132"/>
                  </a:cubicBezTo>
                  <a:cubicBezTo>
                    <a:pt x="2072" y="168"/>
                    <a:pt x="2012" y="168"/>
                    <a:pt x="1929" y="168"/>
                  </a:cubicBezTo>
                  <a:cubicBezTo>
                    <a:pt x="1786" y="168"/>
                    <a:pt x="1608" y="120"/>
                    <a:pt x="1381" y="120"/>
                  </a:cubicBezTo>
                  <a:cubicBezTo>
                    <a:pt x="1215" y="120"/>
                    <a:pt x="1036" y="144"/>
                    <a:pt x="834" y="239"/>
                  </a:cubicBezTo>
                  <a:cubicBezTo>
                    <a:pt x="727" y="287"/>
                    <a:pt x="643" y="358"/>
                    <a:pt x="560" y="441"/>
                  </a:cubicBezTo>
                  <a:cubicBezTo>
                    <a:pt x="500" y="501"/>
                    <a:pt x="465" y="584"/>
                    <a:pt x="429" y="644"/>
                  </a:cubicBezTo>
                  <a:cubicBezTo>
                    <a:pt x="346" y="799"/>
                    <a:pt x="310" y="1001"/>
                    <a:pt x="310" y="1192"/>
                  </a:cubicBezTo>
                  <a:cubicBezTo>
                    <a:pt x="310" y="1477"/>
                    <a:pt x="381" y="1751"/>
                    <a:pt x="548" y="2013"/>
                  </a:cubicBezTo>
                  <a:lnTo>
                    <a:pt x="643" y="2144"/>
                  </a:lnTo>
                  <a:cubicBezTo>
                    <a:pt x="703" y="2215"/>
                    <a:pt x="703" y="2251"/>
                    <a:pt x="703" y="2263"/>
                  </a:cubicBezTo>
                  <a:cubicBezTo>
                    <a:pt x="703" y="2275"/>
                    <a:pt x="703" y="2311"/>
                    <a:pt x="643" y="2346"/>
                  </a:cubicBezTo>
                  <a:cubicBezTo>
                    <a:pt x="596" y="2394"/>
                    <a:pt x="536" y="2430"/>
                    <a:pt x="465" y="2489"/>
                  </a:cubicBezTo>
                  <a:cubicBezTo>
                    <a:pt x="393" y="2525"/>
                    <a:pt x="322" y="2585"/>
                    <a:pt x="262" y="2644"/>
                  </a:cubicBezTo>
                  <a:cubicBezTo>
                    <a:pt x="119" y="2787"/>
                    <a:pt x="0" y="2977"/>
                    <a:pt x="0" y="3263"/>
                  </a:cubicBezTo>
                  <a:lnTo>
                    <a:pt x="0" y="3335"/>
                  </a:lnTo>
                  <a:cubicBezTo>
                    <a:pt x="12" y="3454"/>
                    <a:pt x="48" y="3573"/>
                    <a:pt x="107" y="3680"/>
                  </a:cubicBezTo>
                  <a:cubicBezTo>
                    <a:pt x="167" y="3811"/>
                    <a:pt x="250" y="3930"/>
                    <a:pt x="358" y="4049"/>
                  </a:cubicBezTo>
                  <a:cubicBezTo>
                    <a:pt x="405" y="4109"/>
                    <a:pt x="441" y="4156"/>
                    <a:pt x="488" y="4216"/>
                  </a:cubicBezTo>
                  <a:cubicBezTo>
                    <a:pt x="655" y="4216"/>
                    <a:pt x="822" y="4228"/>
                    <a:pt x="965" y="4228"/>
                  </a:cubicBezTo>
                  <a:cubicBezTo>
                    <a:pt x="822" y="4073"/>
                    <a:pt x="667" y="3930"/>
                    <a:pt x="560" y="3799"/>
                  </a:cubicBezTo>
                  <a:cubicBezTo>
                    <a:pt x="417" y="3620"/>
                    <a:pt x="322" y="3454"/>
                    <a:pt x="322" y="3323"/>
                  </a:cubicBezTo>
                  <a:lnTo>
                    <a:pt x="322" y="3275"/>
                  </a:lnTo>
                  <a:cubicBezTo>
                    <a:pt x="322" y="3156"/>
                    <a:pt x="358" y="3073"/>
                    <a:pt x="417" y="2989"/>
                  </a:cubicBezTo>
                  <a:cubicBezTo>
                    <a:pt x="488" y="2870"/>
                    <a:pt x="608" y="2799"/>
                    <a:pt x="739" y="2692"/>
                  </a:cubicBezTo>
                  <a:cubicBezTo>
                    <a:pt x="798" y="2656"/>
                    <a:pt x="881" y="2608"/>
                    <a:pt x="917" y="2537"/>
                  </a:cubicBezTo>
                  <a:cubicBezTo>
                    <a:pt x="977" y="2477"/>
                    <a:pt x="1024" y="2382"/>
                    <a:pt x="1024" y="2275"/>
                  </a:cubicBezTo>
                  <a:cubicBezTo>
                    <a:pt x="1024" y="2168"/>
                    <a:pt x="977" y="2073"/>
                    <a:pt x="905" y="1977"/>
                  </a:cubicBezTo>
                  <a:cubicBezTo>
                    <a:pt x="739" y="1775"/>
                    <a:pt x="655" y="1477"/>
                    <a:pt x="655" y="1203"/>
                  </a:cubicBezTo>
                  <a:cubicBezTo>
                    <a:pt x="655" y="1061"/>
                    <a:pt x="679" y="906"/>
                    <a:pt x="739" y="787"/>
                  </a:cubicBezTo>
                  <a:cubicBezTo>
                    <a:pt x="798" y="668"/>
                    <a:pt x="881" y="584"/>
                    <a:pt x="1000" y="537"/>
                  </a:cubicBezTo>
                  <a:cubicBezTo>
                    <a:pt x="1143" y="465"/>
                    <a:pt x="1262" y="441"/>
                    <a:pt x="1381" y="441"/>
                  </a:cubicBezTo>
                  <a:cubicBezTo>
                    <a:pt x="1548" y="441"/>
                    <a:pt x="1727" y="489"/>
                    <a:pt x="1929" y="489"/>
                  </a:cubicBezTo>
                  <a:cubicBezTo>
                    <a:pt x="2036" y="489"/>
                    <a:pt x="2155" y="477"/>
                    <a:pt x="2274" y="430"/>
                  </a:cubicBezTo>
                  <a:cubicBezTo>
                    <a:pt x="2441" y="370"/>
                    <a:pt x="2655" y="310"/>
                    <a:pt x="2882" y="310"/>
                  </a:cubicBezTo>
                  <a:cubicBezTo>
                    <a:pt x="3036" y="310"/>
                    <a:pt x="3191" y="346"/>
                    <a:pt x="3346" y="418"/>
                  </a:cubicBezTo>
                  <a:cubicBezTo>
                    <a:pt x="3489" y="489"/>
                    <a:pt x="3644" y="608"/>
                    <a:pt x="3775" y="811"/>
                  </a:cubicBezTo>
                  <a:cubicBezTo>
                    <a:pt x="4001" y="1120"/>
                    <a:pt x="4179" y="1358"/>
                    <a:pt x="4406" y="1525"/>
                  </a:cubicBezTo>
                  <a:cubicBezTo>
                    <a:pt x="4619" y="1671"/>
                    <a:pt x="4864" y="1764"/>
                    <a:pt x="5182" y="1764"/>
                  </a:cubicBezTo>
                  <a:cubicBezTo>
                    <a:pt x="5200" y="1764"/>
                    <a:pt x="5220" y="1764"/>
                    <a:pt x="5239" y="1763"/>
                  </a:cubicBezTo>
                  <a:cubicBezTo>
                    <a:pt x="5358" y="1763"/>
                    <a:pt x="5477" y="1739"/>
                    <a:pt x="5620" y="1727"/>
                  </a:cubicBezTo>
                  <a:cubicBezTo>
                    <a:pt x="5692" y="1715"/>
                    <a:pt x="5751" y="1715"/>
                    <a:pt x="5834" y="1715"/>
                  </a:cubicBezTo>
                  <a:cubicBezTo>
                    <a:pt x="6096" y="1715"/>
                    <a:pt x="6311" y="1775"/>
                    <a:pt x="6525" y="1906"/>
                  </a:cubicBezTo>
                  <a:cubicBezTo>
                    <a:pt x="6561" y="1775"/>
                    <a:pt x="6608" y="1668"/>
                    <a:pt x="6632" y="1596"/>
                  </a:cubicBezTo>
                  <a:cubicBezTo>
                    <a:pt x="6596" y="1561"/>
                    <a:pt x="6525" y="1549"/>
                    <a:pt x="6477" y="1513"/>
                  </a:cubicBezTo>
                  <a:cubicBezTo>
                    <a:pt x="6382" y="1489"/>
                    <a:pt x="6275" y="1453"/>
                    <a:pt x="6144" y="1442"/>
                  </a:cubicBezTo>
                  <a:cubicBezTo>
                    <a:pt x="6102" y="1439"/>
                    <a:pt x="6056" y="1437"/>
                    <a:pt x="6009" y="1437"/>
                  </a:cubicBezTo>
                  <a:cubicBezTo>
                    <a:pt x="5846" y="1437"/>
                    <a:pt x="5655" y="1451"/>
                    <a:pt x="5459" y="1451"/>
                  </a:cubicBezTo>
                  <a:cubicBezTo>
                    <a:pt x="5247" y="1451"/>
                    <a:pt x="5030" y="1435"/>
                    <a:pt x="4834" y="1370"/>
                  </a:cubicBezTo>
                  <a:cubicBezTo>
                    <a:pt x="4477" y="1251"/>
                    <a:pt x="4120" y="739"/>
                    <a:pt x="4120" y="739"/>
                  </a:cubicBezTo>
                  <a:cubicBezTo>
                    <a:pt x="4096" y="775"/>
                    <a:pt x="4096" y="787"/>
                    <a:pt x="4072" y="787"/>
                  </a:cubicBezTo>
                  <a:cubicBezTo>
                    <a:pt x="4036" y="830"/>
                    <a:pt x="3986" y="856"/>
                    <a:pt x="3934" y="856"/>
                  </a:cubicBezTo>
                  <a:cubicBezTo>
                    <a:pt x="3901" y="856"/>
                    <a:pt x="3867" y="846"/>
                    <a:pt x="3834" y="822"/>
                  </a:cubicBezTo>
                  <a:cubicBezTo>
                    <a:pt x="3763" y="775"/>
                    <a:pt x="3751" y="668"/>
                    <a:pt x="3798" y="596"/>
                  </a:cubicBezTo>
                  <a:cubicBezTo>
                    <a:pt x="3798" y="584"/>
                    <a:pt x="3858" y="525"/>
                    <a:pt x="3953" y="441"/>
                  </a:cubicBezTo>
                  <a:cubicBezTo>
                    <a:pt x="3929" y="418"/>
                    <a:pt x="3894" y="370"/>
                    <a:pt x="3858" y="346"/>
                  </a:cubicBezTo>
                  <a:cubicBezTo>
                    <a:pt x="3751" y="251"/>
                    <a:pt x="3632" y="168"/>
                    <a:pt x="3513" y="120"/>
                  </a:cubicBezTo>
                  <a:lnTo>
                    <a:pt x="3501" y="120"/>
                  </a:lnTo>
                  <a:cubicBezTo>
                    <a:pt x="3358" y="60"/>
                    <a:pt x="3215" y="13"/>
                    <a:pt x="308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
            <p:cNvSpPr/>
            <p:nvPr/>
          </p:nvSpPr>
          <p:spPr>
            <a:xfrm>
              <a:off x="5275350" y="4102825"/>
              <a:ext cx="88425" cy="74325"/>
            </a:xfrm>
            <a:custGeom>
              <a:avLst/>
              <a:gdLst/>
              <a:ahLst/>
              <a:cxnLst/>
              <a:rect l="l" t="t" r="r" b="b"/>
              <a:pathLst>
                <a:path w="3537" h="2973" extrusionOk="0">
                  <a:moveTo>
                    <a:pt x="36" y="0"/>
                  </a:moveTo>
                  <a:cubicBezTo>
                    <a:pt x="22" y="0"/>
                    <a:pt x="14" y="3"/>
                    <a:pt x="12" y="8"/>
                  </a:cubicBezTo>
                  <a:cubicBezTo>
                    <a:pt x="0" y="80"/>
                    <a:pt x="512" y="306"/>
                    <a:pt x="1215" y="711"/>
                  </a:cubicBezTo>
                  <a:cubicBezTo>
                    <a:pt x="1560" y="913"/>
                    <a:pt x="1965" y="1175"/>
                    <a:pt x="2156" y="1568"/>
                  </a:cubicBezTo>
                  <a:cubicBezTo>
                    <a:pt x="2263" y="1782"/>
                    <a:pt x="2334" y="2020"/>
                    <a:pt x="2453" y="2258"/>
                  </a:cubicBezTo>
                  <a:cubicBezTo>
                    <a:pt x="2572" y="2497"/>
                    <a:pt x="2751" y="2735"/>
                    <a:pt x="2953" y="2925"/>
                  </a:cubicBezTo>
                  <a:cubicBezTo>
                    <a:pt x="2977" y="2937"/>
                    <a:pt x="3001" y="2961"/>
                    <a:pt x="3013" y="2973"/>
                  </a:cubicBezTo>
                  <a:lnTo>
                    <a:pt x="3537" y="2973"/>
                  </a:lnTo>
                  <a:cubicBezTo>
                    <a:pt x="3429" y="2901"/>
                    <a:pt x="3334" y="2806"/>
                    <a:pt x="3215" y="2699"/>
                  </a:cubicBezTo>
                  <a:cubicBezTo>
                    <a:pt x="3013" y="2520"/>
                    <a:pt x="2870" y="2342"/>
                    <a:pt x="2763" y="2127"/>
                  </a:cubicBezTo>
                  <a:cubicBezTo>
                    <a:pt x="2644" y="1901"/>
                    <a:pt x="2572" y="1675"/>
                    <a:pt x="2453" y="1437"/>
                  </a:cubicBezTo>
                  <a:cubicBezTo>
                    <a:pt x="2334" y="1199"/>
                    <a:pt x="2144" y="1008"/>
                    <a:pt x="1941" y="853"/>
                  </a:cubicBezTo>
                  <a:cubicBezTo>
                    <a:pt x="1739" y="711"/>
                    <a:pt x="1548" y="592"/>
                    <a:pt x="1346" y="496"/>
                  </a:cubicBezTo>
                  <a:cubicBezTo>
                    <a:pt x="658" y="168"/>
                    <a:pt x="149" y="0"/>
                    <a:pt x="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
            <p:cNvSpPr/>
            <p:nvPr/>
          </p:nvSpPr>
          <p:spPr>
            <a:xfrm>
              <a:off x="5509300" y="3991400"/>
              <a:ext cx="29500" cy="30075"/>
            </a:xfrm>
            <a:custGeom>
              <a:avLst/>
              <a:gdLst/>
              <a:ahLst/>
              <a:cxnLst/>
              <a:rect l="l" t="t" r="r" b="b"/>
              <a:pathLst>
                <a:path w="1180" h="1203" extrusionOk="0">
                  <a:moveTo>
                    <a:pt x="382" y="0"/>
                  </a:moveTo>
                  <a:cubicBezTo>
                    <a:pt x="263" y="36"/>
                    <a:pt x="144" y="60"/>
                    <a:pt x="1" y="72"/>
                  </a:cubicBezTo>
                  <a:cubicBezTo>
                    <a:pt x="108" y="250"/>
                    <a:pt x="239" y="560"/>
                    <a:pt x="227" y="1012"/>
                  </a:cubicBezTo>
                  <a:cubicBezTo>
                    <a:pt x="227" y="1072"/>
                    <a:pt x="227" y="1131"/>
                    <a:pt x="203" y="1203"/>
                  </a:cubicBezTo>
                  <a:cubicBezTo>
                    <a:pt x="489" y="1000"/>
                    <a:pt x="822" y="822"/>
                    <a:pt x="1180" y="703"/>
                  </a:cubicBezTo>
                  <a:cubicBezTo>
                    <a:pt x="1001" y="643"/>
                    <a:pt x="799" y="548"/>
                    <a:pt x="668" y="393"/>
                  </a:cubicBezTo>
                  <a:cubicBezTo>
                    <a:pt x="560" y="274"/>
                    <a:pt x="477" y="131"/>
                    <a:pt x="38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
            <p:cNvSpPr/>
            <p:nvPr/>
          </p:nvSpPr>
          <p:spPr>
            <a:xfrm>
              <a:off x="5607825" y="4052700"/>
              <a:ext cx="26525" cy="26225"/>
            </a:xfrm>
            <a:custGeom>
              <a:avLst/>
              <a:gdLst/>
              <a:ahLst/>
              <a:cxnLst/>
              <a:rect l="l" t="t" r="r" b="b"/>
              <a:pathLst>
                <a:path w="1061" h="1049" extrusionOk="0">
                  <a:moveTo>
                    <a:pt x="1060" y="1"/>
                  </a:moveTo>
                  <a:lnTo>
                    <a:pt x="1060" y="1"/>
                  </a:lnTo>
                  <a:cubicBezTo>
                    <a:pt x="787" y="108"/>
                    <a:pt x="548" y="144"/>
                    <a:pt x="346" y="144"/>
                  </a:cubicBezTo>
                  <a:lnTo>
                    <a:pt x="275" y="144"/>
                  </a:lnTo>
                  <a:cubicBezTo>
                    <a:pt x="239" y="299"/>
                    <a:pt x="167" y="465"/>
                    <a:pt x="72" y="584"/>
                  </a:cubicBezTo>
                  <a:cubicBezTo>
                    <a:pt x="60" y="620"/>
                    <a:pt x="36" y="644"/>
                    <a:pt x="1" y="680"/>
                  </a:cubicBezTo>
                  <a:cubicBezTo>
                    <a:pt x="120" y="799"/>
                    <a:pt x="215" y="930"/>
                    <a:pt x="275" y="1049"/>
                  </a:cubicBezTo>
                  <a:cubicBezTo>
                    <a:pt x="370" y="930"/>
                    <a:pt x="453" y="811"/>
                    <a:pt x="513" y="680"/>
                  </a:cubicBezTo>
                  <a:cubicBezTo>
                    <a:pt x="632" y="418"/>
                    <a:pt x="822" y="227"/>
                    <a:pt x="1037" y="96"/>
                  </a:cubicBezTo>
                  <a:lnTo>
                    <a:pt x="1037" y="25"/>
                  </a:lnTo>
                  <a:cubicBezTo>
                    <a:pt x="1060" y="25"/>
                    <a:pt x="1060" y="25"/>
                    <a:pt x="1060"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
            <p:cNvSpPr/>
            <p:nvPr/>
          </p:nvSpPr>
          <p:spPr>
            <a:xfrm>
              <a:off x="5465250" y="3991100"/>
              <a:ext cx="41100" cy="39025"/>
            </a:xfrm>
            <a:custGeom>
              <a:avLst/>
              <a:gdLst/>
              <a:ahLst/>
              <a:cxnLst/>
              <a:rect l="l" t="t" r="r" b="b"/>
              <a:pathLst>
                <a:path w="1644" h="1561" extrusionOk="0">
                  <a:moveTo>
                    <a:pt x="358" y="0"/>
                  </a:moveTo>
                  <a:cubicBezTo>
                    <a:pt x="358" y="310"/>
                    <a:pt x="239" y="667"/>
                    <a:pt x="1" y="1024"/>
                  </a:cubicBezTo>
                  <a:cubicBezTo>
                    <a:pt x="298" y="1024"/>
                    <a:pt x="572" y="1060"/>
                    <a:pt x="775" y="1060"/>
                  </a:cubicBezTo>
                  <a:cubicBezTo>
                    <a:pt x="1096" y="1060"/>
                    <a:pt x="1358" y="1215"/>
                    <a:pt x="1513" y="1429"/>
                  </a:cubicBezTo>
                  <a:cubicBezTo>
                    <a:pt x="1537" y="1477"/>
                    <a:pt x="1572" y="1512"/>
                    <a:pt x="1584" y="1560"/>
                  </a:cubicBezTo>
                  <a:cubicBezTo>
                    <a:pt x="1632" y="1358"/>
                    <a:pt x="1644" y="1155"/>
                    <a:pt x="1644" y="1012"/>
                  </a:cubicBezTo>
                  <a:cubicBezTo>
                    <a:pt x="1644" y="465"/>
                    <a:pt x="1453" y="191"/>
                    <a:pt x="1370" y="108"/>
                  </a:cubicBezTo>
                  <a:cubicBezTo>
                    <a:pt x="1346" y="119"/>
                    <a:pt x="1310" y="119"/>
                    <a:pt x="1275" y="119"/>
                  </a:cubicBezTo>
                  <a:lnTo>
                    <a:pt x="1048" y="119"/>
                  </a:lnTo>
                  <a:cubicBezTo>
                    <a:pt x="822" y="119"/>
                    <a:pt x="656" y="108"/>
                    <a:pt x="513" y="60"/>
                  </a:cubicBezTo>
                  <a:cubicBezTo>
                    <a:pt x="453" y="48"/>
                    <a:pt x="405" y="12"/>
                    <a:pt x="35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
            <p:cNvSpPr/>
            <p:nvPr/>
          </p:nvSpPr>
          <p:spPr>
            <a:xfrm>
              <a:off x="5782850" y="3975325"/>
              <a:ext cx="37225" cy="22950"/>
            </a:xfrm>
            <a:custGeom>
              <a:avLst/>
              <a:gdLst/>
              <a:ahLst/>
              <a:cxnLst/>
              <a:rect l="l" t="t" r="r" b="b"/>
              <a:pathLst>
                <a:path w="1489" h="918" extrusionOk="0">
                  <a:moveTo>
                    <a:pt x="298" y="0"/>
                  </a:moveTo>
                  <a:cubicBezTo>
                    <a:pt x="179" y="0"/>
                    <a:pt x="84" y="36"/>
                    <a:pt x="1" y="96"/>
                  </a:cubicBezTo>
                  <a:cubicBezTo>
                    <a:pt x="132" y="286"/>
                    <a:pt x="191" y="512"/>
                    <a:pt x="191" y="691"/>
                  </a:cubicBezTo>
                  <a:lnTo>
                    <a:pt x="191" y="762"/>
                  </a:lnTo>
                  <a:cubicBezTo>
                    <a:pt x="263" y="810"/>
                    <a:pt x="322" y="869"/>
                    <a:pt x="382" y="917"/>
                  </a:cubicBezTo>
                  <a:cubicBezTo>
                    <a:pt x="679" y="810"/>
                    <a:pt x="1048" y="715"/>
                    <a:pt x="1406" y="715"/>
                  </a:cubicBezTo>
                  <a:lnTo>
                    <a:pt x="1489" y="715"/>
                  </a:lnTo>
                  <a:cubicBezTo>
                    <a:pt x="1334" y="524"/>
                    <a:pt x="1108" y="322"/>
                    <a:pt x="751" y="143"/>
                  </a:cubicBezTo>
                  <a:cubicBezTo>
                    <a:pt x="560" y="48"/>
                    <a:pt x="417" y="0"/>
                    <a:pt x="29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
            <p:cNvSpPr/>
            <p:nvPr/>
          </p:nvSpPr>
          <p:spPr>
            <a:xfrm>
              <a:off x="5724800" y="3965800"/>
              <a:ext cx="53900" cy="23825"/>
            </a:xfrm>
            <a:custGeom>
              <a:avLst/>
              <a:gdLst/>
              <a:ahLst/>
              <a:cxnLst/>
              <a:rect l="l" t="t" r="r" b="b"/>
              <a:pathLst>
                <a:path w="2156" h="953" extrusionOk="0">
                  <a:moveTo>
                    <a:pt x="620" y="0"/>
                  </a:moveTo>
                  <a:cubicBezTo>
                    <a:pt x="370" y="0"/>
                    <a:pt x="180" y="60"/>
                    <a:pt x="1" y="167"/>
                  </a:cubicBezTo>
                  <a:lnTo>
                    <a:pt x="215" y="429"/>
                  </a:lnTo>
                  <a:cubicBezTo>
                    <a:pt x="334" y="596"/>
                    <a:pt x="418" y="739"/>
                    <a:pt x="477" y="881"/>
                  </a:cubicBezTo>
                  <a:cubicBezTo>
                    <a:pt x="739" y="822"/>
                    <a:pt x="1025" y="786"/>
                    <a:pt x="1311" y="786"/>
                  </a:cubicBezTo>
                  <a:cubicBezTo>
                    <a:pt x="1608" y="786"/>
                    <a:pt x="1882" y="834"/>
                    <a:pt x="2156" y="953"/>
                  </a:cubicBezTo>
                  <a:cubicBezTo>
                    <a:pt x="2144" y="834"/>
                    <a:pt x="2085" y="703"/>
                    <a:pt x="1989" y="584"/>
                  </a:cubicBezTo>
                  <a:cubicBezTo>
                    <a:pt x="1858" y="417"/>
                    <a:pt x="1620" y="238"/>
                    <a:pt x="1215" y="107"/>
                  </a:cubicBezTo>
                  <a:cubicBezTo>
                    <a:pt x="989" y="24"/>
                    <a:pt x="799" y="0"/>
                    <a:pt x="62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
            <p:cNvSpPr/>
            <p:nvPr/>
          </p:nvSpPr>
          <p:spPr>
            <a:xfrm>
              <a:off x="5622725" y="3934250"/>
              <a:ext cx="47925" cy="48250"/>
            </a:xfrm>
            <a:custGeom>
              <a:avLst/>
              <a:gdLst/>
              <a:ahLst/>
              <a:cxnLst/>
              <a:rect l="l" t="t" r="r" b="b"/>
              <a:pathLst>
                <a:path w="1917" h="1930" extrusionOk="0">
                  <a:moveTo>
                    <a:pt x="1107" y="0"/>
                  </a:moveTo>
                  <a:cubicBezTo>
                    <a:pt x="762" y="0"/>
                    <a:pt x="536" y="107"/>
                    <a:pt x="333" y="310"/>
                  </a:cubicBezTo>
                  <a:cubicBezTo>
                    <a:pt x="298" y="334"/>
                    <a:pt x="250" y="381"/>
                    <a:pt x="226" y="429"/>
                  </a:cubicBezTo>
                  <a:cubicBezTo>
                    <a:pt x="310" y="631"/>
                    <a:pt x="369" y="810"/>
                    <a:pt x="369" y="977"/>
                  </a:cubicBezTo>
                  <a:cubicBezTo>
                    <a:pt x="369" y="1191"/>
                    <a:pt x="286" y="1369"/>
                    <a:pt x="119" y="1500"/>
                  </a:cubicBezTo>
                  <a:cubicBezTo>
                    <a:pt x="95" y="1524"/>
                    <a:pt x="48" y="1560"/>
                    <a:pt x="0" y="1584"/>
                  </a:cubicBezTo>
                  <a:cubicBezTo>
                    <a:pt x="107" y="1631"/>
                    <a:pt x="179" y="1691"/>
                    <a:pt x="238" y="1750"/>
                  </a:cubicBezTo>
                  <a:cubicBezTo>
                    <a:pt x="286" y="1810"/>
                    <a:pt x="333" y="1870"/>
                    <a:pt x="357" y="1929"/>
                  </a:cubicBezTo>
                  <a:cubicBezTo>
                    <a:pt x="405" y="1798"/>
                    <a:pt x="464" y="1667"/>
                    <a:pt x="536" y="1524"/>
                  </a:cubicBezTo>
                  <a:cubicBezTo>
                    <a:pt x="726" y="1191"/>
                    <a:pt x="1012" y="869"/>
                    <a:pt x="1381" y="691"/>
                  </a:cubicBezTo>
                  <a:cubicBezTo>
                    <a:pt x="1560" y="607"/>
                    <a:pt x="1738" y="560"/>
                    <a:pt x="1917" y="536"/>
                  </a:cubicBezTo>
                  <a:cubicBezTo>
                    <a:pt x="1893" y="441"/>
                    <a:pt x="1857" y="357"/>
                    <a:pt x="1798" y="274"/>
                  </a:cubicBezTo>
                  <a:cubicBezTo>
                    <a:pt x="1679" y="131"/>
                    <a:pt x="1524" y="24"/>
                    <a:pt x="1191"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
            <p:cNvSpPr/>
            <p:nvPr/>
          </p:nvSpPr>
          <p:spPr>
            <a:xfrm>
              <a:off x="5286950" y="3956575"/>
              <a:ext cx="48850" cy="53000"/>
            </a:xfrm>
            <a:custGeom>
              <a:avLst/>
              <a:gdLst/>
              <a:ahLst/>
              <a:cxnLst/>
              <a:rect l="l" t="t" r="r" b="b"/>
              <a:pathLst>
                <a:path w="1954" h="2120" extrusionOk="0">
                  <a:moveTo>
                    <a:pt x="1037" y="0"/>
                  </a:moveTo>
                  <a:cubicBezTo>
                    <a:pt x="894" y="0"/>
                    <a:pt x="763" y="12"/>
                    <a:pt x="620" y="60"/>
                  </a:cubicBezTo>
                  <a:cubicBezTo>
                    <a:pt x="346" y="131"/>
                    <a:pt x="179" y="215"/>
                    <a:pt x="84" y="334"/>
                  </a:cubicBezTo>
                  <a:cubicBezTo>
                    <a:pt x="48" y="369"/>
                    <a:pt x="25" y="393"/>
                    <a:pt x="1" y="441"/>
                  </a:cubicBezTo>
                  <a:cubicBezTo>
                    <a:pt x="179" y="512"/>
                    <a:pt x="346" y="619"/>
                    <a:pt x="465" y="727"/>
                  </a:cubicBezTo>
                  <a:cubicBezTo>
                    <a:pt x="584" y="834"/>
                    <a:pt x="679" y="929"/>
                    <a:pt x="751" y="1048"/>
                  </a:cubicBezTo>
                  <a:cubicBezTo>
                    <a:pt x="799" y="1131"/>
                    <a:pt x="846" y="1215"/>
                    <a:pt x="882" y="1286"/>
                  </a:cubicBezTo>
                  <a:cubicBezTo>
                    <a:pt x="977" y="1489"/>
                    <a:pt x="1037" y="1679"/>
                    <a:pt x="1060" y="1810"/>
                  </a:cubicBezTo>
                  <a:cubicBezTo>
                    <a:pt x="1227" y="1858"/>
                    <a:pt x="1406" y="1917"/>
                    <a:pt x="1561" y="1989"/>
                  </a:cubicBezTo>
                  <a:cubicBezTo>
                    <a:pt x="1632" y="2024"/>
                    <a:pt x="1703" y="2084"/>
                    <a:pt x="1775" y="2120"/>
                  </a:cubicBezTo>
                  <a:cubicBezTo>
                    <a:pt x="1715" y="1929"/>
                    <a:pt x="1644" y="1643"/>
                    <a:pt x="1644" y="1346"/>
                  </a:cubicBezTo>
                  <a:cubicBezTo>
                    <a:pt x="1644" y="1131"/>
                    <a:pt x="1668" y="893"/>
                    <a:pt x="1775" y="667"/>
                  </a:cubicBezTo>
                  <a:cubicBezTo>
                    <a:pt x="1811" y="619"/>
                    <a:pt x="1822" y="572"/>
                    <a:pt x="1858" y="536"/>
                  </a:cubicBezTo>
                  <a:cubicBezTo>
                    <a:pt x="1882" y="476"/>
                    <a:pt x="1918" y="429"/>
                    <a:pt x="1953" y="369"/>
                  </a:cubicBezTo>
                  <a:cubicBezTo>
                    <a:pt x="1918" y="322"/>
                    <a:pt x="1870" y="274"/>
                    <a:pt x="1811" y="250"/>
                  </a:cubicBezTo>
                  <a:cubicBezTo>
                    <a:pt x="1596" y="84"/>
                    <a:pt x="1346" y="0"/>
                    <a:pt x="103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
            <p:cNvSpPr/>
            <p:nvPr/>
          </p:nvSpPr>
          <p:spPr>
            <a:xfrm>
              <a:off x="5224450" y="3963425"/>
              <a:ext cx="79500" cy="73825"/>
            </a:xfrm>
            <a:custGeom>
              <a:avLst/>
              <a:gdLst/>
              <a:ahLst/>
              <a:cxnLst/>
              <a:rect l="l" t="t" r="r" b="b"/>
              <a:pathLst>
                <a:path w="3180" h="2953" extrusionOk="0">
                  <a:moveTo>
                    <a:pt x="917" y="0"/>
                  </a:moveTo>
                  <a:lnTo>
                    <a:pt x="893" y="24"/>
                  </a:lnTo>
                  <a:cubicBezTo>
                    <a:pt x="810" y="214"/>
                    <a:pt x="643" y="417"/>
                    <a:pt x="501" y="655"/>
                  </a:cubicBezTo>
                  <a:cubicBezTo>
                    <a:pt x="346" y="893"/>
                    <a:pt x="203" y="1155"/>
                    <a:pt x="143" y="1405"/>
                  </a:cubicBezTo>
                  <a:cubicBezTo>
                    <a:pt x="108" y="1512"/>
                    <a:pt x="60" y="1631"/>
                    <a:pt x="48" y="1762"/>
                  </a:cubicBezTo>
                  <a:cubicBezTo>
                    <a:pt x="24" y="1869"/>
                    <a:pt x="1" y="1988"/>
                    <a:pt x="1" y="2084"/>
                  </a:cubicBezTo>
                  <a:cubicBezTo>
                    <a:pt x="1" y="2298"/>
                    <a:pt x="60" y="2477"/>
                    <a:pt x="203" y="2643"/>
                  </a:cubicBezTo>
                  <a:cubicBezTo>
                    <a:pt x="322" y="2762"/>
                    <a:pt x="512" y="2881"/>
                    <a:pt x="810" y="2953"/>
                  </a:cubicBezTo>
                  <a:lnTo>
                    <a:pt x="810" y="2881"/>
                  </a:lnTo>
                  <a:cubicBezTo>
                    <a:pt x="810" y="2477"/>
                    <a:pt x="1001" y="2084"/>
                    <a:pt x="1346" y="1822"/>
                  </a:cubicBezTo>
                  <a:cubicBezTo>
                    <a:pt x="1405" y="1762"/>
                    <a:pt x="1465" y="1715"/>
                    <a:pt x="1536" y="1667"/>
                  </a:cubicBezTo>
                  <a:cubicBezTo>
                    <a:pt x="1513" y="1596"/>
                    <a:pt x="1477" y="1536"/>
                    <a:pt x="1453" y="1453"/>
                  </a:cubicBezTo>
                  <a:cubicBezTo>
                    <a:pt x="1405" y="1286"/>
                    <a:pt x="1358" y="1191"/>
                    <a:pt x="1405" y="1155"/>
                  </a:cubicBezTo>
                  <a:cubicBezTo>
                    <a:pt x="1409" y="1149"/>
                    <a:pt x="1417" y="1146"/>
                    <a:pt x="1427" y="1146"/>
                  </a:cubicBezTo>
                  <a:cubicBezTo>
                    <a:pt x="1477" y="1146"/>
                    <a:pt x="1592" y="1217"/>
                    <a:pt x="1691" y="1345"/>
                  </a:cubicBezTo>
                  <a:cubicBezTo>
                    <a:pt x="1739" y="1405"/>
                    <a:pt x="1775" y="1465"/>
                    <a:pt x="1822" y="1536"/>
                  </a:cubicBezTo>
                  <a:cubicBezTo>
                    <a:pt x="1977" y="1488"/>
                    <a:pt x="2132" y="1453"/>
                    <a:pt x="2310" y="1429"/>
                  </a:cubicBezTo>
                  <a:cubicBezTo>
                    <a:pt x="2429" y="1417"/>
                    <a:pt x="2548" y="1405"/>
                    <a:pt x="2668" y="1405"/>
                  </a:cubicBezTo>
                  <a:cubicBezTo>
                    <a:pt x="2834" y="1405"/>
                    <a:pt x="3013" y="1417"/>
                    <a:pt x="3179" y="1453"/>
                  </a:cubicBezTo>
                  <a:cubicBezTo>
                    <a:pt x="3179" y="1417"/>
                    <a:pt x="3179" y="1405"/>
                    <a:pt x="3132" y="1393"/>
                  </a:cubicBezTo>
                  <a:cubicBezTo>
                    <a:pt x="3060" y="1167"/>
                    <a:pt x="2918" y="881"/>
                    <a:pt x="2679" y="691"/>
                  </a:cubicBezTo>
                  <a:cubicBezTo>
                    <a:pt x="2596" y="619"/>
                    <a:pt x="2489" y="536"/>
                    <a:pt x="2370" y="500"/>
                  </a:cubicBezTo>
                  <a:cubicBezTo>
                    <a:pt x="2287" y="453"/>
                    <a:pt x="2191" y="417"/>
                    <a:pt x="2084" y="405"/>
                  </a:cubicBezTo>
                  <a:cubicBezTo>
                    <a:pt x="1477" y="298"/>
                    <a:pt x="1155" y="119"/>
                    <a:pt x="977" y="36"/>
                  </a:cubicBezTo>
                  <a:cubicBezTo>
                    <a:pt x="941" y="24"/>
                    <a:pt x="929" y="0"/>
                    <a:pt x="91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
            <p:cNvSpPr/>
            <p:nvPr/>
          </p:nvSpPr>
          <p:spPr>
            <a:xfrm>
              <a:off x="5253625" y="4006275"/>
              <a:ext cx="82175" cy="56275"/>
            </a:xfrm>
            <a:custGeom>
              <a:avLst/>
              <a:gdLst/>
              <a:ahLst/>
              <a:cxnLst/>
              <a:rect l="l" t="t" r="r" b="b"/>
              <a:pathLst>
                <a:path w="3287" h="2251" extrusionOk="0">
                  <a:moveTo>
                    <a:pt x="1501" y="1"/>
                  </a:moveTo>
                  <a:cubicBezTo>
                    <a:pt x="1191" y="1"/>
                    <a:pt x="893" y="48"/>
                    <a:pt x="715" y="132"/>
                  </a:cubicBezTo>
                  <a:cubicBezTo>
                    <a:pt x="262" y="346"/>
                    <a:pt x="0" y="739"/>
                    <a:pt x="0" y="1144"/>
                  </a:cubicBezTo>
                  <a:cubicBezTo>
                    <a:pt x="0" y="1334"/>
                    <a:pt x="60" y="1536"/>
                    <a:pt x="191" y="1727"/>
                  </a:cubicBezTo>
                  <a:cubicBezTo>
                    <a:pt x="215" y="1751"/>
                    <a:pt x="238" y="1775"/>
                    <a:pt x="250" y="1798"/>
                  </a:cubicBezTo>
                  <a:cubicBezTo>
                    <a:pt x="512" y="2108"/>
                    <a:pt x="953" y="2251"/>
                    <a:pt x="1429" y="2251"/>
                  </a:cubicBezTo>
                  <a:cubicBezTo>
                    <a:pt x="1774" y="2251"/>
                    <a:pt x="2132" y="2168"/>
                    <a:pt x="2441" y="2048"/>
                  </a:cubicBezTo>
                  <a:cubicBezTo>
                    <a:pt x="2548" y="2025"/>
                    <a:pt x="2632" y="1965"/>
                    <a:pt x="2727" y="1917"/>
                  </a:cubicBezTo>
                  <a:cubicBezTo>
                    <a:pt x="2786" y="1715"/>
                    <a:pt x="2870" y="1477"/>
                    <a:pt x="3048" y="1203"/>
                  </a:cubicBezTo>
                  <a:cubicBezTo>
                    <a:pt x="3132" y="1108"/>
                    <a:pt x="3203" y="1013"/>
                    <a:pt x="3286" y="941"/>
                  </a:cubicBezTo>
                  <a:cubicBezTo>
                    <a:pt x="3215" y="644"/>
                    <a:pt x="3013" y="429"/>
                    <a:pt x="2691" y="251"/>
                  </a:cubicBezTo>
                  <a:cubicBezTo>
                    <a:pt x="2608" y="203"/>
                    <a:pt x="2501" y="167"/>
                    <a:pt x="2393" y="132"/>
                  </a:cubicBezTo>
                  <a:cubicBezTo>
                    <a:pt x="2108" y="48"/>
                    <a:pt x="1798" y="1"/>
                    <a:pt x="1501"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
            <p:cNvSpPr/>
            <p:nvPr/>
          </p:nvSpPr>
          <p:spPr>
            <a:xfrm>
              <a:off x="5264925" y="3841375"/>
              <a:ext cx="45275" cy="22050"/>
            </a:xfrm>
            <a:custGeom>
              <a:avLst/>
              <a:gdLst/>
              <a:ahLst/>
              <a:cxnLst/>
              <a:rect l="l" t="t" r="r" b="b"/>
              <a:pathLst>
                <a:path w="1811" h="882" extrusionOk="0">
                  <a:moveTo>
                    <a:pt x="1084" y="1"/>
                  </a:moveTo>
                  <a:cubicBezTo>
                    <a:pt x="548" y="36"/>
                    <a:pt x="298" y="215"/>
                    <a:pt x="144" y="358"/>
                  </a:cubicBezTo>
                  <a:cubicBezTo>
                    <a:pt x="60" y="453"/>
                    <a:pt x="25" y="536"/>
                    <a:pt x="1" y="596"/>
                  </a:cubicBezTo>
                  <a:cubicBezTo>
                    <a:pt x="84" y="632"/>
                    <a:pt x="179" y="691"/>
                    <a:pt x="239" y="751"/>
                  </a:cubicBezTo>
                  <a:cubicBezTo>
                    <a:pt x="298" y="810"/>
                    <a:pt x="322" y="834"/>
                    <a:pt x="334" y="882"/>
                  </a:cubicBezTo>
                  <a:cubicBezTo>
                    <a:pt x="513" y="810"/>
                    <a:pt x="739" y="739"/>
                    <a:pt x="1037" y="655"/>
                  </a:cubicBezTo>
                  <a:cubicBezTo>
                    <a:pt x="1191" y="620"/>
                    <a:pt x="1334" y="596"/>
                    <a:pt x="1465" y="596"/>
                  </a:cubicBezTo>
                  <a:cubicBezTo>
                    <a:pt x="1549" y="596"/>
                    <a:pt x="1608" y="620"/>
                    <a:pt x="1668" y="620"/>
                  </a:cubicBezTo>
                  <a:cubicBezTo>
                    <a:pt x="1691" y="513"/>
                    <a:pt x="1739" y="393"/>
                    <a:pt x="1811" y="274"/>
                  </a:cubicBezTo>
                  <a:cubicBezTo>
                    <a:pt x="1763" y="227"/>
                    <a:pt x="1703" y="179"/>
                    <a:pt x="1644" y="143"/>
                  </a:cubicBezTo>
                  <a:cubicBezTo>
                    <a:pt x="1525" y="60"/>
                    <a:pt x="1370" y="1"/>
                    <a:pt x="1168"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
            <p:cNvSpPr/>
            <p:nvPr/>
          </p:nvSpPr>
          <p:spPr>
            <a:xfrm>
              <a:off x="5314950" y="3839600"/>
              <a:ext cx="74125" cy="61625"/>
            </a:xfrm>
            <a:custGeom>
              <a:avLst/>
              <a:gdLst/>
              <a:ahLst/>
              <a:cxnLst/>
              <a:rect l="l" t="t" r="r" b="b"/>
              <a:pathLst>
                <a:path w="2965" h="2465" extrusionOk="0">
                  <a:moveTo>
                    <a:pt x="1429" y="0"/>
                  </a:moveTo>
                  <a:cubicBezTo>
                    <a:pt x="738" y="12"/>
                    <a:pt x="393" y="214"/>
                    <a:pt x="202" y="417"/>
                  </a:cubicBezTo>
                  <a:cubicBezTo>
                    <a:pt x="95" y="536"/>
                    <a:pt x="36" y="667"/>
                    <a:pt x="0" y="786"/>
                  </a:cubicBezTo>
                  <a:cubicBezTo>
                    <a:pt x="167" y="869"/>
                    <a:pt x="321" y="988"/>
                    <a:pt x="441" y="1119"/>
                  </a:cubicBezTo>
                  <a:cubicBezTo>
                    <a:pt x="524" y="1215"/>
                    <a:pt x="595" y="1345"/>
                    <a:pt x="679" y="1465"/>
                  </a:cubicBezTo>
                  <a:cubicBezTo>
                    <a:pt x="762" y="1631"/>
                    <a:pt x="833" y="1834"/>
                    <a:pt x="893" y="2024"/>
                  </a:cubicBezTo>
                  <a:cubicBezTo>
                    <a:pt x="929" y="2131"/>
                    <a:pt x="941" y="2227"/>
                    <a:pt x="941" y="2334"/>
                  </a:cubicBezTo>
                  <a:cubicBezTo>
                    <a:pt x="941" y="2381"/>
                    <a:pt x="929" y="2429"/>
                    <a:pt x="929" y="2465"/>
                  </a:cubicBezTo>
                  <a:cubicBezTo>
                    <a:pt x="1214" y="2358"/>
                    <a:pt x="1572" y="2250"/>
                    <a:pt x="1965" y="2250"/>
                  </a:cubicBezTo>
                  <a:cubicBezTo>
                    <a:pt x="2084" y="2250"/>
                    <a:pt x="2203" y="2262"/>
                    <a:pt x="2346" y="2274"/>
                  </a:cubicBezTo>
                  <a:cubicBezTo>
                    <a:pt x="2762" y="2000"/>
                    <a:pt x="2965" y="1584"/>
                    <a:pt x="2965" y="1179"/>
                  </a:cubicBezTo>
                  <a:cubicBezTo>
                    <a:pt x="2965" y="893"/>
                    <a:pt x="2858" y="607"/>
                    <a:pt x="2655" y="405"/>
                  </a:cubicBezTo>
                  <a:lnTo>
                    <a:pt x="2619" y="369"/>
                  </a:lnTo>
                  <a:cubicBezTo>
                    <a:pt x="2369" y="155"/>
                    <a:pt x="2012" y="0"/>
                    <a:pt x="1512"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
            <p:cNvSpPr/>
            <p:nvPr/>
          </p:nvSpPr>
          <p:spPr>
            <a:xfrm>
              <a:off x="5391725" y="3891075"/>
              <a:ext cx="76225" cy="41700"/>
            </a:xfrm>
            <a:custGeom>
              <a:avLst/>
              <a:gdLst/>
              <a:ahLst/>
              <a:cxnLst/>
              <a:rect l="l" t="t" r="r" b="b"/>
              <a:pathLst>
                <a:path w="3049" h="1668" extrusionOk="0">
                  <a:moveTo>
                    <a:pt x="2049" y="1"/>
                  </a:moveTo>
                  <a:cubicBezTo>
                    <a:pt x="1918" y="1"/>
                    <a:pt x="1787" y="13"/>
                    <a:pt x="1632" y="25"/>
                  </a:cubicBezTo>
                  <a:cubicBezTo>
                    <a:pt x="1680" y="60"/>
                    <a:pt x="1727" y="132"/>
                    <a:pt x="1799" y="251"/>
                  </a:cubicBezTo>
                  <a:cubicBezTo>
                    <a:pt x="1965" y="560"/>
                    <a:pt x="2025" y="918"/>
                    <a:pt x="1894" y="953"/>
                  </a:cubicBezTo>
                  <a:cubicBezTo>
                    <a:pt x="1890" y="954"/>
                    <a:pt x="1887" y="955"/>
                    <a:pt x="1883" y="955"/>
                  </a:cubicBezTo>
                  <a:cubicBezTo>
                    <a:pt x="1787" y="955"/>
                    <a:pt x="1627" y="657"/>
                    <a:pt x="1489" y="382"/>
                  </a:cubicBezTo>
                  <a:cubicBezTo>
                    <a:pt x="1370" y="179"/>
                    <a:pt x="1370" y="96"/>
                    <a:pt x="1418" y="60"/>
                  </a:cubicBezTo>
                  <a:lnTo>
                    <a:pt x="1418" y="60"/>
                  </a:lnTo>
                  <a:cubicBezTo>
                    <a:pt x="1239" y="72"/>
                    <a:pt x="1025" y="96"/>
                    <a:pt x="799" y="132"/>
                  </a:cubicBezTo>
                  <a:cubicBezTo>
                    <a:pt x="429" y="179"/>
                    <a:pt x="179" y="322"/>
                    <a:pt x="1" y="489"/>
                  </a:cubicBezTo>
                  <a:cubicBezTo>
                    <a:pt x="48" y="513"/>
                    <a:pt x="108" y="537"/>
                    <a:pt x="168" y="572"/>
                  </a:cubicBezTo>
                  <a:cubicBezTo>
                    <a:pt x="310" y="680"/>
                    <a:pt x="441" y="787"/>
                    <a:pt x="560" y="906"/>
                  </a:cubicBezTo>
                  <a:cubicBezTo>
                    <a:pt x="799" y="1144"/>
                    <a:pt x="977" y="1406"/>
                    <a:pt x="1084" y="1668"/>
                  </a:cubicBezTo>
                  <a:cubicBezTo>
                    <a:pt x="1096" y="1644"/>
                    <a:pt x="1120" y="1632"/>
                    <a:pt x="1132" y="1632"/>
                  </a:cubicBezTo>
                  <a:cubicBezTo>
                    <a:pt x="1453" y="1489"/>
                    <a:pt x="1811" y="1406"/>
                    <a:pt x="2156" y="1406"/>
                  </a:cubicBezTo>
                  <a:cubicBezTo>
                    <a:pt x="2430" y="1406"/>
                    <a:pt x="2680" y="1453"/>
                    <a:pt x="2918" y="1525"/>
                  </a:cubicBezTo>
                  <a:cubicBezTo>
                    <a:pt x="2918" y="1513"/>
                    <a:pt x="2930" y="1501"/>
                    <a:pt x="2930" y="1489"/>
                  </a:cubicBezTo>
                  <a:cubicBezTo>
                    <a:pt x="3001" y="1287"/>
                    <a:pt x="3049" y="1072"/>
                    <a:pt x="3049" y="858"/>
                  </a:cubicBezTo>
                  <a:cubicBezTo>
                    <a:pt x="3049" y="715"/>
                    <a:pt x="3025" y="572"/>
                    <a:pt x="2977" y="453"/>
                  </a:cubicBezTo>
                  <a:cubicBezTo>
                    <a:pt x="2930" y="358"/>
                    <a:pt x="2870" y="263"/>
                    <a:pt x="2787" y="203"/>
                  </a:cubicBezTo>
                  <a:cubicBezTo>
                    <a:pt x="2763" y="191"/>
                    <a:pt x="2739" y="191"/>
                    <a:pt x="2727" y="179"/>
                  </a:cubicBezTo>
                  <a:cubicBezTo>
                    <a:pt x="2513" y="37"/>
                    <a:pt x="2311" y="1"/>
                    <a:pt x="2049"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
            <p:cNvSpPr/>
            <p:nvPr/>
          </p:nvSpPr>
          <p:spPr>
            <a:xfrm>
              <a:off x="5270875" y="3863700"/>
              <a:ext cx="59875" cy="55100"/>
            </a:xfrm>
            <a:custGeom>
              <a:avLst/>
              <a:gdLst/>
              <a:ahLst/>
              <a:cxnLst/>
              <a:rect l="l" t="t" r="r" b="b"/>
              <a:pathLst>
                <a:path w="2395" h="2204" extrusionOk="0">
                  <a:moveTo>
                    <a:pt x="1699" y="1226"/>
                  </a:moveTo>
                  <a:cubicBezTo>
                    <a:pt x="1794" y="1226"/>
                    <a:pt x="1919" y="1436"/>
                    <a:pt x="1977" y="1667"/>
                  </a:cubicBezTo>
                  <a:cubicBezTo>
                    <a:pt x="2025" y="1905"/>
                    <a:pt x="1942" y="1929"/>
                    <a:pt x="1858" y="1941"/>
                  </a:cubicBezTo>
                  <a:cubicBezTo>
                    <a:pt x="1840" y="1943"/>
                    <a:pt x="1823" y="1945"/>
                    <a:pt x="1806" y="1945"/>
                  </a:cubicBezTo>
                  <a:cubicBezTo>
                    <a:pt x="1733" y="1945"/>
                    <a:pt x="1671" y="1911"/>
                    <a:pt x="1632" y="1727"/>
                  </a:cubicBezTo>
                  <a:cubicBezTo>
                    <a:pt x="1573" y="1489"/>
                    <a:pt x="1561" y="1251"/>
                    <a:pt x="1692" y="1227"/>
                  </a:cubicBezTo>
                  <a:cubicBezTo>
                    <a:pt x="1694" y="1227"/>
                    <a:pt x="1697" y="1226"/>
                    <a:pt x="1699" y="1226"/>
                  </a:cubicBezTo>
                  <a:close/>
                  <a:moveTo>
                    <a:pt x="1227" y="0"/>
                  </a:moveTo>
                  <a:cubicBezTo>
                    <a:pt x="1132" y="0"/>
                    <a:pt x="1025" y="24"/>
                    <a:pt x="906" y="48"/>
                  </a:cubicBezTo>
                  <a:cubicBezTo>
                    <a:pt x="596" y="143"/>
                    <a:pt x="370" y="215"/>
                    <a:pt x="203" y="286"/>
                  </a:cubicBezTo>
                  <a:lnTo>
                    <a:pt x="203" y="334"/>
                  </a:lnTo>
                  <a:cubicBezTo>
                    <a:pt x="203" y="501"/>
                    <a:pt x="156" y="643"/>
                    <a:pt x="120" y="751"/>
                  </a:cubicBezTo>
                  <a:cubicBezTo>
                    <a:pt x="120" y="762"/>
                    <a:pt x="96" y="774"/>
                    <a:pt x="96" y="786"/>
                  </a:cubicBezTo>
                  <a:cubicBezTo>
                    <a:pt x="84" y="822"/>
                    <a:pt x="60" y="846"/>
                    <a:pt x="37" y="870"/>
                  </a:cubicBezTo>
                  <a:cubicBezTo>
                    <a:pt x="84" y="953"/>
                    <a:pt x="191" y="1179"/>
                    <a:pt x="191" y="1465"/>
                  </a:cubicBezTo>
                  <a:cubicBezTo>
                    <a:pt x="191" y="1655"/>
                    <a:pt x="144" y="1894"/>
                    <a:pt x="1" y="2132"/>
                  </a:cubicBezTo>
                  <a:cubicBezTo>
                    <a:pt x="37" y="2144"/>
                    <a:pt x="96" y="2179"/>
                    <a:pt x="179" y="2179"/>
                  </a:cubicBezTo>
                  <a:cubicBezTo>
                    <a:pt x="299" y="2191"/>
                    <a:pt x="453" y="2203"/>
                    <a:pt x="620" y="2203"/>
                  </a:cubicBezTo>
                  <a:cubicBezTo>
                    <a:pt x="918" y="2203"/>
                    <a:pt x="1251" y="2179"/>
                    <a:pt x="1549" y="2096"/>
                  </a:cubicBezTo>
                  <a:cubicBezTo>
                    <a:pt x="1692" y="2072"/>
                    <a:pt x="1811" y="2025"/>
                    <a:pt x="1930" y="1965"/>
                  </a:cubicBezTo>
                  <a:cubicBezTo>
                    <a:pt x="2037" y="1882"/>
                    <a:pt x="2144" y="1798"/>
                    <a:pt x="2239" y="1739"/>
                  </a:cubicBezTo>
                  <a:cubicBezTo>
                    <a:pt x="2335" y="1644"/>
                    <a:pt x="2394" y="1524"/>
                    <a:pt x="2394" y="1370"/>
                  </a:cubicBezTo>
                  <a:cubicBezTo>
                    <a:pt x="2358" y="1298"/>
                    <a:pt x="2346" y="1227"/>
                    <a:pt x="2323" y="1132"/>
                  </a:cubicBezTo>
                  <a:cubicBezTo>
                    <a:pt x="2275" y="953"/>
                    <a:pt x="2204" y="774"/>
                    <a:pt x="2108" y="620"/>
                  </a:cubicBezTo>
                  <a:cubicBezTo>
                    <a:pt x="2049" y="512"/>
                    <a:pt x="1989" y="417"/>
                    <a:pt x="1918" y="334"/>
                  </a:cubicBezTo>
                  <a:cubicBezTo>
                    <a:pt x="1739" y="120"/>
                    <a:pt x="1513" y="0"/>
                    <a:pt x="122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
            <p:cNvSpPr/>
            <p:nvPr/>
          </p:nvSpPr>
          <p:spPr>
            <a:xfrm>
              <a:off x="5182475" y="3863400"/>
              <a:ext cx="84575" cy="62525"/>
            </a:xfrm>
            <a:custGeom>
              <a:avLst/>
              <a:gdLst/>
              <a:ahLst/>
              <a:cxnLst/>
              <a:rect l="l" t="t" r="r" b="b"/>
              <a:pathLst>
                <a:path w="3383" h="2501" extrusionOk="0">
                  <a:moveTo>
                    <a:pt x="1901" y="470"/>
                  </a:moveTo>
                  <a:cubicBezTo>
                    <a:pt x="2006" y="470"/>
                    <a:pt x="2013" y="540"/>
                    <a:pt x="2013" y="596"/>
                  </a:cubicBezTo>
                  <a:lnTo>
                    <a:pt x="2013" y="691"/>
                  </a:lnTo>
                  <a:cubicBezTo>
                    <a:pt x="2013" y="727"/>
                    <a:pt x="1989" y="763"/>
                    <a:pt x="1930" y="774"/>
                  </a:cubicBezTo>
                  <a:cubicBezTo>
                    <a:pt x="1852" y="800"/>
                    <a:pt x="1781" y="845"/>
                    <a:pt x="1697" y="845"/>
                  </a:cubicBezTo>
                  <a:cubicBezTo>
                    <a:pt x="1666" y="845"/>
                    <a:pt x="1632" y="839"/>
                    <a:pt x="1596" y="822"/>
                  </a:cubicBezTo>
                  <a:cubicBezTo>
                    <a:pt x="1572" y="810"/>
                    <a:pt x="1549" y="763"/>
                    <a:pt x="1572" y="715"/>
                  </a:cubicBezTo>
                  <a:cubicBezTo>
                    <a:pt x="1584" y="644"/>
                    <a:pt x="1656" y="536"/>
                    <a:pt x="1787" y="489"/>
                  </a:cubicBezTo>
                  <a:cubicBezTo>
                    <a:pt x="1834" y="476"/>
                    <a:pt x="1871" y="470"/>
                    <a:pt x="1901" y="470"/>
                  </a:cubicBezTo>
                  <a:close/>
                  <a:moveTo>
                    <a:pt x="1118" y="1063"/>
                  </a:moveTo>
                  <a:cubicBezTo>
                    <a:pt x="1160" y="1063"/>
                    <a:pt x="1190" y="1087"/>
                    <a:pt x="1215" y="1108"/>
                  </a:cubicBezTo>
                  <a:cubicBezTo>
                    <a:pt x="1299" y="1179"/>
                    <a:pt x="1334" y="1227"/>
                    <a:pt x="1168" y="1429"/>
                  </a:cubicBezTo>
                  <a:cubicBezTo>
                    <a:pt x="1005" y="1651"/>
                    <a:pt x="944" y="1906"/>
                    <a:pt x="819" y="1906"/>
                  </a:cubicBezTo>
                  <a:cubicBezTo>
                    <a:pt x="816" y="1906"/>
                    <a:pt x="813" y="1906"/>
                    <a:pt x="810" y="1906"/>
                  </a:cubicBezTo>
                  <a:cubicBezTo>
                    <a:pt x="703" y="1906"/>
                    <a:pt x="656" y="1548"/>
                    <a:pt x="870" y="1263"/>
                  </a:cubicBezTo>
                  <a:cubicBezTo>
                    <a:pt x="985" y="1106"/>
                    <a:pt x="1062" y="1063"/>
                    <a:pt x="1118" y="1063"/>
                  </a:cubicBezTo>
                  <a:close/>
                  <a:moveTo>
                    <a:pt x="2870" y="1"/>
                  </a:moveTo>
                  <a:cubicBezTo>
                    <a:pt x="2799" y="1"/>
                    <a:pt x="2727" y="1"/>
                    <a:pt x="2620" y="12"/>
                  </a:cubicBezTo>
                  <a:cubicBezTo>
                    <a:pt x="2180" y="72"/>
                    <a:pt x="1703" y="132"/>
                    <a:pt x="1287" y="239"/>
                  </a:cubicBezTo>
                  <a:cubicBezTo>
                    <a:pt x="870" y="346"/>
                    <a:pt x="525" y="477"/>
                    <a:pt x="298" y="691"/>
                  </a:cubicBezTo>
                  <a:cubicBezTo>
                    <a:pt x="156" y="822"/>
                    <a:pt x="60" y="989"/>
                    <a:pt x="36" y="1203"/>
                  </a:cubicBezTo>
                  <a:cubicBezTo>
                    <a:pt x="13" y="1322"/>
                    <a:pt x="1" y="1417"/>
                    <a:pt x="1" y="1501"/>
                  </a:cubicBezTo>
                  <a:cubicBezTo>
                    <a:pt x="1" y="1858"/>
                    <a:pt x="108" y="2072"/>
                    <a:pt x="251" y="2203"/>
                  </a:cubicBezTo>
                  <a:cubicBezTo>
                    <a:pt x="406" y="2334"/>
                    <a:pt x="608" y="2429"/>
                    <a:pt x="870" y="2453"/>
                  </a:cubicBezTo>
                  <a:cubicBezTo>
                    <a:pt x="1025" y="2489"/>
                    <a:pt x="1263" y="2501"/>
                    <a:pt x="1537" y="2501"/>
                  </a:cubicBezTo>
                  <a:cubicBezTo>
                    <a:pt x="1858" y="2501"/>
                    <a:pt x="2239" y="2477"/>
                    <a:pt x="2537" y="2382"/>
                  </a:cubicBezTo>
                  <a:cubicBezTo>
                    <a:pt x="2846" y="2310"/>
                    <a:pt x="3084" y="2179"/>
                    <a:pt x="3192" y="2001"/>
                  </a:cubicBezTo>
                  <a:cubicBezTo>
                    <a:pt x="3323" y="1798"/>
                    <a:pt x="3346" y="1620"/>
                    <a:pt x="3346" y="1465"/>
                  </a:cubicBezTo>
                  <a:cubicBezTo>
                    <a:pt x="3370" y="1227"/>
                    <a:pt x="3239" y="1013"/>
                    <a:pt x="3239" y="1001"/>
                  </a:cubicBezTo>
                  <a:lnTo>
                    <a:pt x="3096" y="1001"/>
                  </a:lnTo>
                  <a:cubicBezTo>
                    <a:pt x="2811" y="1001"/>
                    <a:pt x="2537" y="941"/>
                    <a:pt x="2537" y="941"/>
                  </a:cubicBezTo>
                  <a:cubicBezTo>
                    <a:pt x="2465" y="929"/>
                    <a:pt x="2394" y="870"/>
                    <a:pt x="2394" y="786"/>
                  </a:cubicBezTo>
                  <a:lnTo>
                    <a:pt x="2394" y="763"/>
                  </a:lnTo>
                  <a:lnTo>
                    <a:pt x="2394" y="751"/>
                  </a:lnTo>
                  <a:cubicBezTo>
                    <a:pt x="2425" y="678"/>
                    <a:pt x="2493" y="641"/>
                    <a:pt x="2565" y="641"/>
                  </a:cubicBezTo>
                  <a:cubicBezTo>
                    <a:pt x="2575" y="641"/>
                    <a:pt x="2586" y="642"/>
                    <a:pt x="2596" y="644"/>
                  </a:cubicBezTo>
                  <a:lnTo>
                    <a:pt x="2632" y="655"/>
                  </a:lnTo>
                  <a:cubicBezTo>
                    <a:pt x="2668" y="655"/>
                    <a:pt x="2715" y="667"/>
                    <a:pt x="2751" y="667"/>
                  </a:cubicBezTo>
                  <a:cubicBezTo>
                    <a:pt x="2846" y="691"/>
                    <a:pt x="2965" y="703"/>
                    <a:pt x="3084" y="703"/>
                  </a:cubicBezTo>
                  <a:lnTo>
                    <a:pt x="3096" y="703"/>
                  </a:lnTo>
                  <a:cubicBezTo>
                    <a:pt x="3192" y="703"/>
                    <a:pt x="3263" y="691"/>
                    <a:pt x="3287" y="667"/>
                  </a:cubicBezTo>
                  <a:lnTo>
                    <a:pt x="3311" y="667"/>
                  </a:lnTo>
                  <a:cubicBezTo>
                    <a:pt x="3323" y="644"/>
                    <a:pt x="3334" y="596"/>
                    <a:pt x="3346" y="548"/>
                  </a:cubicBezTo>
                  <a:cubicBezTo>
                    <a:pt x="3370" y="489"/>
                    <a:pt x="3382" y="429"/>
                    <a:pt x="3382" y="358"/>
                  </a:cubicBezTo>
                  <a:cubicBezTo>
                    <a:pt x="3382" y="251"/>
                    <a:pt x="3346" y="179"/>
                    <a:pt x="3287" y="120"/>
                  </a:cubicBezTo>
                  <a:cubicBezTo>
                    <a:pt x="3227" y="60"/>
                    <a:pt x="3108" y="1"/>
                    <a:pt x="2870"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
            <p:cNvSpPr/>
            <p:nvPr/>
          </p:nvSpPr>
          <p:spPr>
            <a:xfrm>
              <a:off x="5319100" y="3903575"/>
              <a:ext cx="92600" cy="54800"/>
            </a:xfrm>
            <a:custGeom>
              <a:avLst/>
              <a:gdLst/>
              <a:ahLst/>
              <a:cxnLst/>
              <a:rect l="l" t="t" r="r" b="b"/>
              <a:pathLst>
                <a:path w="3704" h="2192" extrusionOk="0">
                  <a:moveTo>
                    <a:pt x="1013" y="882"/>
                  </a:moveTo>
                  <a:cubicBezTo>
                    <a:pt x="1203" y="882"/>
                    <a:pt x="1465" y="882"/>
                    <a:pt x="1715" y="953"/>
                  </a:cubicBezTo>
                  <a:cubicBezTo>
                    <a:pt x="1965" y="1025"/>
                    <a:pt x="2084" y="1132"/>
                    <a:pt x="2132" y="1192"/>
                  </a:cubicBezTo>
                  <a:cubicBezTo>
                    <a:pt x="2156" y="1251"/>
                    <a:pt x="2132" y="1287"/>
                    <a:pt x="2096" y="1311"/>
                  </a:cubicBezTo>
                  <a:cubicBezTo>
                    <a:pt x="2077" y="1340"/>
                    <a:pt x="2049" y="1361"/>
                    <a:pt x="2000" y="1361"/>
                  </a:cubicBezTo>
                  <a:cubicBezTo>
                    <a:pt x="1989" y="1361"/>
                    <a:pt x="1978" y="1360"/>
                    <a:pt x="1965" y="1358"/>
                  </a:cubicBezTo>
                  <a:cubicBezTo>
                    <a:pt x="1906" y="1358"/>
                    <a:pt x="1822" y="1311"/>
                    <a:pt x="1608" y="1239"/>
                  </a:cubicBezTo>
                  <a:cubicBezTo>
                    <a:pt x="1168" y="1132"/>
                    <a:pt x="667" y="1061"/>
                    <a:pt x="679" y="930"/>
                  </a:cubicBezTo>
                  <a:cubicBezTo>
                    <a:pt x="691" y="894"/>
                    <a:pt x="822" y="882"/>
                    <a:pt x="1013" y="882"/>
                  </a:cubicBezTo>
                  <a:close/>
                  <a:moveTo>
                    <a:pt x="1799" y="1"/>
                  </a:moveTo>
                  <a:cubicBezTo>
                    <a:pt x="1239" y="1"/>
                    <a:pt x="763" y="251"/>
                    <a:pt x="477" y="406"/>
                  </a:cubicBezTo>
                  <a:cubicBezTo>
                    <a:pt x="358" y="465"/>
                    <a:pt x="239" y="549"/>
                    <a:pt x="144" y="644"/>
                  </a:cubicBezTo>
                  <a:cubicBezTo>
                    <a:pt x="60" y="751"/>
                    <a:pt x="1" y="846"/>
                    <a:pt x="1" y="989"/>
                  </a:cubicBezTo>
                  <a:cubicBezTo>
                    <a:pt x="1" y="1108"/>
                    <a:pt x="48" y="1251"/>
                    <a:pt x="191" y="1442"/>
                  </a:cubicBezTo>
                  <a:cubicBezTo>
                    <a:pt x="239" y="1489"/>
                    <a:pt x="286" y="1549"/>
                    <a:pt x="322" y="1608"/>
                  </a:cubicBezTo>
                  <a:cubicBezTo>
                    <a:pt x="477" y="1763"/>
                    <a:pt x="667" y="1942"/>
                    <a:pt x="953" y="2132"/>
                  </a:cubicBezTo>
                  <a:cubicBezTo>
                    <a:pt x="965" y="2144"/>
                    <a:pt x="977" y="2144"/>
                    <a:pt x="1001" y="2156"/>
                  </a:cubicBezTo>
                  <a:cubicBezTo>
                    <a:pt x="1370" y="1894"/>
                    <a:pt x="1775" y="1787"/>
                    <a:pt x="2168" y="1787"/>
                  </a:cubicBezTo>
                  <a:cubicBezTo>
                    <a:pt x="2584" y="1787"/>
                    <a:pt x="2977" y="1906"/>
                    <a:pt x="3287" y="2073"/>
                  </a:cubicBezTo>
                  <a:cubicBezTo>
                    <a:pt x="3358" y="2120"/>
                    <a:pt x="3430" y="2144"/>
                    <a:pt x="3477" y="2192"/>
                  </a:cubicBezTo>
                  <a:cubicBezTo>
                    <a:pt x="3465" y="2120"/>
                    <a:pt x="3454" y="2037"/>
                    <a:pt x="3454" y="1965"/>
                  </a:cubicBezTo>
                  <a:cubicBezTo>
                    <a:pt x="3454" y="1823"/>
                    <a:pt x="3477" y="1656"/>
                    <a:pt x="3584" y="1501"/>
                  </a:cubicBezTo>
                  <a:cubicBezTo>
                    <a:pt x="3620" y="1442"/>
                    <a:pt x="3668" y="1406"/>
                    <a:pt x="3704" y="1358"/>
                  </a:cubicBezTo>
                  <a:cubicBezTo>
                    <a:pt x="3620" y="1120"/>
                    <a:pt x="3454" y="846"/>
                    <a:pt x="3227" y="608"/>
                  </a:cubicBezTo>
                  <a:cubicBezTo>
                    <a:pt x="3132" y="513"/>
                    <a:pt x="3013" y="418"/>
                    <a:pt x="2870" y="334"/>
                  </a:cubicBezTo>
                  <a:cubicBezTo>
                    <a:pt x="2489" y="96"/>
                    <a:pt x="2132" y="1"/>
                    <a:pt x="1799"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
            <p:cNvSpPr/>
            <p:nvPr/>
          </p:nvSpPr>
          <p:spPr>
            <a:xfrm>
              <a:off x="5414050" y="3934550"/>
              <a:ext cx="65225" cy="40800"/>
            </a:xfrm>
            <a:custGeom>
              <a:avLst/>
              <a:gdLst/>
              <a:ahLst/>
              <a:cxnLst/>
              <a:rect l="l" t="t" r="r" b="b"/>
              <a:pathLst>
                <a:path w="2609" h="1632" extrusionOk="0">
                  <a:moveTo>
                    <a:pt x="1299" y="0"/>
                  </a:moveTo>
                  <a:cubicBezTo>
                    <a:pt x="1001" y="0"/>
                    <a:pt x="703" y="60"/>
                    <a:pt x="418" y="179"/>
                  </a:cubicBezTo>
                  <a:cubicBezTo>
                    <a:pt x="239" y="250"/>
                    <a:pt x="144" y="345"/>
                    <a:pt x="84" y="429"/>
                  </a:cubicBezTo>
                  <a:cubicBezTo>
                    <a:pt x="25" y="524"/>
                    <a:pt x="1" y="619"/>
                    <a:pt x="1" y="726"/>
                  </a:cubicBezTo>
                  <a:cubicBezTo>
                    <a:pt x="1" y="857"/>
                    <a:pt x="48" y="1012"/>
                    <a:pt x="108" y="1143"/>
                  </a:cubicBezTo>
                  <a:cubicBezTo>
                    <a:pt x="406" y="1179"/>
                    <a:pt x="668" y="1274"/>
                    <a:pt x="894" y="1441"/>
                  </a:cubicBezTo>
                  <a:cubicBezTo>
                    <a:pt x="953" y="1429"/>
                    <a:pt x="1001" y="1429"/>
                    <a:pt x="1060" y="1405"/>
                  </a:cubicBezTo>
                  <a:cubicBezTo>
                    <a:pt x="1180" y="1381"/>
                    <a:pt x="1310" y="1369"/>
                    <a:pt x="1453" y="1369"/>
                  </a:cubicBezTo>
                  <a:cubicBezTo>
                    <a:pt x="1620" y="1369"/>
                    <a:pt x="1799" y="1381"/>
                    <a:pt x="1953" y="1453"/>
                  </a:cubicBezTo>
                  <a:cubicBezTo>
                    <a:pt x="2049" y="1500"/>
                    <a:pt x="2132" y="1560"/>
                    <a:pt x="2192" y="1631"/>
                  </a:cubicBezTo>
                  <a:cubicBezTo>
                    <a:pt x="2215" y="1429"/>
                    <a:pt x="2323" y="1191"/>
                    <a:pt x="2430" y="893"/>
                  </a:cubicBezTo>
                  <a:cubicBezTo>
                    <a:pt x="2501" y="726"/>
                    <a:pt x="2537" y="584"/>
                    <a:pt x="2608" y="441"/>
                  </a:cubicBezTo>
                  <a:cubicBezTo>
                    <a:pt x="2465" y="345"/>
                    <a:pt x="2323" y="250"/>
                    <a:pt x="2192" y="191"/>
                  </a:cubicBezTo>
                  <a:cubicBezTo>
                    <a:pt x="1918" y="72"/>
                    <a:pt x="1608" y="0"/>
                    <a:pt x="1299"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
            <p:cNvSpPr/>
            <p:nvPr/>
          </p:nvSpPr>
          <p:spPr>
            <a:xfrm>
              <a:off x="5476875" y="3933050"/>
              <a:ext cx="45850" cy="53600"/>
            </a:xfrm>
            <a:custGeom>
              <a:avLst/>
              <a:gdLst/>
              <a:ahLst/>
              <a:cxnLst/>
              <a:rect l="l" t="t" r="r" b="b"/>
              <a:pathLst>
                <a:path w="1834" h="2144" extrusionOk="0">
                  <a:moveTo>
                    <a:pt x="1429" y="1"/>
                  </a:moveTo>
                  <a:cubicBezTo>
                    <a:pt x="1203" y="1"/>
                    <a:pt x="1036" y="13"/>
                    <a:pt x="917" y="48"/>
                  </a:cubicBezTo>
                  <a:cubicBezTo>
                    <a:pt x="810" y="72"/>
                    <a:pt x="726" y="120"/>
                    <a:pt x="667" y="179"/>
                  </a:cubicBezTo>
                  <a:cubicBezTo>
                    <a:pt x="536" y="310"/>
                    <a:pt x="429" y="596"/>
                    <a:pt x="250" y="1072"/>
                  </a:cubicBezTo>
                  <a:cubicBezTo>
                    <a:pt x="83" y="1453"/>
                    <a:pt x="0" y="1739"/>
                    <a:pt x="0" y="1906"/>
                  </a:cubicBezTo>
                  <a:cubicBezTo>
                    <a:pt x="0" y="1953"/>
                    <a:pt x="0" y="1989"/>
                    <a:pt x="12" y="2013"/>
                  </a:cubicBezTo>
                  <a:cubicBezTo>
                    <a:pt x="24" y="2037"/>
                    <a:pt x="48" y="2049"/>
                    <a:pt x="71" y="2072"/>
                  </a:cubicBezTo>
                  <a:cubicBezTo>
                    <a:pt x="131" y="2108"/>
                    <a:pt x="298" y="2144"/>
                    <a:pt x="560" y="2144"/>
                  </a:cubicBezTo>
                  <a:lnTo>
                    <a:pt x="774" y="2144"/>
                  </a:lnTo>
                  <a:cubicBezTo>
                    <a:pt x="1083" y="2132"/>
                    <a:pt x="1322" y="2096"/>
                    <a:pt x="1512" y="2049"/>
                  </a:cubicBezTo>
                  <a:cubicBezTo>
                    <a:pt x="1488" y="1989"/>
                    <a:pt x="1476" y="1929"/>
                    <a:pt x="1441" y="1894"/>
                  </a:cubicBezTo>
                  <a:cubicBezTo>
                    <a:pt x="1345" y="1620"/>
                    <a:pt x="1286" y="1417"/>
                    <a:pt x="1286" y="1417"/>
                  </a:cubicBezTo>
                  <a:lnTo>
                    <a:pt x="1286" y="1394"/>
                  </a:lnTo>
                  <a:cubicBezTo>
                    <a:pt x="1262" y="1322"/>
                    <a:pt x="1262" y="1251"/>
                    <a:pt x="1262" y="1179"/>
                  </a:cubicBezTo>
                  <a:cubicBezTo>
                    <a:pt x="1262" y="965"/>
                    <a:pt x="1322" y="763"/>
                    <a:pt x="1417" y="584"/>
                  </a:cubicBezTo>
                  <a:cubicBezTo>
                    <a:pt x="1476" y="465"/>
                    <a:pt x="1560" y="346"/>
                    <a:pt x="1655" y="239"/>
                  </a:cubicBezTo>
                  <a:cubicBezTo>
                    <a:pt x="1715" y="179"/>
                    <a:pt x="1774" y="108"/>
                    <a:pt x="1834" y="48"/>
                  </a:cubicBezTo>
                  <a:cubicBezTo>
                    <a:pt x="1762" y="13"/>
                    <a:pt x="1679" y="1"/>
                    <a:pt x="158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
            <p:cNvSpPr/>
            <p:nvPr/>
          </p:nvSpPr>
          <p:spPr>
            <a:xfrm>
              <a:off x="5545025" y="3904475"/>
              <a:ext cx="78900" cy="65800"/>
            </a:xfrm>
            <a:custGeom>
              <a:avLst/>
              <a:gdLst/>
              <a:ahLst/>
              <a:cxnLst/>
              <a:rect l="l" t="t" r="r" b="b"/>
              <a:pathLst>
                <a:path w="3156" h="2632" extrusionOk="0">
                  <a:moveTo>
                    <a:pt x="2255" y="725"/>
                  </a:moveTo>
                  <a:cubicBezTo>
                    <a:pt x="2339" y="725"/>
                    <a:pt x="2358" y="774"/>
                    <a:pt x="2382" y="822"/>
                  </a:cubicBezTo>
                  <a:cubicBezTo>
                    <a:pt x="2394" y="870"/>
                    <a:pt x="2406" y="917"/>
                    <a:pt x="2382" y="941"/>
                  </a:cubicBezTo>
                  <a:cubicBezTo>
                    <a:pt x="2346" y="989"/>
                    <a:pt x="2310" y="1036"/>
                    <a:pt x="2215" y="1072"/>
                  </a:cubicBezTo>
                  <a:cubicBezTo>
                    <a:pt x="2070" y="1136"/>
                    <a:pt x="1925" y="1220"/>
                    <a:pt x="1822" y="1220"/>
                  </a:cubicBezTo>
                  <a:cubicBezTo>
                    <a:pt x="1790" y="1220"/>
                    <a:pt x="1762" y="1211"/>
                    <a:pt x="1739" y="1191"/>
                  </a:cubicBezTo>
                  <a:cubicBezTo>
                    <a:pt x="1667" y="1132"/>
                    <a:pt x="1810" y="894"/>
                    <a:pt x="2072" y="786"/>
                  </a:cubicBezTo>
                  <a:cubicBezTo>
                    <a:pt x="2072" y="786"/>
                    <a:pt x="2084" y="786"/>
                    <a:pt x="2084" y="763"/>
                  </a:cubicBezTo>
                  <a:cubicBezTo>
                    <a:pt x="2160" y="736"/>
                    <a:pt x="2215" y="725"/>
                    <a:pt x="2255" y="725"/>
                  </a:cubicBezTo>
                  <a:close/>
                  <a:moveTo>
                    <a:pt x="1096" y="1"/>
                  </a:moveTo>
                  <a:cubicBezTo>
                    <a:pt x="858" y="1"/>
                    <a:pt x="620" y="60"/>
                    <a:pt x="370" y="191"/>
                  </a:cubicBezTo>
                  <a:cubicBezTo>
                    <a:pt x="227" y="263"/>
                    <a:pt x="120" y="370"/>
                    <a:pt x="60" y="453"/>
                  </a:cubicBezTo>
                  <a:cubicBezTo>
                    <a:pt x="24" y="501"/>
                    <a:pt x="12" y="548"/>
                    <a:pt x="1" y="596"/>
                  </a:cubicBezTo>
                  <a:cubicBezTo>
                    <a:pt x="60" y="572"/>
                    <a:pt x="108" y="548"/>
                    <a:pt x="167" y="548"/>
                  </a:cubicBezTo>
                  <a:cubicBezTo>
                    <a:pt x="203" y="536"/>
                    <a:pt x="262" y="536"/>
                    <a:pt x="322" y="536"/>
                  </a:cubicBezTo>
                  <a:cubicBezTo>
                    <a:pt x="477" y="536"/>
                    <a:pt x="620" y="560"/>
                    <a:pt x="774" y="620"/>
                  </a:cubicBezTo>
                  <a:cubicBezTo>
                    <a:pt x="917" y="679"/>
                    <a:pt x="1060" y="751"/>
                    <a:pt x="1203" y="870"/>
                  </a:cubicBezTo>
                  <a:cubicBezTo>
                    <a:pt x="1465" y="1096"/>
                    <a:pt x="1691" y="1406"/>
                    <a:pt x="1870" y="1822"/>
                  </a:cubicBezTo>
                  <a:cubicBezTo>
                    <a:pt x="2013" y="2144"/>
                    <a:pt x="2132" y="2394"/>
                    <a:pt x="2179" y="2632"/>
                  </a:cubicBezTo>
                  <a:cubicBezTo>
                    <a:pt x="2275" y="2620"/>
                    <a:pt x="2382" y="2620"/>
                    <a:pt x="2465" y="2620"/>
                  </a:cubicBezTo>
                  <a:cubicBezTo>
                    <a:pt x="2548" y="2620"/>
                    <a:pt x="2632" y="2620"/>
                    <a:pt x="2703" y="2632"/>
                  </a:cubicBezTo>
                  <a:cubicBezTo>
                    <a:pt x="2822" y="2572"/>
                    <a:pt x="2918" y="2513"/>
                    <a:pt x="2989" y="2453"/>
                  </a:cubicBezTo>
                  <a:cubicBezTo>
                    <a:pt x="3072" y="2382"/>
                    <a:pt x="3108" y="2322"/>
                    <a:pt x="3120" y="2227"/>
                  </a:cubicBezTo>
                  <a:lnTo>
                    <a:pt x="3120" y="2156"/>
                  </a:lnTo>
                  <a:cubicBezTo>
                    <a:pt x="3156" y="1965"/>
                    <a:pt x="3025" y="1644"/>
                    <a:pt x="2727" y="1156"/>
                  </a:cubicBezTo>
                  <a:cubicBezTo>
                    <a:pt x="2501" y="775"/>
                    <a:pt x="2227" y="477"/>
                    <a:pt x="1965" y="274"/>
                  </a:cubicBezTo>
                  <a:cubicBezTo>
                    <a:pt x="1679" y="84"/>
                    <a:pt x="1394" y="1"/>
                    <a:pt x="1096"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
            <p:cNvSpPr/>
            <p:nvPr/>
          </p:nvSpPr>
          <p:spPr>
            <a:xfrm>
              <a:off x="5787625" y="4001525"/>
              <a:ext cx="69075" cy="71450"/>
            </a:xfrm>
            <a:custGeom>
              <a:avLst/>
              <a:gdLst/>
              <a:ahLst/>
              <a:cxnLst/>
              <a:rect l="l" t="t" r="r" b="b"/>
              <a:pathLst>
                <a:path w="2763" h="2858" extrusionOk="0">
                  <a:moveTo>
                    <a:pt x="1891" y="1575"/>
                  </a:moveTo>
                  <a:cubicBezTo>
                    <a:pt x="1976" y="1575"/>
                    <a:pt x="2000" y="1618"/>
                    <a:pt x="2024" y="1667"/>
                  </a:cubicBezTo>
                  <a:cubicBezTo>
                    <a:pt x="2072" y="1750"/>
                    <a:pt x="2096" y="1834"/>
                    <a:pt x="1846" y="1905"/>
                  </a:cubicBezTo>
                  <a:cubicBezTo>
                    <a:pt x="1717" y="1948"/>
                    <a:pt x="1582" y="1975"/>
                    <a:pt x="1478" y="1975"/>
                  </a:cubicBezTo>
                  <a:cubicBezTo>
                    <a:pt x="1380" y="1975"/>
                    <a:pt x="1309" y="1951"/>
                    <a:pt x="1298" y="1893"/>
                  </a:cubicBezTo>
                  <a:cubicBezTo>
                    <a:pt x="1274" y="1810"/>
                    <a:pt x="1500" y="1691"/>
                    <a:pt x="1727" y="1607"/>
                  </a:cubicBezTo>
                  <a:cubicBezTo>
                    <a:pt x="1799" y="1585"/>
                    <a:pt x="1851" y="1575"/>
                    <a:pt x="1891" y="1575"/>
                  </a:cubicBezTo>
                  <a:close/>
                  <a:moveTo>
                    <a:pt x="1203" y="0"/>
                  </a:moveTo>
                  <a:cubicBezTo>
                    <a:pt x="953" y="0"/>
                    <a:pt x="655" y="60"/>
                    <a:pt x="417" y="131"/>
                  </a:cubicBezTo>
                  <a:cubicBezTo>
                    <a:pt x="548" y="310"/>
                    <a:pt x="619" y="476"/>
                    <a:pt x="667" y="655"/>
                  </a:cubicBezTo>
                  <a:cubicBezTo>
                    <a:pt x="679" y="714"/>
                    <a:pt x="679" y="786"/>
                    <a:pt x="679" y="845"/>
                  </a:cubicBezTo>
                  <a:cubicBezTo>
                    <a:pt x="679" y="1322"/>
                    <a:pt x="381" y="1750"/>
                    <a:pt x="0" y="2167"/>
                  </a:cubicBezTo>
                  <a:cubicBezTo>
                    <a:pt x="250" y="2310"/>
                    <a:pt x="464" y="2453"/>
                    <a:pt x="619" y="2608"/>
                  </a:cubicBezTo>
                  <a:cubicBezTo>
                    <a:pt x="715" y="2679"/>
                    <a:pt x="774" y="2762"/>
                    <a:pt x="834" y="2858"/>
                  </a:cubicBezTo>
                  <a:cubicBezTo>
                    <a:pt x="1072" y="2846"/>
                    <a:pt x="1274" y="2810"/>
                    <a:pt x="1441" y="2750"/>
                  </a:cubicBezTo>
                  <a:cubicBezTo>
                    <a:pt x="1786" y="2631"/>
                    <a:pt x="2167" y="2429"/>
                    <a:pt x="2453" y="2191"/>
                  </a:cubicBezTo>
                  <a:cubicBezTo>
                    <a:pt x="2584" y="2084"/>
                    <a:pt x="2691" y="1965"/>
                    <a:pt x="2762" y="1846"/>
                  </a:cubicBezTo>
                  <a:cubicBezTo>
                    <a:pt x="2667" y="1691"/>
                    <a:pt x="2608" y="1548"/>
                    <a:pt x="2608" y="1369"/>
                  </a:cubicBezTo>
                  <a:cubicBezTo>
                    <a:pt x="2608" y="1238"/>
                    <a:pt x="2643" y="1084"/>
                    <a:pt x="2727" y="941"/>
                  </a:cubicBezTo>
                  <a:cubicBezTo>
                    <a:pt x="2691" y="893"/>
                    <a:pt x="2667" y="845"/>
                    <a:pt x="2620" y="798"/>
                  </a:cubicBezTo>
                  <a:cubicBezTo>
                    <a:pt x="2560" y="726"/>
                    <a:pt x="2465" y="655"/>
                    <a:pt x="2381" y="583"/>
                  </a:cubicBezTo>
                  <a:cubicBezTo>
                    <a:pt x="2215" y="441"/>
                    <a:pt x="2024" y="298"/>
                    <a:pt x="1786" y="143"/>
                  </a:cubicBezTo>
                  <a:cubicBezTo>
                    <a:pt x="1631" y="48"/>
                    <a:pt x="1429" y="0"/>
                    <a:pt x="1203"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
            <p:cNvSpPr/>
            <p:nvPr/>
          </p:nvSpPr>
          <p:spPr>
            <a:xfrm>
              <a:off x="5702475" y="3992875"/>
              <a:ext cx="93200" cy="64325"/>
            </a:xfrm>
            <a:custGeom>
              <a:avLst/>
              <a:gdLst/>
              <a:ahLst/>
              <a:cxnLst/>
              <a:rect l="l" t="t" r="r" b="b"/>
              <a:pathLst>
                <a:path w="3728" h="2573" extrusionOk="0">
                  <a:moveTo>
                    <a:pt x="2204" y="1"/>
                  </a:moveTo>
                  <a:cubicBezTo>
                    <a:pt x="1965" y="1"/>
                    <a:pt x="1704" y="37"/>
                    <a:pt x="1454" y="96"/>
                  </a:cubicBezTo>
                  <a:cubicBezTo>
                    <a:pt x="1454" y="167"/>
                    <a:pt x="1430" y="251"/>
                    <a:pt x="1394" y="310"/>
                  </a:cubicBezTo>
                  <a:cubicBezTo>
                    <a:pt x="1382" y="346"/>
                    <a:pt x="1370" y="370"/>
                    <a:pt x="1334" y="406"/>
                  </a:cubicBezTo>
                  <a:cubicBezTo>
                    <a:pt x="1323" y="429"/>
                    <a:pt x="1287" y="465"/>
                    <a:pt x="1263" y="489"/>
                  </a:cubicBezTo>
                  <a:cubicBezTo>
                    <a:pt x="1144" y="596"/>
                    <a:pt x="1025" y="668"/>
                    <a:pt x="870" y="787"/>
                  </a:cubicBezTo>
                  <a:cubicBezTo>
                    <a:pt x="632" y="965"/>
                    <a:pt x="334" y="1168"/>
                    <a:pt x="1" y="1310"/>
                  </a:cubicBezTo>
                  <a:cubicBezTo>
                    <a:pt x="263" y="1441"/>
                    <a:pt x="513" y="1668"/>
                    <a:pt x="739" y="2061"/>
                  </a:cubicBezTo>
                  <a:cubicBezTo>
                    <a:pt x="846" y="2251"/>
                    <a:pt x="906" y="2418"/>
                    <a:pt x="930" y="2573"/>
                  </a:cubicBezTo>
                  <a:cubicBezTo>
                    <a:pt x="977" y="2513"/>
                    <a:pt x="1037" y="2453"/>
                    <a:pt x="1096" y="2394"/>
                  </a:cubicBezTo>
                  <a:cubicBezTo>
                    <a:pt x="1287" y="2215"/>
                    <a:pt x="1525" y="2084"/>
                    <a:pt x="1811" y="2084"/>
                  </a:cubicBezTo>
                  <a:lnTo>
                    <a:pt x="1858" y="2084"/>
                  </a:lnTo>
                  <a:cubicBezTo>
                    <a:pt x="2299" y="2120"/>
                    <a:pt x="2716" y="2215"/>
                    <a:pt x="3073" y="2370"/>
                  </a:cubicBezTo>
                  <a:lnTo>
                    <a:pt x="3097" y="2358"/>
                  </a:lnTo>
                  <a:cubicBezTo>
                    <a:pt x="3478" y="1953"/>
                    <a:pt x="3728" y="1549"/>
                    <a:pt x="3728" y="1191"/>
                  </a:cubicBezTo>
                  <a:lnTo>
                    <a:pt x="3728" y="1049"/>
                  </a:lnTo>
                  <a:cubicBezTo>
                    <a:pt x="3692" y="787"/>
                    <a:pt x="3513" y="525"/>
                    <a:pt x="3073" y="227"/>
                  </a:cubicBezTo>
                  <a:cubicBezTo>
                    <a:pt x="2835" y="60"/>
                    <a:pt x="2537" y="1"/>
                    <a:pt x="220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
            <p:cNvSpPr/>
            <p:nvPr/>
          </p:nvSpPr>
          <p:spPr>
            <a:xfrm>
              <a:off x="5637300" y="3954475"/>
              <a:ext cx="92600" cy="67000"/>
            </a:xfrm>
            <a:custGeom>
              <a:avLst/>
              <a:gdLst/>
              <a:ahLst/>
              <a:cxnLst/>
              <a:rect l="l" t="t" r="r" b="b"/>
              <a:pathLst>
                <a:path w="3704" h="2680" extrusionOk="0">
                  <a:moveTo>
                    <a:pt x="1416" y="1447"/>
                  </a:moveTo>
                  <a:cubicBezTo>
                    <a:pt x="1452" y="1447"/>
                    <a:pt x="1481" y="1453"/>
                    <a:pt x="1501" y="1465"/>
                  </a:cubicBezTo>
                  <a:cubicBezTo>
                    <a:pt x="1572" y="1513"/>
                    <a:pt x="1560" y="1537"/>
                    <a:pt x="1560" y="1584"/>
                  </a:cubicBezTo>
                  <a:cubicBezTo>
                    <a:pt x="1560" y="1632"/>
                    <a:pt x="1548" y="1656"/>
                    <a:pt x="1513" y="1692"/>
                  </a:cubicBezTo>
                  <a:cubicBezTo>
                    <a:pt x="1489" y="1715"/>
                    <a:pt x="1453" y="1727"/>
                    <a:pt x="1322" y="1811"/>
                  </a:cubicBezTo>
                  <a:cubicBezTo>
                    <a:pt x="1092" y="1925"/>
                    <a:pt x="899" y="2095"/>
                    <a:pt x="775" y="2095"/>
                  </a:cubicBezTo>
                  <a:cubicBezTo>
                    <a:pt x="758" y="2095"/>
                    <a:pt x="741" y="2092"/>
                    <a:pt x="727" y="2084"/>
                  </a:cubicBezTo>
                  <a:cubicBezTo>
                    <a:pt x="643" y="2049"/>
                    <a:pt x="822" y="1715"/>
                    <a:pt x="1143" y="1537"/>
                  </a:cubicBezTo>
                  <a:cubicBezTo>
                    <a:pt x="1247" y="1473"/>
                    <a:pt x="1345" y="1447"/>
                    <a:pt x="1416" y="1447"/>
                  </a:cubicBezTo>
                  <a:close/>
                  <a:moveTo>
                    <a:pt x="1608" y="1"/>
                  </a:moveTo>
                  <a:cubicBezTo>
                    <a:pt x="1382" y="1"/>
                    <a:pt x="1155" y="49"/>
                    <a:pt x="953" y="156"/>
                  </a:cubicBezTo>
                  <a:cubicBezTo>
                    <a:pt x="655" y="299"/>
                    <a:pt x="417" y="560"/>
                    <a:pt x="239" y="858"/>
                  </a:cubicBezTo>
                  <a:cubicBezTo>
                    <a:pt x="108" y="1096"/>
                    <a:pt x="24" y="1346"/>
                    <a:pt x="0" y="1584"/>
                  </a:cubicBezTo>
                  <a:cubicBezTo>
                    <a:pt x="48" y="1656"/>
                    <a:pt x="120" y="1751"/>
                    <a:pt x="239" y="1823"/>
                  </a:cubicBezTo>
                  <a:cubicBezTo>
                    <a:pt x="286" y="1870"/>
                    <a:pt x="346" y="1894"/>
                    <a:pt x="381" y="1954"/>
                  </a:cubicBezTo>
                  <a:cubicBezTo>
                    <a:pt x="596" y="2144"/>
                    <a:pt x="727" y="2418"/>
                    <a:pt x="774" y="2668"/>
                  </a:cubicBezTo>
                  <a:cubicBezTo>
                    <a:pt x="798" y="2668"/>
                    <a:pt x="822" y="2680"/>
                    <a:pt x="846" y="2680"/>
                  </a:cubicBezTo>
                  <a:cubicBezTo>
                    <a:pt x="965" y="2656"/>
                    <a:pt x="1096" y="2644"/>
                    <a:pt x="1251" y="2644"/>
                  </a:cubicBezTo>
                  <a:lnTo>
                    <a:pt x="1441" y="2644"/>
                  </a:lnTo>
                  <a:cubicBezTo>
                    <a:pt x="1632" y="2656"/>
                    <a:pt x="1834" y="2668"/>
                    <a:pt x="2036" y="2680"/>
                  </a:cubicBezTo>
                  <a:cubicBezTo>
                    <a:pt x="2525" y="2561"/>
                    <a:pt x="2929" y="2323"/>
                    <a:pt x="3239" y="2073"/>
                  </a:cubicBezTo>
                  <a:cubicBezTo>
                    <a:pt x="3358" y="1977"/>
                    <a:pt x="3465" y="1906"/>
                    <a:pt x="3537" y="1846"/>
                  </a:cubicBezTo>
                  <a:cubicBezTo>
                    <a:pt x="3620" y="1787"/>
                    <a:pt x="3656" y="1739"/>
                    <a:pt x="3691" y="1703"/>
                  </a:cubicBezTo>
                  <a:cubicBezTo>
                    <a:pt x="3703" y="1668"/>
                    <a:pt x="3703" y="1656"/>
                    <a:pt x="3703" y="1608"/>
                  </a:cubicBezTo>
                  <a:cubicBezTo>
                    <a:pt x="3703" y="1537"/>
                    <a:pt x="3632" y="1346"/>
                    <a:pt x="3406" y="1013"/>
                  </a:cubicBezTo>
                  <a:cubicBezTo>
                    <a:pt x="3275" y="811"/>
                    <a:pt x="3096" y="620"/>
                    <a:pt x="2882" y="465"/>
                  </a:cubicBezTo>
                  <a:cubicBezTo>
                    <a:pt x="2501" y="179"/>
                    <a:pt x="2036" y="1"/>
                    <a:pt x="1608"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
            <p:cNvSpPr/>
            <p:nvPr/>
          </p:nvSpPr>
          <p:spPr>
            <a:xfrm>
              <a:off x="5642950" y="4028300"/>
              <a:ext cx="74450" cy="44375"/>
            </a:xfrm>
            <a:custGeom>
              <a:avLst/>
              <a:gdLst/>
              <a:ahLst/>
              <a:cxnLst/>
              <a:rect l="l" t="t" r="r" b="b"/>
              <a:pathLst>
                <a:path w="2978" h="1775" extrusionOk="0">
                  <a:moveTo>
                    <a:pt x="1025" y="1"/>
                  </a:moveTo>
                  <a:cubicBezTo>
                    <a:pt x="810" y="1"/>
                    <a:pt x="656" y="36"/>
                    <a:pt x="536" y="96"/>
                  </a:cubicBezTo>
                  <a:cubicBezTo>
                    <a:pt x="536" y="132"/>
                    <a:pt x="513" y="179"/>
                    <a:pt x="501" y="203"/>
                  </a:cubicBezTo>
                  <a:cubicBezTo>
                    <a:pt x="429" y="429"/>
                    <a:pt x="275" y="632"/>
                    <a:pt x="25" y="798"/>
                  </a:cubicBezTo>
                  <a:cubicBezTo>
                    <a:pt x="13" y="846"/>
                    <a:pt x="1" y="894"/>
                    <a:pt x="1" y="929"/>
                  </a:cubicBezTo>
                  <a:cubicBezTo>
                    <a:pt x="298" y="846"/>
                    <a:pt x="632" y="810"/>
                    <a:pt x="1025" y="798"/>
                  </a:cubicBezTo>
                  <a:lnTo>
                    <a:pt x="1132" y="798"/>
                  </a:lnTo>
                  <a:cubicBezTo>
                    <a:pt x="1560" y="798"/>
                    <a:pt x="1882" y="894"/>
                    <a:pt x="2144" y="1036"/>
                  </a:cubicBezTo>
                  <a:cubicBezTo>
                    <a:pt x="2406" y="1191"/>
                    <a:pt x="2584" y="1382"/>
                    <a:pt x="2751" y="1596"/>
                  </a:cubicBezTo>
                  <a:lnTo>
                    <a:pt x="2882" y="1775"/>
                  </a:lnTo>
                  <a:lnTo>
                    <a:pt x="2930" y="1679"/>
                  </a:lnTo>
                  <a:cubicBezTo>
                    <a:pt x="2953" y="1608"/>
                    <a:pt x="2977" y="1501"/>
                    <a:pt x="2977" y="1394"/>
                  </a:cubicBezTo>
                  <a:cubicBezTo>
                    <a:pt x="2977" y="1215"/>
                    <a:pt x="2930" y="1025"/>
                    <a:pt x="2787" y="775"/>
                  </a:cubicBezTo>
                  <a:cubicBezTo>
                    <a:pt x="2787" y="751"/>
                    <a:pt x="2775" y="751"/>
                    <a:pt x="2775" y="739"/>
                  </a:cubicBezTo>
                  <a:cubicBezTo>
                    <a:pt x="2549" y="358"/>
                    <a:pt x="2334" y="203"/>
                    <a:pt x="2096" y="120"/>
                  </a:cubicBezTo>
                  <a:cubicBezTo>
                    <a:pt x="1846" y="24"/>
                    <a:pt x="1549" y="24"/>
                    <a:pt x="1191"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
            <p:cNvSpPr/>
            <p:nvPr/>
          </p:nvSpPr>
          <p:spPr>
            <a:xfrm>
              <a:off x="5720650" y="4052700"/>
              <a:ext cx="86925" cy="71775"/>
            </a:xfrm>
            <a:custGeom>
              <a:avLst/>
              <a:gdLst/>
              <a:ahLst/>
              <a:cxnLst/>
              <a:rect l="l" t="t" r="r" b="b"/>
              <a:pathLst>
                <a:path w="3477" h="2871" extrusionOk="0">
                  <a:moveTo>
                    <a:pt x="1084" y="1"/>
                  </a:moveTo>
                  <a:cubicBezTo>
                    <a:pt x="953" y="1"/>
                    <a:pt x="822" y="60"/>
                    <a:pt x="667" y="180"/>
                  </a:cubicBezTo>
                  <a:cubicBezTo>
                    <a:pt x="536" y="299"/>
                    <a:pt x="405" y="465"/>
                    <a:pt x="286" y="644"/>
                  </a:cubicBezTo>
                  <a:cubicBezTo>
                    <a:pt x="167" y="811"/>
                    <a:pt x="72" y="989"/>
                    <a:pt x="0" y="1132"/>
                  </a:cubicBezTo>
                  <a:cubicBezTo>
                    <a:pt x="12" y="1144"/>
                    <a:pt x="24" y="1168"/>
                    <a:pt x="24" y="1180"/>
                  </a:cubicBezTo>
                  <a:cubicBezTo>
                    <a:pt x="119" y="1358"/>
                    <a:pt x="179" y="1549"/>
                    <a:pt x="179" y="1775"/>
                  </a:cubicBezTo>
                  <a:lnTo>
                    <a:pt x="179" y="1799"/>
                  </a:lnTo>
                  <a:cubicBezTo>
                    <a:pt x="357" y="1727"/>
                    <a:pt x="536" y="1680"/>
                    <a:pt x="727" y="1668"/>
                  </a:cubicBezTo>
                  <a:cubicBezTo>
                    <a:pt x="1072" y="1644"/>
                    <a:pt x="1334" y="1620"/>
                    <a:pt x="1572" y="1620"/>
                  </a:cubicBezTo>
                  <a:cubicBezTo>
                    <a:pt x="1750" y="1620"/>
                    <a:pt x="1917" y="1644"/>
                    <a:pt x="2084" y="1668"/>
                  </a:cubicBezTo>
                  <a:cubicBezTo>
                    <a:pt x="2215" y="1704"/>
                    <a:pt x="2334" y="1727"/>
                    <a:pt x="2465" y="1787"/>
                  </a:cubicBezTo>
                  <a:cubicBezTo>
                    <a:pt x="2691" y="1882"/>
                    <a:pt x="2822" y="2061"/>
                    <a:pt x="2917" y="2263"/>
                  </a:cubicBezTo>
                  <a:cubicBezTo>
                    <a:pt x="3001" y="2442"/>
                    <a:pt x="3036" y="2656"/>
                    <a:pt x="3048" y="2870"/>
                  </a:cubicBezTo>
                  <a:cubicBezTo>
                    <a:pt x="3155" y="2799"/>
                    <a:pt x="3227" y="2739"/>
                    <a:pt x="3286" y="2668"/>
                  </a:cubicBezTo>
                  <a:cubicBezTo>
                    <a:pt x="3417" y="2489"/>
                    <a:pt x="3477" y="2287"/>
                    <a:pt x="3477" y="2025"/>
                  </a:cubicBezTo>
                  <a:lnTo>
                    <a:pt x="3477" y="1954"/>
                  </a:lnTo>
                  <a:cubicBezTo>
                    <a:pt x="3465" y="1668"/>
                    <a:pt x="3441" y="1454"/>
                    <a:pt x="3370" y="1263"/>
                  </a:cubicBezTo>
                  <a:cubicBezTo>
                    <a:pt x="3298" y="1084"/>
                    <a:pt x="3215" y="930"/>
                    <a:pt x="3036" y="763"/>
                  </a:cubicBezTo>
                  <a:cubicBezTo>
                    <a:pt x="2917" y="644"/>
                    <a:pt x="2751" y="513"/>
                    <a:pt x="2548" y="406"/>
                  </a:cubicBezTo>
                  <a:cubicBezTo>
                    <a:pt x="2167" y="191"/>
                    <a:pt x="1667" y="37"/>
                    <a:pt x="1119"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
            <p:cNvSpPr/>
            <p:nvPr/>
          </p:nvSpPr>
          <p:spPr>
            <a:xfrm>
              <a:off x="5564975" y="3978000"/>
              <a:ext cx="83350" cy="70875"/>
            </a:xfrm>
            <a:custGeom>
              <a:avLst/>
              <a:gdLst/>
              <a:ahLst/>
              <a:cxnLst/>
              <a:rect l="l" t="t" r="r" b="b"/>
              <a:pathLst>
                <a:path w="3334" h="2835" extrusionOk="0">
                  <a:moveTo>
                    <a:pt x="1701" y="563"/>
                  </a:moveTo>
                  <a:cubicBezTo>
                    <a:pt x="1734" y="563"/>
                    <a:pt x="1760" y="579"/>
                    <a:pt x="1786" y="596"/>
                  </a:cubicBezTo>
                  <a:cubicBezTo>
                    <a:pt x="1846" y="655"/>
                    <a:pt x="1893" y="703"/>
                    <a:pt x="1703" y="965"/>
                  </a:cubicBezTo>
                  <a:cubicBezTo>
                    <a:pt x="1527" y="1218"/>
                    <a:pt x="1340" y="1482"/>
                    <a:pt x="1219" y="1482"/>
                  </a:cubicBezTo>
                  <a:cubicBezTo>
                    <a:pt x="1209" y="1482"/>
                    <a:pt x="1200" y="1480"/>
                    <a:pt x="1191" y="1477"/>
                  </a:cubicBezTo>
                  <a:cubicBezTo>
                    <a:pt x="1108" y="1441"/>
                    <a:pt x="1191" y="1084"/>
                    <a:pt x="1417" y="786"/>
                  </a:cubicBezTo>
                  <a:cubicBezTo>
                    <a:pt x="1561" y="612"/>
                    <a:pt x="1643" y="563"/>
                    <a:pt x="1701" y="563"/>
                  </a:cubicBezTo>
                  <a:close/>
                  <a:moveTo>
                    <a:pt x="1679" y="0"/>
                  </a:moveTo>
                  <a:cubicBezTo>
                    <a:pt x="1608" y="0"/>
                    <a:pt x="1524" y="0"/>
                    <a:pt x="1429" y="12"/>
                  </a:cubicBezTo>
                  <a:cubicBezTo>
                    <a:pt x="1417" y="155"/>
                    <a:pt x="1369" y="298"/>
                    <a:pt x="1262" y="417"/>
                  </a:cubicBezTo>
                  <a:cubicBezTo>
                    <a:pt x="1155" y="572"/>
                    <a:pt x="988" y="691"/>
                    <a:pt x="750" y="822"/>
                  </a:cubicBezTo>
                  <a:cubicBezTo>
                    <a:pt x="488" y="953"/>
                    <a:pt x="238" y="1072"/>
                    <a:pt x="0" y="1143"/>
                  </a:cubicBezTo>
                  <a:cubicBezTo>
                    <a:pt x="357" y="1191"/>
                    <a:pt x="738" y="1322"/>
                    <a:pt x="1072" y="1548"/>
                  </a:cubicBezTo>
                  <a:cubicBezTo>
                    <a:pt x="1679" y="1965"/>
                    <a:pt x="1953" y="2417"/>
                    <a:pt x="1977" y="2834"/>
                  </a:cubicBezTo>
                  <a:lnTo>
                    <a:pt x="2048" y="2834"/>
                  </a:lnTo>
                  <a:cubicBezTo>
                    <a:pt x="2251" y="2834"/>
                    <a:pt x="2524" y="2787"/>
                    <a:pt x="2834" y="2632"/>
                  </a:cubicBezTo>
                  <a:cubicBezTo>
                    <a:pt x="3203" y="2453"/>
                    <a:pt x="3334" y="2191"/>
                    <a:pt x="3334" y="1917"/>
                  </a:cubicBezTo>
                  <a:cubicBezTo>
                    <a:pt x="3334" y="1620"/>
                    <a:pt x="3179" y="1310"/>
                    <a:pt x="2917" y="1132"/>
                  </a:cubicBezTo>
                  <a:cubicBezTo>
                    <a:pt x="2679" y="953"/>
                    <a:pt x="2560" y="762"/>
                    <a:pt x="2489" y="596"/>
                  </a:cubicBezTo>
                  <a:cubicBezTo>
                    <a:pt x="2417" y="429"/>
                    <a:pt x="2370" y="298"/>
                    <a:pt x="2274" y="215"/>
                  </a:cubicBezTo>
                  <a:cubicBezTo>
                    <a:pt x="2215" y="155"/>
                    <a:pt x="2143" y="96"/>
                    <a:pt x="2012" y="48"/>
                  </a:cubicBezTo>
                  <a:cubicBezTo>
                    <a:pt x="1929" y="12"/>
                    <a:pt x="1822" y="0"/>
                    <a:pt x="1679"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
            <p:cNvSpPr/>
            <p:nvPr/>
          </p:nvSpPr>
          <p:spPr>
            <a:xfrm>
              <a:off x="5517050" y="3925900"/>
              <a:ext cx="75625" cy="75650"/>
            </a:xfrm>
            <a:custGeom>
              <a:avLst/>
              <a:gdLst/>
              <a:ahLst/>
              <a:cxnLst/>
              <a:rect l="l" t="t" r="r" b="b"/>
              <a:pathLst>
                <a:path w="3025" h="3026" extrusionOk="0">
                  <a:moveTo>
                    <a:pt x="677" y="1003"/>
                  </a:moveTo>
                  <a:cubicBezTo>
                    <a:pt x="718" y="1003"/>
                    <a:pt x="760" y="1032"/>
                    <a:pt x="810" y="1061"/>
                  </a:cubicBezTo>
                  <a:cubicBezTo>
                    <a:pt x="881" y="1120"/>
                    <a:pt x="941" y="1168"/>
                    <a:pt x="846" y="1251"/>
                  </a:cubicBezTo>
                  <a:cubicBezTo>
                    <a:pt x="795" y="1309"/>
                    <a:pt x="717" y="1345"/>
                    <a:pt x="648" y="1345"/>
                  </a:cubicBezTo>
                  <a:cubicBezTo>
                    <a:pt x="604" y="1345"/>
                    <a:pt x="564" y="1331"/>
                    <a:pt x="536" y="1299"/>
                  </a:cubicBezTo>
                  <a:cubicBezTo>
                    <a:pt x="477" y="1239"/>
                    <a:pt x="524" y="1120"/>
                    <a:pt x="596" y="1049"/>
                  </a:cubicBezTo>
                  <a:cubicBezTo>
                    <a:pt x="624" y="1016"/>
                    <a:pt x="651" y="1003"/>
                    <a:pt x="677" y="1003"/>
                  </a:cubicBezTo>
                  <a:close/>
                  <a:moveTo>
                    <a:pt x="1346" y="1"/>
                  </a:moveTo>
                  <a:cubicBezTo>
                    <a:pt x="1251" y="13"/>
                    <a:pt x="1108" y="60"/>
                    <a:pt x="953" y="144"/>
                  </a:cubicBezTo>
                  <a:cubicBezTo>
                    <a:pt x="810" y="227"/>
                    <a:pt x="643" y="346"/>
                    <a:pt x="512" y="477"/>
                  </a:cubicBezTo>
                  <a:cubicBezTo>
                    <a:pt x="227" y="739"/>
                    <a:pt x="0" y="1108"/>
                    <a:pt x="0" y="1465"/>
                  </a:cubicBezTo>
                  <a:cubicBezTo>
                    <a:pt x="0" y="1525"/>
                    <a:pt x="0" y="1561"/>
                    <a:pt x="12" y="1620"/>
                  </a:cubicBezTo>
                  <a:lnTo>
                    <a:pt x="24" y="1656"/>
                  </a:lnTo>
                  <a:cubicBezTo>
                    <a:pt x="24" y="1668"/>
                    <a:pt x="48" y="1715"/>
                    <a:pt x="60" y="1739"/>
                  </a:cubicBezTo>
                  <a:cubicBezTo>
                    <a:pt x="96" y="1823"/>
                    <a:pt x="131" y="1942"/>
                    <a:pt x="179" y="2061"/>
                  </a:cubicBezTo>
                  <a:cubicBezTo>
                    <a:pt x="203" y="2132"/>
                    <a:pt x="250" y="2215"/>
                    <a:pt x="298" y="2311"/>
                  </a:cubicBezTo>
                  <a:cubicBezTo>
                    <a:pt x="381" y="2489"/>
                    <a:pt x="489" y="2668"/>
                    <a:pt x="619" y="2799"/>
                  </a:cubicBezTo>
                  <a:cubicBezTo>
                    <a:pt x="762" y="2954"/>
                    <a:pt x="953" y="3025"/>
                    <a:pt x="1203" y="3025"/>
                  </a:cubicBezTo>
                  <a:cubicBezTo>
                    <a:pt x="1548" y="3025"/>
                    <a:pt x="2013" y="2894"/>
                    <a:pt x="2501" y="2608"/>
                  </a:cubicBezTo>
                  <a:cubicBezTo>
                    <a:pt x="2715" y="2489"/>
                    <a:pt x="2846" y="2382"/>
                    <a:pt x="2917" y="2299"/>
                  </a:cubicBezTo>
                  <a:cubicBezTo>
                    <a:pt x="2989" y="2204"/>
                    <a:pt x="3025" y="2120"/>
                    <a:pt x="3025" y="2025"/>
                  </a:cubicBezTo>
                  <a:cubicBezTo>
                    <a:pt x="3025" y="1834"/>
                    <a:pt x="2870" y="1525"/>
                    <a:pt x="2679" y="1084"/>
                  </a:cubicBezTo>
                  <a:cubicBezTo>
                    <a:pt x="2655" y="1120"/>
                    <a:pt x="2620" y="1144"/>
                    <a:pt x="2560" y="1144"/>
                  </a:cubicBezTo>
                  <a:cubicBezTo>
                    <a:pt x="2513" y="1144"/>
                    <a:pt x="2441" y="1132"/>
                    <a:pt x="2298" y="1108"/>
                  </a:cubicBezTo>
                  <a:cubicBezTo>
                    <a:pt x="2274" y="1108"/>
                    <a:pt x="2251" y="1108"/>
                    <a:pt x="2215" y="1084"/>
                  </a:cubicBezTo>
                  <a:cubicBezTo>
                    <a:pt x="1798" y="1025"/>
                    <a:pt x="1370" y="1061"/>
                    <a:pt x="1346" y="941"/>
                  </a:cubicBezTo>
                  <a:cubicBezTo>
                    <a:pt x="1317" y="864"/>
                    <a:pt x="1625" y="755"/>
                    <a:pt x="1997" y="755"/>
                  </a:cubicBezTo>
                  <a:cubicBezTo>
                    <a:pt x="2083" y="755"/>
                    <a:pt x="2173" y="761"/>
                    <a:pt x="2263" y="775"/>
                  </a:cubicBezTo>
                  <a:cubicBezTo>
                    <a:pt x="2394" y="787"/>
                    <a:pt x="2501" y="834"/>
                    <a:pt x="2560" y="870"/>
                  </a:cubicBezTo>
                  <a:cubicBezTo>
                    <a:pt x="2417" y="596"/>
                    <a:pt x="2251" y="394"/>
                    <a:pt x="2084" y="251"/>
                  </a:cubicBezTo>
                  <a:cubicBezTo>
                    <a:pt x="2072" y="251"/>
                    <a:pt x="2072" y="239"/>
                    <a:pt x="2060" y="239"/>
                  </a:cubicBezTo>
                  <a:cubicBezTo>
                    <a:pt x="1846" y="72"/>
                    <a:pt x="1643" y="1"/>
                    <a:pt x="1441"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
            <p:cNvSpPr/>
            <p:nvPr/>
          </p:nvSpPr>
          <p:spPr>
            <a:xfrm>
              <a:off x="5337250" y="3956575"/>
              <a:ext cx="61950" cy="64300"/>
            </a:xfrm>
            <a:custGeom>
              <a:avLst/>
              <a:gdLst/>
              <a:ahLst/>
              <a:cxnLst/>
              <a:rect l="l" t="t" r="r" b="b"/>
              <a:pathLst>
                <a:path w="2478" h="2572" extrusionOk="0">
                  <a:moveTo>
                    <a:pt x="1465" y="0"/>
                  </a:moveTo>
                  <a:cubicBezTo>
                    <a:pt x="1132" y="0"/>
                    <a:pt x="823" y="72"/>
                    <a:pt x="513" y="298"/>
                  </a:cubicBezTo>
                  <a:cubicBezTo>
                    <a:pt x="322" y="441"/>
                    <a:pt x="180" y="607"/>
                    <a:pt x="108" y="786"/>
                  </a:cubicBezTo>
                  <a:cubicBezTo>
                    <a:pt x="37" y="965"/>
                    <a:pt x="1" y="1155"/>
                    <a:pt x="1" y="1346"/>
                  </a:cubicBezTo>
                  <a:cubicBezTo>
                    <a:pt x="1" y="1798"/>
                    <a:pt x="168" y="2203"/>
                    <a:pt x="215" y="2286"/>
                  </a:cubicBezTo>
                  <a:cubicBezTo>
                    <a:pt x="299" y="2393"/>
                    <a:pt x="418" y="2501"/>
                    <a:pt x="537" y="2572"/>
                  </a:cubicBezTo>
                  <a:cubicBezTo>
                    <a:pt x="584" y="2560"/>
                    <a:pt x="620" y="2536"/>
                    <a:pt x="656" y="2524"/>
                  </a:cubicBezTo>
                  <a:cubicBezTo>
                    <a:pt x="811" y="2465"/>
                    <a:pt x="977" y="2453"/>
                    <a:pt x="1132" y="2453"/>
                  </a:cubicBezTo>
                  <a:cubicBezTo>
                    <a:pt x="1180" y="2453"/>
                    <a:pt x="1239" y="2465"/>
                    <a:pt x="1287" y="2465"/>
                  </a:cubicBezTo>
                  <a:cubicBezTo>
                    <a:pt x="1251" y="2298"/>
                    <a:pt x="1239" y="2108"/>
                    <a:pt x="1239" y="1905"/>
                  </a:cubicBezTo>
                  <a:cubicBezTo>
                    <a:pt x="1239" y="1512"/>
                    <a:pt x="1299" y="1096"/>
                    <a:pt x="1573" y="786"/>
                  </a:cubicBezTo>
                  <a:cubicBezTo>
                    <a:pt x="1692" y="655"/>
                    <a:pt x="1823" y="548"/>
                    <a:pt x="1989" y="453"/>
                  </a:cubicBezTo>
                  <a:cubicBezTo>
                    <a:pt x="2132" y="369"/>
                    <a:pt x="2299" y="310"/>
                    <a:pt x="2477" y="274"/>
                  </a:cubicBezTo>
                  <a:cubicBezTo>
                    <a:pt x="2442" y="262"/>
                    <a:pt x="2418" y="250"/>
                    <a:pt x="2418" y="238"/>
                  </a:cubicBezTo>
                  <a:cubicBezTo>
                    <a:pt x="2144" y="95"/>
                    <a:pt x="1811" y="0"/>
                    <a:pt x="1465"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
            <p:cNvSpPr/>
            <p:nvPr/>
          </p:nvSpPr>
          <p:spPr>
            <a:xfrm>
              <a:off x="5376850" y="3970250"/>
              <a:ext cx="89325" cy="74150"/>
            </a:xfrm>
            <a:custGeom>
              <a:avLst/>
              <a:gdLst/>
              <a:ahLst/>
              <a:cxnLst/>
              <a:rect l="l" t="t" r="r" b="b"/>
              <a:pathLst>
                <a:path w="3573" h="2966" extrusionOk="0">
                  <a:moveTo>
                    <a:pt x="1334" y="1"/>
                  </a:moveTo>
                  <a:cubicBezTo>
                    <a:pt x="917" y="1"/>
                    <a:pt x="501" y="144"/>
                    <a:pt x="262" y="418"/>
                  </a:cubicBezTo>
                  <a:cubicBezTo>
                    <a:pt x="72" y="620"/>
                    <a:pt x="1" y="1001"/>
                    <a:pt x="1" y="1334"/>
                  </a:cubicBezTo>
                  <a:lnTo>
                    <a:pt x="1" y="1442"/>
                  </a:lnTo>
                  <a:cubicBezTo>
                    <a:pt x="1" y="1656"/>
                    <a:pt x="24" y="1834"/>
                    <a:pt x="60" y="1977"/>
                  </a:cubicBezTo>
                  <a:cubicBezTo>
                    <a:pt x="167" y="2013"/>
                    <a:pt x="262" y="2037"/>
                    <a:pt x="358" y="2096"/>
                  </a:cubicBezTo>
                  <a:cubicBezTo>
                    <a:pt x="441" y="2144"/>
                    <a:pt x="536" y="2204"/>
                    <a:pt x="608" y="2263"/>
                  </a:cubicBezTo>
                  <a:cubicBezTo>
                    <a:pt x="608" y="2156"/>
                    <a:pt x="608" y="2073"/>
                    <a:pt x="655" y="1930"/>
                  </a:cubicBezTo>
                  <a:lnTo>
                    <a:pt x="655" y="1918"/>
                  </a:lnTo>
                  <a:cubicBezTo>
                    <a:pt x="739" y="1549"/>
                    <a:pt x="905" y="1192"/>
                    <a:pt x="1096" y="942"/>
                  </a:cubicBezTo>
                  <a:cubicBezTo>
                    <a:pt x="1257" y="733"/>
                    <a:pt x="1441" y="637"/>
                    <a:pt x="1521" y="637"/>
                  </a:cubicBezTo>
                  <a:cubicBezTo>
                    <a:pt x="1542" y="637"/>
                    <a:pt x="1555" y="644"/>
                    <a:pt x="1560" y="656"/>
                  </a:cubicBezTo>
                  <a:cubicBezTo>
                    <a:pt x="1596" y="703"/>
                    <a:pt x="1441" y="822"/>
                    <a:pt x="1322" y="1061"/>
                  </a:cubicBezTo>
                  <a:cubicBezTo>
                    <a:pt x="1203" y="1299"/>
                    <a:pt x="1072" y="1632"/>
                    <a:pt x="1001" y="1977"/>
                  </a:cubicBezTo>
                  <a:lnTo>
                    <a:pt x="1001" y="1989"/>
                  </a:lnTo>
                  <a:cubicBezTo>
                    <a:pt x="905" y="2323"/>
                    <a:pt x="941" y="2454"/>
                    <a:pt x="953" y="2525"/>
                  </a:cubicBezTo>
                  <a:lnTo>
                    <a:pt x="953" y="2585"/>
                  </a:lnTo>
                  <a:cubicBezTo>
                    <a:pt x="953" y="2608"/>
                    <a:pt x="953" y="2620"/>
                    <a:pt x="941" y="2632"/>
                  </a:cubicBezTo>
                  <a:cubicBezTo>
                    <a:pt x="977" y="2704"/>
                    <a:pt x="1036" y="2739"/>
                    <a:pt x="1132" y="2763"/>
                  </a:cubicBezTo>
                  <a:cubicBezTo>
                    <a:pt x="1239" y="2811"/>
                    <a:pt x="1382" y="2847"/>
                    <a:pt x="1548" y="2918"/>
                  </a:cubicBezTo>
                  <a:cubicBezTo>
                    <a:pt x="1560" y="2930"/>
                    <a:pt x="1596" y="2942"/>
                    <a:pt x="1608" y="2966"/>
                  </a:cubicBezTo>
                  <a:lnTo>
                    <a:pt x="1679" y="2966"/>
                  </a:lnTo>
                  <a:cubicBezTo>
                    <a:pt x="1715" y="2787"/>
                    <a:pt x="1775" y="2608"/>
                    <a:pt x="1894" y="2442"/>
                  </a:cubicBezTo>
                  <a:cubicBezTo>
                    <a:pt x="2084" y="2204"/>
                    <a:pt x="2334" y="2049"/>
                    <a:pt x="2608" y="1977"/>
                  </a:cubicBezTo>
                  <a:cubicBezTo>
                    <a:pt x="2787" y="1930"/>
                    <a:pt x="2965" y="1906"/>
                    <a:pt x="3144" y="1894"/>
                  </a:cubicBezTo>
                  <a:cubicBezTo>
                    <a:pt x="3441" y="1513"/>
                    <a:pt x="3572" y="1132"/>
                    <a:pt x="3572" y="846"/>
                  </a:cubicBezTo>
                  <a:cubicBezTo>
                    <a:pt x="3560" y="703"/>
                    <a:pt x="3525" y="584"/>
                    <a:pt x="3477" y="489"/>
                  </a:cubicBezTo>
                  <a:cubicBezTo>
                    <a:pt x="3441" y="406"/>
                    <a:pt x="3382" y="346"/>
                    <a:pt x="3287" y="310"/>
                  </a:cubicBezTo>
                  <a:cubicBezTo>
                    <a:pt x="3203" y="263"/>
                    <a:pt x="3084" y="251"/>
                    <a:pt x="2941" y="251"/>
                  </a:cubicBezTo>
                  <a:lnTo>
                    <a:pt x="2906" y="251"/>
                  </a:lnTo>
                  <a:cubicBezTo>
                    <a:pt x="2560" y="251"/>
                    <a:pt x="2191" y="406"/>
                    <a:pt x="2108" y="430"/>
                  </a:cubicBezTo>
                  <a:lnTo>
                    <a:pt x="2096" y="430"/>
                  </a:lnTo>
                  <a:cubicBezTo>
                    <a:pt x="2072" y="436"/>
                    <a:pt x="2051" y="438"/>
                    <a:pt x="2029" y="438"/>
                  </a:cubicBezTo>
                  <a:cubicBezTo>
                    <a:pt x="2007" y="438"/>
                    <a:pt x="1983" y="436"/>
                    <a:pt x="1953" y="430"/>
                  </a:cubicBezTo>
                  <a:cubicBezTo>
                    <a:pt x="1906" y="418"/>
                    <a:pt x="1870" y="382"/>
                    <a:pt x="1858" y="358"/>
                  </a:cubicBezTo>
                  <a:cubicBezTo>
                    <a:pt x="1810" y="287"/>
                    <a:pt x="1858" y="180"/>
                    <a:pt x="1953" y="144"/>
                  </a:cubicBezTo>
                  <a:cubicBezTo>
                    <a:pt x="1953" y="144"/>
                    <a:pt x="1965" y="144"/>
                    <a:pt x="1989" y="132"/>
                  </a:cubicBezTo>
                  <a:cubicBezTo>
                    <a:pt x="1798" y="49"/>
                    <a:pt x="1572" y="1"/>
                    <a:pt x="133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
            <p:cNvSpPr/>
            <p:nvPr/>
          </p:nvSpPr>
          <p:spPr>
            <a:xfrm>
              <a:off x="5329525" y="4025925"/>
              <a:ext cx="89625" cy="48550"/>
            </a:xfrm>
            <a:custGeom>
              <a:avLst/>
              <a:gdLst/>
              <a:ahLst/>
              <a:cxnLst/>
              <a:rect l="l" t="t" r="r" b="b"/>
              <a:pathLst>
                <a:path w="3585" h="1942" extrusionOk="0">
                  <a:moveTo>
                    <a:pt x="1417" y="0"/>
                  </a:moveTo>
                  <a:cubicBezTo>
                    <a:pt x="1012" y="0"/>
                    <a:pt x="596" y="155"/>
                    <a:pt x="298" y="596"/>
                  </a:cubicBezTo>
                  <a:cubicBezTo>
                    <a:pt x="167" y="798"/>
                    <a:pt x="84" y="977"/>
                    <a:pt x="48" y="1120"/>
                  </a:cubicBezTo>
                  <a:cubicBezTo>
                    <a:pt x="12" y="1239"/>
                    <a:pt x="0" y="1346"/>
                    <a:pt x="0" y="1453"/>
                  </a:cubicBezTo>
                  <a:cubicBezTo>
                    <a:pt x="0" y="1691"/>
                    <a:pt x="84" y="1846"/>
                    <a:pt x="155" y="1941"/>
                  </a:cubicBezTo>
                  <a:cubicBezTo>
                    <a:pt x="417" y="1798"/>
                    <a:pt x="786" y="1667"/>
                    <a:pt x="1298" y="1608"/>
                  </a:cubicBezTo>
                  <a:cubicBezTo>
                    <a:pt x="1262" y="1572"/>
                    <a:pt x="1262" y="1524"/>
                    <a:pt x="1346" y="1417"/>
                  </a:cubicBezTo>
                  <a:cubicBezTo>
                    <a:pt x="1441" y="1288"/>
                    <a:pt x="1567" y="1196"/>
                    <a:pt x="1661" y="1196"/>
                  </a:cubicBezTo>
                  <a:cubicBezTo>
                    <a:pt x="1697" y="1196"/>
                    <a:pt x="1728" y="1209"/>
                    <a:pt x="1751" y="1239"/>
                  </a:cubicBezTo>
                  <a:cubicBezTo>
                    <a:pt x="1798" y="1298"/>
                    <a:pt x="1727" y="1453"/>
                    <a:pt x="1643" y="1572"/>
                  </a:cubicBezTo>
                  <a:cubicBezTo>
                    <a:pt x="1774" y="1548"/>
                    <a:pt x="1894" y="1548"/>
                    <a:pt x="2036" y="1548"/>
                  </a:cubicBezTo>
                  <a:cubicBezTo>
                    <a:pt x="2239" y="1548"/>
                    <a:pt x="2429" y="1572"/>
                    <a:pt x="2632" y="1584"/>
                  </a:cubicBezTo>
                  <a:cubicBezTo>
                    <a:pt x="2977" y="1608"/>
                    <a:pt x="3310" y="1632"/>
                    <a:pt x="3584" y="1632"/>
                  </a:cubicBezTo>
                  <a:cubicBezTo>
                    <a:pt x="3560" y="1334"/>
                    <a:pt x="3489" y="1167"/>
                    <a:pt x="3382" y="1096"/>
                  </a:cubicBezTo>
                  <a:cubicBezTo>
                    <a:pt x="3310" y="1001"/>
                    <a:pt x="3215" y="977"/>
                    <a:pt x="3084" y="929"/>
                  </a:cubicBezTo>
                  <a:cubicBezTo>
                    <a:pt x="2989" y="893"/>
                    <a:pt x="2906" y="870"/>
                    <a:pt x="2798" y="822"/>
                  </a:cubicBezTo>
                  <a:cubicBezTo>
                    <a:pt x="2786" y="810"/>
                    <a:pt x="2775" y="810"/>
                    <a:pt x="2751" y="798"/>
                  </a:cubicBezTo>
                  <a:cubicBezTo>
                    <a:pt x="2739" y="822"/>
                    <a:pt x="2715" y="834"/>
                    <a:pt x="2656" y="834"/>
                  </a:cubicBezTo>
                  <a:cubicBezTo>
                    <a:pt x="2552" y="860"/>
                    <a:pt x="2474" y="904"/>
                    <a:pt x="2393" y="904"/>
                  </a:cubicBezTo>
                  <a:cubicBezTo>
                    <a:pt x="2362" y="904"/>
                    <a:pt x="2331" y="898"/>
                    <a:pt x="2298" y="881"/>
                  </a:cubicBezTo>
                  <a:cubicBezTo>
                    <a:pt x="2251" y="870"/>
                    <a:pt x="2251" y="798"/>
                    <a:pt x="2298" y="715"/>
                  </a:cubicBezTo>
                  <a:cubicBezTo>
                    <a:pt x="2322" y="655"/>
                    <a:pt x="2394" y="620"/>
                    <a:pt x="2489" y="572"/>
                  </a:cubicBezTo>
                  <a:lnTo>
                    <a:pt x="2441" y="477"/>
                  </a:lnTo>
                  <a:cubicBezTo>
                    <a:pt x="2394" y="393"/>
                    <a:pt x="2322" y="298"/>
                    <a:pt x="2203" y="227"/>
                  </a:cubicBezTo>
                  <a:cubicBezTo>
                    <a:pt x="2155" y="203"/>
                    <a:pt x="2120" y="179"/>
                    <a:pt x="2072" y="155"/>
                  </a:cubicBezTo>
                  <a:cubicBezTo>
                    <a:pt x="1894" y="60"/>
                    <a:pt x="1655" y="0"/>
                    <a:pt x="141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
            <p:cNvSpPr/>
            <p:nvPr/>
          </p:nvSpPr>
          <p:spPr>
            <a:xfrm>
              <a:off x="5426550" y="4025025"/>
              <a:ext cx="74150" cy="41100"/>
            </a:xfrm>
            <a:custGeom>
              <a:avLst/>
              <a:gdLst/>
              <a:ahLst/>
              <a:cxnLst/>
              <a:rect l="l" t="t" r="r" b="b"/>
              <a:pathLst>
                <a:path w="2966" h="1644" extrusionOk="0">
                  <a:moveTo>
                    <a:pt x="924" y="320"/>
                  </a:moveTo>
                  <a:cubicBezTo>
                    <a:pt x="941" y="320"/>
                    <a:pt x="956" y="324"/>
                    <a:pt x="965" y="334"/>
                  </a:cubicBezTo>
                  <a:cubicBezTo>
                    <a:pt x="1037" y="382"/>
                    <a:pt x="763" y="727"/>
                    <a:pt x="680" y="1072"/>
                  </a:cubicBezTo>
                  <a:cubicBezTo>
                    <a:pt x="632" y="1215"/>
                    <a:pt x="656" y="1287"/>
                    <a:pt x="644" y="1334"/>
                  </a:cubicBezTo>
                  <a:cubicBezTo>
                    <a:pt x="644" y="1382"/>
                    <a:pt x="620" y="1406"/>
                    <a:pt x="572" y="1441"/>
                  </a:cubicBezTo>
                  <a:cubicBezTo>
                    <a:pt x="551" y="1456"/>
                    <a:pt x="530" y="1474"/>
                    <a:pt x="504" y="1474"/>
                  </a:cubicBezTo>
                  <a:cubicBezTo>
                    <a:pt x="486" y="1474"/>
                    <a:pt x="465" y="1465"/>
                    <a:pt x="441" y="1441"/>
                  </a:cubicBezTo>
                  <a:cubicBezTo>
                    <a:pt x="370" y="1394"/>
                    <a:pt x="275" y="1251"/>
                    <a:pt x="334" y="1013"/>
                  </a:cubicBezTo>
                  <a:cubicBezTo>
                    <a:pt x="450" y="592"/>
                    <a:pt x="789" y="320"/>
                    <a:pt x="924" y="320"/>
                  </a:cubicBezTo>
                  <a:close/>
                  <a:moveTo>
                    <a:pt x="1430" y="1"/>
                  </a:moveTo>
                  <a:cubicBezTo>
                    <a:pt x="1180" y="1"/>
                    <a:pt x="906" y="13"/>
                    <a:pt x="703" y="84"/>
                  </a:cubicBezTo>
                  <a:cubicBezTo>
                    <a:pt x="477" y="144"/>
                    <a:pt x="299" y="251"/>
                    <a:pt x="168" y="429"/>
                  </a:cubicBezTo>
                  <a:cubicBezTo>
                    <a:pt x="48" y="572"/>
                    <a:pt x="1" y="798"/>
                    <a:pt x="1" y="1025"/>
                  </a:cubicBezTo>
                  <a:cubicBezTo>
                    <a:pt x="1" y="1227"/>
                    <a:pt x="48" y="1453"/>
                    <a:pt x="96" y="1644"/>
                  </a:cubicBezTo>
                  <a:cubicBezTo>
                    <a:pt x="846" y="1620"/>
                    <a:pt x="1382" y="1501"/>
                    <a:pt x="1846" y="1382"/>
                  </a:cubicBezTo>
                  <a:cubicBezTo>
                    <a:pt x="2120" y="1310"/>
                    <a:pt x="2358" y="1227"/>
                    <a:pt x="2596" y="1167"/>
                  </a:cubicBezTo>
                  <a:cubicBezTo>
                    <a:pt x="2692" y="1144"/>
                    <a:pt x="2811" y="1132"/>
                    <a:pt x="2930" y="1108"/>
                  </a:cubicBezTo>
                  <a:cubicBezTo>
                    <a:pt x="2954" y="1037"/>
                    <a:pt x="2954" y="965"/>
                    <a:pt x="2954" y="894"/>
                  </a:cubicBezTo>
                  <a:cubicBezTo>
                    <a:pt x="2966" y="632"/>
                    <a:pt x="2894" y="417"/>
                    <a:pt x="2775" y="263"/>
                  </a:cubicBezTo>
                  <a:cubicBezTo>
                    <a:pt x="2656" y="120"/>
                    <a:pt x="2537" y="24"/>
                    <a:pt x="2334" y="24"/>
                  </a:cubicBezTo>
                  <a:lnTo>
                    <a:pt x="2311" y="24"/>
                  </a:lnTo>
                  <a:cubicBezTo>
                    <a:pt x="2061" y="24"/>
                    <a:pt x="1739" y="1"/>
                    <a:pt x="1430"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
            <p:cNvSpPr/>
            <p:nvPr/>
          </p:nvSpPr>
          <p:spPr>
            <a:xfrm>
              <a:off x="5511400" y="4013725"/>
              <a:ext cx="94975" cy="50625"/>
            </a:xfrm>
            <a:custGeom>
              <a:avLst/>
              <a:gdLst/>
              <a:ahLst/>
              <a:cxnLst/>
              <a:rect l="l" t="t" r="r" b="b"/>
              <a:pathLst>
                <a:path w="3799" h="2025" extrusionOk="0">
                  <a:moveTo>
                    <a:pt x="1679" y="718"/>
                  </a:moveTo>
                  <a:cubicBezTo>
                    <a:pt x="1849" y="718"/>
                    <a:pt x="2050" y="751"/>
                    <a:pt x="2215" y="834"/>
                  </a:cubicBezTo>
                  <a:cubicBezTo>
                    <a:pt x="2453" y="941"/>
                    <a:pt x="2548" y="1024"/>
                    <a:pt x="2584" y="1084"/>
                  </a:cubicBezTo>
                  <a:cubicBezTo>
                    <a:pt x="2620" y="1143"/>
                    <a:pt x="2596" y="1179"/>
                    <a:pt x="2560" y="1203"/>
                  </a:cubicBezTo>
                  <a:cubicBezTo>
                    <a:pt x="2540" y="1232"/>
                    <a:pt x="2513" y="1253"/>
                    <a:pt x="2464" y="1253"/>
                  </a:cubicBezTo>
                  <a:cubicBezTo>
                    <a:pt x="2453" y="1253"/>
                    <a:pt x="2442" y="1252"/>
                    <a:pt x="2429" y="1250"/>
                  </a:cubicBezTo>
                  <a:cubicBezTo>
                    <a:pt x="2369" y="1238"/>
                    <a:pt x="2286" y="1191"/>
                    <a:pt x="2084" y="1119"/>
                  </a:cubicBezTo>
                  <a:cubicBezTo>
                    <a:pt x="1703" y="953"/>
                    <a:pt x="1274" y="965"/>
                    <a:pt x="1238" y="846"/>
                  </a:cubicBezTo>
                  <a:cubicBezTo>
                    <a:pt x="1238" y="834"/>
                    <a:pt x="1238" y="834"/>
                    <a:pt x="1250" y="822"/>
                  </a:cubicBezTo>
                  <a:cubicBezTo>
                    <a:pt x="1298" y="786"/>
                    <a:pt x="1405" y="750"/>
                    <a:pt x="1536" y="727"/>
                  </a:cubicBezTo>
                  <a:cubicBezTo>
                    <a:pt x="1580" y="721"/>
                    <a:pt x="1628" y="718"/>
                    <a:pt x="1679" y="718"/>
                  </a:cubicBezTo>
                  <a:close/>
                  <a:moveTo>
                    <a:pt x="1869" y="0"/>
                  </a:moveTo>
                  <a:cubicBezTo>
                    <a:pt x="1310" y="0"/>
                    <a:pt x="774" y="226"/>
                    <a:pt x="357" y="536"/>
                  </a:cubicBezTo>
                  <a:cubicBezTo>
                    <a:pt x="214" y="643"/>
                    <a:pt x="119" y="774"/>
                    <a:pt x="83" y="929"/>
                  </a:cubicBezTo>
                  <a:cubicBezTo>
                    <a:pt x="24" y="1072"/>
                    <a:pt x="0" y="1238"/>
                    <a:pt x="0" y="1381"/>
                  </a:cubicBezTo>
                  <a:lnTo>
                    <a:pt x="0" y="1500"/>
                  </a:lnTo>
                  <a:cubicBezTo>
                    <a:pt x="143" y="1489"/>
                    <a:pt x="262" y="1489"/>
                    <a:pt x="393" y="1489"/>
                  </a:cubicBezTo>
                  <a:lnTo>
                    <a:pt x="643" y="1489"/>
                  </a:lnTo>
                  <a:cubicBezTo>
                    <a:pt x="1226" y="1524"/>
                    <a:pt x="1834" y="1655"/>
                    <a:pt x="2298" y="1965"/>
                  </a:cubicBezTo>
                  <a:cubicBezTo>
                    <a:pt x="2477" y="1893"/>
                    <a:pt x="2703" y="1834"/>
                    <a:pt x="2929" y="1834"/>
                  </a:cubicBezTo>
                  <a:cubicBezTo>
                    <a:pt x="3155" y="1834"/>
                    <a:pt x="3382" y="1893"/>
                    <a:pt x="3608" y="2024"/>
                  </a:cubicBezTo>
                  <a:lnTo>
                    <a:pt x="3643" y="1977"/>
                  </a:lnTo>
                  <a:cubicBezTo>
                    <a:pt x="3739" y="1846"/>
                    <a:pt x="3798" y="1679"/>
                    <a:pt x="3798" y="1489"/>
                  </a:cubicBezTo>
                  <a:cubicBezTo>
                    <a:pt x="3798" y="1203"/>
                    <a:pt x="3667" y="846"/>
                    <a:pt x="3203" y="488"/>
                  </a:cubicBezTo>
                  <a:cubicBezTo>
                    <a:pt x="3155" y="453"/>
                    <a:pt x="3096" y="405"/>
                    <a:pt x="3024" y="357"/>
                  </a:cubicBezTo>
                  <a:cubicBezTo>
                    <a:pt x="2643" y="107"/>
                    <a:pt x="2250" y="0"/>
                    <a:pt x="1869"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
            <p:cNvSpPr/>
            <p:nvPr/>
          </p:nvSpPr>
          <p:spPr>
            <a:xfrm>
              <a:off x="5575975" y="4067000"/>
              <a:ext cx="32175" cy="17875"/>
            </a:xfrm>
            <a:custGeom>
              <a:avLst/>
              <a:gdLst/>
              <a:ahLst/>
              <a:cxnLst/>
              <a:rect l="l" t="t" r="r" b="b"/>
              <a:pathLst>
                <a:path w="1287" h="715" extrusionOk="0">
                  <a:moveTo>
                    <a:pt x="358" y="0"/>
                  </a:moveTo>
                  <a:cubicBezTo>
                    <a:pt x="239" y="0"/>
                    <a:pt x="120" y="24"/>
                    <a:pt x="1" y="60"/>
                  </a:cubicBezTo>
                  <a:cubicBezTo>
                    <a:pt x="322" y="370"/>
                    <a:pt x="715" y="512"/>
                    <a:pt x="1144" y="655"/>
                  </a:cubicBezTo>
                  <a:cubicBezTo>
                    <a:pt x="1203" y="703"/>
                    <a:pt x="1251" y="715"/>
                    <a:pt x="1287" y="715"/>
                  </a:cubicBezTo>
                  <a:cubicBezTo>
                    <a:pt x="1275" y="679"/>
                    <a:pt x="1275" y="655"/>
                    <a:pt x="1263" y="620"/>
                  </a:cubicBezTo>
                  <a:cubicBezTo>
                    <a:pt x="1191" y="453"/>
                    <a:pt x="1072" y="298"/>
                    <a:pt x="846" y="143"/>
                  </a:cubicBezTo>
                  <a:cubicBezTo>
                    <a:pt x="679" y="36"/>
                    <a:pt x="513" y="0"/>
                    <a:pt x="358"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
            <p:cNvSpPr/>
            <p:nvPr/>
          </p:nvSpPr>
          <p:spPr>
            <a:xfrm>
              <a:off x="5618250" y="4055975"/>
              <a:ext cx="98250" cy="60750"/>
            </a:xfrm>
            <a:custGeom>
              <a:avLst/>
              <a:gdLst/>
              <a:ahLst/>
              <a:cxnLst/>
              <a:rect l="l" t="t" r="r" b="b"/>
              <a:pathLst>
                <a:path w="3930" h="2430" extrusionOk="0">
                  <a:moveTo>
                    <a:pt x="2060" y="1"/>
                  </a:moveTo>
                  <a:cubicBezTo>
                    <a:pt x="1620" y="25"/>
                    <a:pt x="1263" y="49"/>
                    <a:pt x="1013" y="156"/>
                  </a:cubicBezTo>
                  <a:cubicBezTo>
                    <a:pt x="751" y="251"/>
                    <a:pt x="584" y="394"/>
                    <a:pt x="453" y="656"/>
                  </a:cubicBezTo>
                  <a:cubicBezTo>
                    <a:pt x="334" y="894"/>
                    <a:pt x="167" y="1108"/>
                    <a:pt x="0" y="1275"/>
                  </a:cubicBezTo>
                  <a:cubicBezTo>
                    <a:pt x="298" y="1358"/>
                    <a:pt x="596" y="1465"/>
                    <a:pt x="893" y="1608"/>
                  </a:cubicBezTo>
                  <a:cubicBezTo>
                    <a:pt x="1024" y="1692"/>
                    <a:pt x="1167" y="1775"/>
                    <a:pt x="1298" y="1882"/>
                  </a:cubicBezTo>
                  <a:cubicBezTo>
                    <a:pt x="1501" y="2025"/>
                    <a:pt x="1679" y="2227"/>
                    <a:pt x="1834" y="2430"/>
                  </a:cubicBezTo>
                  <a:cubicBezTo>
                    <a:pt x="2132" y="2370"/>
                    <a:pt x="2501" y="2311"/>
                    <a:pt x="2870" y="2311"/>
                  </a:cubicBezTo>
                  <a:cubicBezTo>
                    <a:pt x="2965" y="2311"/>
                    <a:pt x="3037" y="2335"/>
                    <a:pt x="3108" y="2335"/>
                  </a:cubicBezTo>
                  <a:cubicBezTo>
                    <a:pt x="3334" y="2168"/>
                    <a:pt x="3620" y="1989"/>
                    <a:pt x="3918" y="1823"/>
                  </a:cubicBezTo>
                  <a:cubicBezTo>
                    <a:pt x="3918" y="1811"/>
                    <a:pt x="3930" y="1775"/>
                    <a:pt x="3930" y="1763"/>
                  </a:cubicBezTo>
                  <a:lnTo>
                    <a:pt x="3930" y="1632"/>
                  </a:lnTo>
                  <a:cubicBezTo>
                    <a:pt x="3930" y="1465"/>
                    <a:pt x="3882" y="1323"/>
                    <a:pt x="3846" y="1168"/>
                  </a:cubicBezTo>
                  <a:cubicBezTo>
                    <a:pt x="3763" y="1013"/>
                    <a:pt x="3644" y="858"/>
                    <a:pt x="3501" y="680"/>
                  </a:cubicBezTo>
                  <a:cubicBezTo>
                    <a:pt x="3334" y="477"/>
                    <a:pt x="3203" y="334"/>
                    <a:pt x="3013" y="215"/>
                  </a:cubicBezTo>
                  <a:cubicBezTo>
                    <a:pt x="2989" y="215"/>
                    <a:pt x="2977" y="203"/>
                    <a:pt x="2977" y="203"/>
                  </a:cubicBezTo>
                  <a:cubicBezTo>
                    <a:pt x="2787" y="84"/>
                    <a:pt x="2537" y="1"/>
                    <a:pt x="214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
            <p:cNvSpPr/>
            <p:nvPr/>
          </p:nvSpPr>
          <p:spPr>
            <a:xfrm>
              <a:off x="5706950" y="4100925"/>
              <a:ext cx="81875" cy="57475"/>
            </a:xfrm>
            <a:custGeom>
              <a:avLst/>
              <a:gdLst/>
              <a:ahLst/>
              <a:cxnLst/>
              <a:rect l="l" t="t" r="r" b="b"/>
              <a:pathLst>
                <a:path w="3275" h="2299" extrusionOk="0">
                  <a:moveTo>
                    <a:pt x="2310" y="701"/>
                  </a:moveTo>
                  <a:cubicBezTo>
                    <a:pt x="2370" y="701"/>
                    <a:pt x="2399" y="742"/>
                    <a:pt x="2429" y="787"/>
                  </a:cubicBezTo>
                  <a:cubicBezTo>
                    <a:pt x="2465" y="810"/>
                    <a:pt x="2477" y="858"/>
                    <a:pt x="2477" y="894"/>
                  </a:cubicBezTo>
                  <a:cubicBezTo>
                    <a:pt x="2453" y="929"/>
                    <a:pt x="2418" y="965"/>
                    <a:pt x="2346" y="1025"/>
                  </a:cubicBezTo>
                  <a:cubicBezTo>
                    <a:pt x="2237" y="1088"/>
                    <a:pt x="2121" y="1152"/>
                    <a:pt x="2035" y="1152"/>
                  </a:cubicBezTo>
                  <a:cubicBezTo>
                    <a:pt x="2008" y="1152"/>
                    <a:pt x="1985" y="1146"/>
                    <a:pt x="1965" y="1132"/>
                  </a:cubicBezTo>
                  <a:cubicBezTo>
                    <a:pt x="1941" y="1132"/>
                    <a:pt x="1929" y="1108"/>
                    <a:pt x="1929" y="1096"/>
                  </a:cubicBezTo>
                  <a:cubicBezTo>
                    <a:pt x="1870" y="1025"/>
                    <a:pt x="2001" y="858"/>
                    <a:pt x="2167" y="751"/>
                  </a:cubicBezTo>
                  <a:cubicBezTo>
                    <a:pt x="2229" y="715"/>
                    <a:pt x="2275" y="701"/>
                    <a:pt x="2310" y="701"/>
                  </a:cubicBezTo>
                  <a:close/>
                  <a:moveTo>
                    <a:pt x="2260" y="1168"/>
                  </a:moveTo>
                  <a:cubicBezTo>
                    <a:pt x="2311" y="1168"/>
                    <a:pt x="2336" y="1201"/>
                    <a:pt x="2358" y="1251"/>
                  </a:cubicBezTo>
                  <a:cubicBezTo>
                    <a:pt x="2418" y="1322"/>
                    <a:pt x="2465" y="1382"/>
                    <a:pt x="2334" y="1465"/>
                  </a:cubicBezTo>
                  <a:cubicBezTo>
                    <a:pt x="2250" y="1527"/>
                    <a:pt x="2155" y="1578"/>
                    <a:pt x="2070" y="1578"/>
                  </a:cubicBezTo>
                  <a:cubicBezTo>
                    <a:pt x="2023" y="1578"/>
                    <a:pt x="1979" y="1563"/>
                    <a:pt x="1941" y="1525"/>
                  </a:cubicBezTo>
                  <a:cubicBezTo>
                    <a:pt x="1882" y="1465"/>
                    <a:pt x="1977" y="1310"/>
                    <a:pt x="2120" y="1215"/>
                  </a:cubicBezTo>
                  <a:cubicBezTo>
                    <a:pt x="2181" y="1182"/>
                    <a:pt x="2226" y="1168"/>
                    <a:pt x="2260" y="1168"/>
                  </a:cubicBezTo>
                  <a:close/>
                  <a:moveTo>
                    <a:pt x="2108" y="1"/>
                  </a:moveTo>
                  <a:cubicBezTo>
                    <a:pt x="1906" y="1"/>
                    <a:pt x="1632" y="13"/>
                    <a:pt x="1286" y="36"/>
                  </a:cubicBezTo>
                  <a:cubicBezTo>
                    <a:pt x="989" y="60"/>
                    <a:pt x="560" y="263"/>
                    <a:pt x="191" y="489"/>
                  </a:cubicBezTo>
                  <a:cubicBezTo>
                    <a:pt x="132" y="537"/>
                    <a:pt x="48" y="560"/>
                    <a:pt x="1" y="608"/>
                  </a:cubicBezTo>
                  <a:cubicBezTo>
                    <a:pt x="155" y="644"/>
                    <a:pt x="310" y="691"/>
                    <a:pt x="453" y="787"/>
                  </a:cubicBezTo>
                  <a:cubicBezTo>
                    <a:pt x="632" y="894"/>
                    <a:pt x="751" y="1025"/>
                    <a:pt x="858" y="1168"/>
                  </a:cubicBezTo>
                  <a:cubicBezTo>
                    <a:pt x="894" y="1227"/>
                    <a:pt x="929" y="1287"/>
                    <a:pt x="941" y="1346"/>
                  </a:cubicBezTo>
                  <a:cubicBezTo>
                    <a:pt x="1048" y="1572"/>
                    <a:pt x="1096" y="1811"/>
                    <a:pt x="1096" y="2049"/>
                  </a:cubicBezTo>
                  <a:cubicBezTo>
                    <a:pt x="1096" y="2144"/>
                    <a:pt x="1096" y="2215"/>
                    <a:pt x="1084" y="2299"/>
                  </a:cubicBezTo>
                  <a:cubicBezTo>
                    <a:pt x="1679" y="2227"/>
                    <a:pt x="2263" y="2156"/>
                    <a:pt x="2810" y="2084"/>
                  </a:cubicBezTo>
                  <a:cubicBezTo>
                    <a:pt x="2918" y="1941"/>
                    <a:pt x="3025" y="1811"/>
                    <a:pt x="3108" y="1668"/>
                  </a:cubicBezTo>
                  <a:cubicBezTo>
                    <a:pt x="3191" y="1501"/>
                    <a:pt x="3251" y="1263"/>
                    <a:pt x="3251" y="1037"/>
                  </a:cubicBezTo>
                  <a:cubicBezTo>
                    <a:pt x="3275" y="810"/>
                    <a:pt x="3227" y="608"/>
                    <a:pt x="3156" y="441"/>
                  </a:cubicBezTo>
                  <a:cubicBezTo>
                    <a:pt x="3072" y="275"/>
                    <a:pt x="2977" y="156"/>
                    <a:pt x="2882" y="132"/>
                  </a:cubicBezTo>
                  <a:cubicBezTo>
                    <a:pt x="2799" y="84"/>
                    <a:pt x="2691" y="72"/>
                    <a:pt x="2596" y="36"/>
                  </a:cubicBezTo>
                  <a:cubicBezTo>
                    <a:pt x="2453" y="13"/>
                    <a:pt x="2298" y="1"/>
                    <a:pt x="2108"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
            <p:cNvSpPr/>
            <p:nvPr/>
          </p:nvSpPr>
          <p:spPr>
            <a:xfrm>
              <a:off x="5668250" y="4122375"/>
              <a:ext cx="58075" cy="42875"/>
            </a:xfrm>
            <a:custGeom>
              <a:avLst/>
              <a:gdLst/>
              <a:ahLst/>
              <a:cxnLst/>
              <a:rect l="l" t="t" r="r" b="b"/>
              <a:pathLst>
                <a:path w="2323" h="1715" extrusionOk="0">
                  <a:moveTo>
                    <a:pt x="870" y="0"/>
                  </a:moveTo>
                  <a:cubicBezTo>
                    <a:pt x="560" y="0"/>
                    <a:pt x="263" y="48"/>
                    <a:pt x="1" y="95"/>
                  </a:cubicBezTo>
                  <a:cubicBezTo>
                    <a:pt x="144" y="357"/>
                    <a:pt x="239" y="667"/>
                    <a:pt x="251" y="988"/>
                  </a:cubicBezTo>
                  <a:lnTo>
                    <a:pt x="251" y="1107"/>
                  </a:lnTo>
                  <a:cubicBezTo>
                    <a:pt x="251" y="1286"/>
                    <a:pt x="215" y="1476"/>
                    <a:pt x="179" y="1655"/>
                  </a:cubicBezTo>
                  <a:cubicBezTo>
                    <a:pt x="191" y="1667"/>
                    <a:pt x="191" y="1703"/>
                    <a:pt x="203" y="1715"/>
                  </a:cubicBezTo>
                  <a:cubicBezTo>
                    <a:pt x="918" y="1655"/>
                    <a:pt x="1620" y="1584"/>
                    <a:pt x="2287" y="1500"/>
                  </a:cubicBezTo>
                  <a:cubicBezTo>
                    <a:pt x="2299" y="1405"/>
                    <a:pt x="2322" y="1310"/>
                    <a:pt x="2322" y="1203"/>
                  </a:cubicBezTo>
                  <a:cubicBezTo>
                    <a:pt x="2322" y="1000"/>
                    <a:pt x="2275" y="810"/>
                    <a:pt x="2215" y="643"/>
                  </a:cubicBezTo>
                  <a:cubicBezTo>
                    <a:pt x="2168" y="536"/>
                    <a:pt x="2108" y="429"/>
                    <a:pt x="2025" y="357"/>
                  </a:cubicBezTo>
                  <a:cubicBezTo>
                    <a:pt x="1977" y="298"/>
                    <a:pt x="1918" y="250"/>
                    <a:pt x="1846" y="214"/>
                  </a:cubicBezTo>
                  <a:cubicBezTo>
                    <a:pt x="1584" y="60"/>
                    <a:pt x="1251" y="0"/>
                    <a:pt x="870"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
            <p:cNvSpPr/>
            <p:nvPr/>
          </p:nvSpPr>
          <p:spPr>
            <a:xfrm>
              <a:off x="5671825" y="4163725"/>
              <a:ext cx="1525" cy="1525"/>
            </a:xfrm>
            <a:custGeom>
              <a:avLst/>
              <a:gdLst/>
              <a:ahLst/>
              <a:cxnLst/>
              <a:rect l="l" t="t" r="r" b="b"/>
              <a:pathLst>
                <a:path w="61" h="61" extrusionOk="0">
                  <a:moveTo>
                    <a:pt x="36" y="1"/>
                  </a:moveTo>
                  <a:cubicBezTo>
                    <a:pt x="13" y="1"/>
                    <a:pt x="13" y="13"/>
                    <a:pt x="13" y="25"/>
                  </a:cubicBezTo>
                  <a:cubicBezTo>
                    <a:pt x="13" y="49"/>
                    <a:pt x="13" y="49"/>
                    <a:pt x="1" y="61"/>
                  </a:cubicBezTo>
                  <a:lnTo>
                    <a:pt x="60" y="61"/>
                  </a:lnTo>
                  <a:cubicBezTo>
                    <a:pt x="48" y="49"/>
                    <a:pt x="48" y="13"/>
                    <a:pt x="36" y="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
            <p:cNvSpPr/>
            <p:nvPr/>
          </p:nvSpPr>
          <p:spPr>
            <a:xfrm>
              <a:off x="5175625" y="3830950"/>
              <a:ext cx="689100" cy="328050"/>
            </a:xfrm>
            <a:custGeom>
              <a:avLst/>
              <a:gdLst/>
              <a:ahLst/>
              <a:cxnLst/>
              <a:rect l="l" t="t" r="r" b="b"/>
              <a:pathLst>
                <a:path w="27564" h="13122" extrusionOk="0">
                  <a:moveTo>
                    <a:pt x="4751" y="453"/>
                  </a:moveTo>
                  <a:cubicBezTo>
                    <a:pt x="4966" y="453"/>
                    <a:pt x="5121" y="501"/>
                    <a:pt x="5228" y="584"/>
                  </a:cubicBezTo>
                  <a:cubicBezTo>
                    <a:pt x="5299" y="620"/>
                    <a:pt x="5335" y="679"/>
                    <a:pt x="5394" y="715"/>
                  </a:cubicBezTo>
                  <a:cubicBezTo>
                    <a:pt x="5323" y="834"/>
                    <a:pt x="5275" y="941"/>
                    <a:pt x="5252" y="1060"/>
                  </a:cubicBezTo>
                  <a:cubicBezTo>
                    <a:pt x="5192" y="1049"/>
                    <a:pt x="5109" y="1049"/>
                    <a:pt x="5049" y="1049"/>
                  </a:cubicBezTo>
                  <a:cubicBezTo>
                    <a:pt x="4918" y="1049"/>
                    <a:pt x="4775" y="1060"/>
                    <a:pt x="4621" y="1108"/>
                  </a:cubicBezTo>
                  <a:cubicBezTo>
                    <a:pt x="4335" y="1180"/>
                    <a:pt x="4120" y="1251"/>
                    <a:pt x="3918" y="1322"/>
                  </a:cubicBezTo>
                  <a:cubicBezTo>
                    <a:pt x="3894" y="1287"/>
                    <a:pt x="3859" y="1251"/>
                    <a:pt x="3835" y="1215"/>
                  </a:cubicBezTo>
                  <a:cubicBezTo>
                    <a:pt x="3775" y="1156"/>
                    <a:pt x="3680" y="1108"/>
                    <a:pt x="3597" y="1060"/>
                  </a:cubicBezTo>
                  <a:cubicBezTo>
                    <a:pt x="3597" y="989"/>
                    <a:pt x="3644" y="894"/>
                    <a:pt x="3728" y="810"/>
                  </a:cubicBezTo>
                  <a:cubicBezTo>
                    <a:pt x="3882" y="656"/>
                    <a:pt x="4132" y="477"/>
                    <a:pt x="4668" y="453"/>
                  </a:cubicBezTo>
                  <a:close/>
                  <a:moveTo>
                    <a:pt x="7061" y="346"/>
                  </a:moveTo>
                  <a:cubicBezTo>
                    <a:pt x="7573" y="346"/>
                    <a:pt x="7942" y="501"/>
                    <a:pt x="8180" y="715"/>
                  </a:cubicBezTo>
                  <a:cubicBezTo>
                    <a:pt x="8419" y="941"/>
                    <a:pt x="8550" y="1239"/>
                    <a:pt x="8550" y="1537"/>
                  </a:cubicBezTo>
                  <a:cubicBezTo>
                    <a:pt x="8550" y="1942"/>
                    <a:pt x="8347" y="2358"/>
                    <a:pt x="7930" y="2644"/>
                  </a:cubicBezTo>
                  <a:cubicBezTo>
                    <a:pt x="7799" y="2620"/>
                    <a:pt x="7680" y="2608"/>
                    <a:pt x="7561" y="2608"/>
                  </a:cubicBezTo>
                  <a:cubicBezTo>
                    <a:pt x="7157" y="2608"/>
                    <a:pt x="6799" y="2715"/>
                    <a:pt x="6514" y="2834"/>
                  </a:cubicBezTo>
                  <a:cubicBezTo>
                    <a:pt x="6514" y="2787"/>
                    <a:pt x="6526" y="2739"/>
                    <a:pt x="6526" y="2704"/>
                  </a:cubicBezTo>
                  <a:cubicBezTo>
                    <a:pt x="6526" y="2596"/>
                    <a:pt x="6514" y="2489"/>
                    <a:pt x="6490" y="2382"/>
                  </a:cubicBezTo>
                  <a:cubicBezTo>
                    <a:pt x="6395" y="2061"/>
                    <a:pt x="6252" y="1727"/>
                    <a:pt x="6025" y="1477"/>
                  </a:cubicBezTo>
                  <a:cubicBezTo>
                    <a:pt x="5906" y="1346"/>
                    <a:pt x="5752" y="1227"/>
                    <a:pt x="5597" y="1156"/>
                  </a:cubicBezTo>
                  <a:cubicBezTo>
                    <a:pt x="5597" y="1001"/>
                    <a:pt x="5656" y="882"/>
                    <a:pt x="5752" y="763"/>
                  </a:cubicBezTo>
                  <a:cubicBezTo>
                    <a:pt x="5954" y="560"/>
                    <a:pt x="6287" y="358"/>
                    <a:pt x="6990" y="346"/>
                  </a:cubicBezTo>
                  <a:close/>
                  <a:moveTo>
                    <a:pt x="5037" y="1299"/>
                  </a:moveTo>
                  <a:cubicBezTo>
                    <a:pt x="5335" y="1299"/>
                    <a:pt x="5549" y="1418"/>
                    <a:pt x="5728" y="1632"/>
                  </a:cubicBezTo>
                  <a:cubicBezTo>
                    <a:pt x="5906" y="1834"/>
                    <a:pt x="6037" y="2120"/>
                    <a:pt x="6133" y="2418"/>
                  </a:cubicBezTo>
                  <a:cubicBezTo>
                    <a:pt x="6156" y="2501"/>
                    <a:pt x="6156" y="2584"/>
                    <a:pt x="6156" y="2656"/>
                  </a:cubicBezTo>
                  <a:cubicBezTo>
                    <a:pt x="6156" y="2823"/>
                    <a:pt x="6097" y="2918"/>
                    <a:pt x="6014" y="3025"/>
                  </a:cubicBezTo>
                  <a:cubicBezTo>
                    <a:pt x="5906" y="3085"/>
                    <a:pt x="5799" y="3156"/>
                    <a:pt x="5692" y="3251"/>
                  </a:cubicBezTo>
                  <a:cubicBezTo>
                    <a:pt x="5609" y="3335"/>
                    <a:pt x="5478" y="3382"/>
                    <a:pt x="5335" y="3418"/>
                  </a:cubicBezTo>
                  <a:cubicBezTo>
                    <a:pt x="5037" y="3489"/>
                    <a:pt x="4716" y="3513"/>
                    <a:pt x="4418" y="3513"/>
                  </a:cubicBezTo>
                  <a:cubicBezTo>
                    <a:pt x="4251" y="3513"/>
                    <a:pt x="4085" y="3501"/>
                    <a:pt x="3966" y="3489"/>
                  </a:cubicBezTo>
                  <a:cubicBezTo>
                    <a:pt x="3894" y="3477"/>
                    <a:pt x="3835" y="3454"/>
                    <a:pt x="3787" y="3430"/>
                  </a:cubicBezTo>
                  <a:cubicBezTo>
                    <a:pt x="3942" y="3192"/>
                    <a:pt x="3989" y="2965"/>
                    <a:pt x="3989" y="2763"/>
                  </a:cubicBezTo>
                  <a:cubicBezTo>
                    <a:pt x="3989" y="2465"/>
                    <a:pt x="3882" y="2251"/>
                    <a:pt x="3835" y="2168"/>
                  </a:cubicBezTo>
                  <a:cubicBezTo>
                    <a:pt x="3870" y="2144"/>
                    <a:pt x="3882" y="2120"/>
                    <a:pt x="3894" y="2084"/>
                  </a:cubicBezTo>
                  <a:cubicBezTo>
                    <a:pt x="3954" y="1989"/>
                    <a:pt x="4013" y="1822"/>
                    <a:pt x="4013" y="1632"/>
                  </a:cubicBezTo>
                  <a:lnTo>
                    <a:pt x="4013" y="1584"/>
                  </a:lnTo>
                  <a:cubicBezTo>
                    <a:pt x="4180" y="1513"/>
                    <a:pt x="4418" y="1430"/>
                    <a:pt x="4716" y="1346"/>
                  </a:cubicBezTo>
                  <a:cubicBezTo>
                    <a:pt x="4835" y="1310"/>
                    <a:pt x="4954" y="1299"/>
                    <a:pt x="5037" y="1299"/>
                  </a:cubicBezTo>
                  <a:close/>
                  <a:moveTo>
                    <a:pt x="3168" y="1322"/>
                  </a:moveTo>
                  <a:cubicBezTo>
                    <a:pt x="3406" y="1322"/>
                    <a:pt x="3525" y="1382"/>
                    <a:pt x="3585" y="1441"/>
                  </a:cubicBezTo>
                  <a:cubicBezTo>
                    <a:pt x="3644" y="1501"/>
                    <a:pt x="3668" y="1596"/>
                    <a:pt x="3668" y="1703"/>
                  </a:cubicBezTo>
                  <a:cubicBezTo>
                    <a:pt x="3668" y="1822"/>
                    <a:pt x="3632" y="1953"/>
                    <a:pt x="3597" y="2013"/>
                  </a:cubicBezTo>
                  <a:lnTo>
                    <a:pt x="3585" y="2013"/>
                  </a:lnTo>
                  <a:cubicBezTo>
                    <a:pt x="3549" y="2025"/>
                    <a:pt x="3466" y="2049"/>
                    <a:pt x="3370" y="2049"/>
                  </a:cubicBezTo>
                  <a:cubicBezTo>
                    <a:pt x="3275" y="2049"/>
                    <a:pt x="3132" y="2025"/>
                    <a:pt x="3049" y="2013"/>
                  </a:cubicBezTo>
                  <a:cubicBezTo>
                    <a:pt x="3001" y="2013"/>
                    <a:pt x="2954" y="2001"/>
                    <a:pt x="2930" y="2001"/>
                  </a:cubicBezTo>
                  <a:lnTo>
                    <a:pt x="2882" y="1977"/>
                  </a:lnTo>
                  <a:cubicBezTo>
                    <a:pt x="2874" y="1976"/>
                    <a:pt x="2865" y="1975"/>
                    <a:pt x="2856" y="1975"/>
                  </a:cubicBezTo>
                  <a:cubicBezTo>
                    <a:pt x="2780" y="1975"/>
                    <a:pt x="2701" y="2021"/>
                    <a:pt x="2680" y="2096"/>
                  </a:cubicBezTo>
                  <a:cubicBezTo>
                    <a:pt x="2656" y="2132"/>
                    <a:pt x="2716" y="2227"/>
                    <a:pt x="2811" y="2239"/>
                  </a:cubicBezTo>
                  <a:cubicBezTo>
                    <a:pt x="2811" y="2239"/>
                    <a:pt x="3097" y="2299"/>
                    <a:pt x="3370" y="2299"/>
                  </a:cubicBezTo>
                  <a:lnTo>
                    <a:pt x="3513" y="2299"/>
                  </a:lnTo>
                  <a:cubicBezTo>
                    <a:pt x="3525" y="2311"/>
                    <a:pt x="3644" y="2501"/>
                    <a:pt x="3644" y="2787"/>
                  </a:cubicBezTo>
                  <a:cubicBezTo>
                    <a:pt x="3644" y="2942"/>
                    <a:pt x="3597" y="3132"/>
                    <a:pt x="3478" y="3323"/>
                  </a:cubicBezTo>
                  <a:cubicBezTo>
                    <a:pt x="3370" y="3489"/>
                    <a:pt x="3132" y="3620"/>
                    <a:pt x="2823" y="3716"/>
                  </a:cubicBezTo>
                  <a:cubicBezTo>
                    <a:pt x="2513" y="3799"/>
                    <a:pt x="2156" y="3835"/>
                    <a:pt x="1823" y="3835"/>
                  </a:cubicBezTo>
                  <a:cubicBezTo>
                    <a:pt x="1561" y="3835"/>
                    <a:pt x="1322" y="3811"/>
                    <a:pt x="1156" y="3787"/>
                  </a:cubicBezTo>
                  <a:cubicBezTo>
                    <a:pt x="906" y="3739"/>
                    <a:pt x="691" y="3668"/>
                    <a:pt x="549" y="3537"/>
                  </a:cubicBezTo>
                  <a:cubicBezTo>
                    <a:pt x="394" y="3394"/>
                    <a:pt x="299" y="3192"/>
                    <a:pt x="299" y="2834"/>
                  </a:cubicBezTo>
                  <a:cubicBezTo>
                    <a:pt x="299" y="2739"/>
                    <a:pt x="299" y="2644"/>
                    <a:pt x="322" y="2537"/>
                  </a:cubicBezTo>
                  <a:cubicBezTo>
                    <a:pt x="358" y="2311"/>
                    <a:pt x="441" y="2144"/>
                    <a:pt x="596" y="2013"/>
                  </a:cubicBezTo>
                  <a:cubicBezTo>
                    <a:pt x="811" y="1811"/>
                    <a:pt x="1156" y="1656"/>
                    <a:pt x="1573" y="1561"/>
                  </a:cubicBezTo>
                  <a:cubicBezTo>
                    <a:pt x="1989" y="1465"/>
                    <a:pt x="2454" y="1406"/>
                    <a:pt x="2918" y="1346"/>
                  </a:cubicBezTo>
                  <a:cubicBezTo>
                    <a:pt x="3001" y="1322"/>
                    <a:pt x="3097" y="1322"/>
                    <a:pt x="3168" y="1322"/>
                  </a:cubicBezTo>
                  <a:close/>
                  <a:moveTo>
                    <a:pt x="10693" y="2406"/>
                  </a:moveTo>
                  <a:cubicBezTo>
                    <a:pt x="10978" y="2406"/>
                    <a:pt x="11193" y="2442"/>
                    <a:pt x="11431" y="2608"/>
                  </a:cubicBezTo>
                  <a:cubicBezTo>
                    <a:pt x="11514" y="2668"/>
                    <a:pt x="11574" y="2751"/>
                    <a:pt x="11621" y="2870"/>
                  </a:cubicBezTo>
                  <a:cubicBezTo>
                    <a:pt x="11669" y="2989"/>
                    <a:pt x="11693" y="3132"/>
                    <a:pt x="11693" y="3275"/>
                  </a:cubicBezTo>
                  <a:cubicBezTo>
                    <a:pt x="11693" y="3489"/>
                    <a:pt x="11645" y="3704"/>
                    <a:pt x="11574" y="3906"/>
                  </a:cubicBezTo>
                  <a:cubicBezTo>
                    <a:pt x="11574" y="3918"/>
                    <a:pt x="11562" y="3930"/>
                    <a:pt x="11562" y="3942"/>
                  </a:cubicBezTo>
                  <a:cubicBezTo>
                    <a:pt x="11324" y="3870"/>
                    <a:pt x="11074" y="3835"/>
                    <a:pt x="10812" y="3835"/>
                  </a:cubicBezTo>
                  <a:cubicBezTo>
                    <a:pt x="10478" y="3835"/>
                    <a:pt x="10121" y="3906"/>
                    <a:pt x="9788" y="4049"/>
                  </a:cubicBezTo>
                  <a:cubicBezTo>
                    <a:pt x="9776" y="4049"/>
                    <a:pt x="9764" y="4073"/>
                    <a:pt x="9740" y="4085"/>
                  </a:cubicBezTo>
                  <a:cubicBezTo>
                    <a:pt x="9585" y="3716"/>
                    <a:pt x="9300" y="3311"/>
                    <a:pt x="8823" y="3001"/>
                  </a:cubicBezTo>
                  <a:cubicBezTo>
                    <a:pt x="8764" y="2965"/>
                    <a:pt x="8704" y="2942"/>
                    <a:pt x="8657" y="2906"/>
                  </a:cubicBezTo>
                  <a:cubicBezTo>
                    <a:pt x="8812" y="2727"/>
                    <a:pt x="9062" y="2584"/>
                    <a:pt x="9443" y="2537"/>
                  </a:cubicBezTo>
                  <a:cubicBezTo>
                    <a:pt x="9669" y="2501"/>
                    <a:pt x="9883" y="2477"/>
                    <a:pt x="10062" y="2465"/>
                  </a:cubicBezTo>
                  <a:lnTo>
                    <a:pt x="10062" y="2465"/>
                  </a:lnTo>
                  <a:cubicBezTo>
                    <a:pt x="10014" y="2501"/>
                    <a:pt x="10014" y="2584"/>
                    <a:pt x="10133" y="2787"/>
                  </a:cubicBezTo>
                  <a:cubicBezTo>
                    <a:pt x="10273" y="3067"/>
                    <a:pt x="10436" y="3359"/>
                    <a:pt x="10532" y="3359"/>
                  </a:cubicBezTo>
                  <a:cubicBezTo>
                    <a:pt x="10534" y="3359"/>
                    <a:pt x="10536" y="3359"/>
                    <a:pt x="10538" y="3358"/>
                  </a:cubicBezTo>
                  <a:cubicBezTo>
                    <a:pt x="10669" y="3323"/>
                    <a:pt x="10609" y="2965"/>
                    <a:pt x="10443" y="2656"/>
                  </a:cubicBezTo>
                  <a:cubicBezTo>
                    <a:pt x="10383" y="2537"/>
                    <a:pt x="10324" y="2465"/>
                    <a:pt x="10276" y="2430"/>
                  </a:cubicBezTo>
                  <a:cubicBezTo>
                    <a:pt x="10431" y="2418"/>
                    <a:pt x="10574" y="2406"/>
                    <a:pt x="10693" y="2406"/>
                  </a:cubicBezTo>
                  <a:close/>
                  <a:moveTo>
                    <a:pt x="7499" y="2906"/>
                  </a:moveTo>
                  <a:cubicBezTo>
                    <a:pt x="7512" y="2906"/>
                    <a:pt x="7525" y="2906"/>
                    <a:pt x="7538" y="2906"/>
                  </a:cubicBezTo>
                  <a:cubicBezTo>
                    <a:pt x="7871" y="2906"/>
                    <a:pt x="8228" y="3001"/>
                    <a:pt x="8609" y="3239"/>
                  </a:cubicBezTo>
                  <a:cubicBezTo>
                    <a:pt x="9062" y="3513"/>
                    <a:pt x="9312" y="3906"/>
                    <a:pt x="9443" y="4263"/>
                  </a:cubicBezTo>
                  <a:cubicBezTo>
                    <a:pt x="9407" y="4311"/>
                    <a:pt x="9347" y="4370"/>
                    <a:pt x="9312" y="4406"/>
                  </a:cubicBezTo>
                  <a:cubicBezTo>
                    <a:pt x="9228" y="4561"/>
                    <a:pt x="9181" y="4704"/>
                    <a:pt x="9181" y="4870"/>
                  </a:cubicBezTo>
                  <a:cubicBezTo>
                    <a:pt x="9181" y="4942"/>
                    <a:pt x="9193" y="5037"/>
                    <a:pt x="9204" y="5109"/>
                  </a:cubicBezTo>
                  <a:cubicBezTo>
                    <a:pt x="9145" y="5061"/>
                    <a:pt x="9085" y="5037"/>
                    <a:pt x="9014" y="4990"/>
                  </a:cubicBezTo>
                  <a:cubicBezTo>
                    <a:pt x="8704" y="4823"/>
                    <a:pt x="8311" y="4728"/>
                    <a:pt x="7895" y="4704"/>
                  </a:cubicBezTo>
                  <a:cubicBezTo>
                    <a:pt x="7514" y="4704"/>
                    <a:pt x="7097" y="4811"/>
                    <a:pt x="6716" y="5085"/>
                  </a:cubicBezTo>
                  <a:cubicBezTo>
                    <a:pt x="6704" y="5061"/>
                    <a:pt x="6692" y="5061"/>
                    <a:pt x="6680" y="5049"/>
                  </a:cubicBezTo>
                  <a:cubicBezTo>
                    <a:pt x="6311" y="4787"/>
                    <a:pt x="6073" y="4561"/>
                    <a:pt x="5918" y="4370"/>
                  </a:cubicBezTo>
                  <a:cubicBezTo>
                    <a:pt x="5799" y="4168"/>
                    <a:pt x="5740" y="4013"/>
                    <a:pt x="5740" y="3894"/>
                  </a:cubicBezTo>
                  <a:cubicBezTo>
                    <a:pt x="5740" y="3751"/>
                    <a:pt x="5799" y="3656"/>
                    <a:pt x="5894" y="3549"/>
                  </a:cubicBezTo>
                  <a:cubicBezTo>
                    <a:pt x="5978" y="3442"/>
                    <a:pt x="6097" y="3370"/>
                    <a:pt x="6216" y="3311"/>
                  </a:cubicBezTo>
                  <a:cubicBezTo>
                    <a:pt x="6495" y="3148"/>
                    <a:pt x="6956" y="2906"/>
                    <a:pt x="7499" y="2906"/>
                  </a:cubicBezTo>
                  <a:close/>
                  <a:moveTo>
                    <a:pt x="15896" y="2942"/>
                  </a:moveTo>
                  <a:cubicBezTo>
                    <a:pt x="16170" y="2942"/>
                    <a:pt x="16467" y="3025"/>
                    <a:pt x="16741" y="3215"/>
                  </a:cubicBezTo>
                  <a:cubicBezTo>
                    <a:pt x="17027" y="3418"/>
                    <a:pt x="17277" y="3692"/>
                    <a:pt x="17503" y="4085"/>
                  </a:cubicBezTo>
                  <a:cubicBezTo>
                    <a:pt x="17777" y="4573"/>
                    <a:pt x="17920" y="4906"/>
                    <a:pt x="17920" y="5097"/>
                  </a:cubicBezTo>
                  <a:cubicBezTo>
                    <a:pt x="17920" y="5216"/>
                    <a:pt x="17872" y="5287"/>
                    <a:pt x="17765" y="5394"/>
                  </a:cubicBezTo>
                  <a:cubicBezTo>
                    <a:pt x="17705" y="5454"/>
                    <a:pt x="17598" y="5513"/>
                    <a:pt x="17479" y="5573"/>
                  </a:cubicBezTo>
                  <a:cubicBezTo>
                    <a:pt x="17408" y="5561"/>
                    <a:pt x="17336" y="5561"/>
                    <a:pt x="17241" y="5561"/>
                  </a:cubicBezTo>
                  <a:cubicBezTo>
                    <a:pt x="17158" y="5561"/>
                    <a:pt x="17051" y="5573"/>
                    <a:pt x="16955" y="5573"/>
                  </a:cubicBezTo>
                  <a:cubicBezTo>
                    <a:pt x="16896" y="5335"/>
                    <a:pt x="16777" y="5085"/>
                    <a:pt x="16634" y="4763"/>
                  </a:cubicBezTo>
                  <a:cubicBezTo>
                    <a:pt x="16455" y="4347"/>
                    <a:pt x="16217" y="4037"/>
                    <a:pt x="15967" y="3811"/>
                  </a:cubicBezTo>
                  <a:cubicBezTo>
                    <a:pt x="15693" y="3596"/>
                    <a:pt x="15396" y="3477"/>
                    <a:pt x="15086" y="3477"/>
                  </a:cubicBezTo>
                  <a:cubicBezTo>
                    <a:pt x="15027" y="3477"/>
                    <a:pt x="14979" y="3477"/>
                    <a:pt x="14919" y="3489"/>
                  </a:cubicBezTo>
                  <a:cubicBezTo>
                    <a:pt x="14860" y="3501"/>
                    <a:pt x="14812" y="3513"/>
                    <a:pt x="14753" y="3537"/>
                  </a:cubicBezTo>
                  <a:cubicBezTo>
                    <a:pt x="14800" y="3501"/>
                    <a:pt x="14824" y="3442"/>
                    <a:pt x="14848" y="3394"/>
                  </a:cubicBezTo>
                  <a:cubicBezTo>
                    <a:pt x="14908" y="3311"/>
                    <a:pt x="15003" y="3215"/>
                    <a:pt x="15158" y="3132"/>
                  </a:cubicBezTo>
                  <a:cubicBezTo>
                    <a:pt x="15419" y="3001"/>
                    <a:pt x="15646" y="2942"/>
                    <a:pt x="15896" y="2942"/>
                  </a:cubicBezTo>
                  <a:close/>
                  <a:moveTo>
                    <a:pt x="10836" y="4132"/>
                  </a:moveTo>
                  <a:cubicBezTo>
                    <a:pt x="11324" y="4132"/>
                    <a:pt x="11800" y="4311"/>
                    <a:pt x="12145" y="4585"/>
                  </a:cubicBezTo>
                  <a:cubicBezTo>
                    <a:pt x="12074" y="4728"/>
                    <a:pt x="12038" y="4870"/>
                    <a:pt x="11967" y="5037"/>
                  </a:cubicBezTo>
                  <a:cubicBezTo>
                    <a:pt x="11860" y="5335"/>
                    <a:pt x="11752" y="5573"/>
                    <a:pt x="11729" y="5775"/>
                  </a:cubicBezTo>
                  <a:cubicBezTo>
                    <a:pt x="11669" y="5704"/>
                    <a:pt x="11586" y="5644"/>
                    <a:pt x="11490" y="5597"/>
                  </a:cubicBezTo>
                  <a:cubicBezTo>
                    <a:pt x="11324" y="5525"/>
                    <a:pt x="11157" y="5513"/>
                    <a:pt x="10990" y="5513"/>
                  </a:cubicBezTo>
                  <a:cubicBezTo>
                    <a:pt x="10788" y="5513"/>
                    <a:pt x="10597" y="5537"/>
                    <a:pt x="10431" y="5585"/>
                  </a:cubicBezTo>
                  <a:cubicBezTo>
                    <a:pt x="10205" y="5418"/>
                    <a:pt x="9943" y="5323"/>
                    <a:pt x="9645" y="5287"/>
                  </a:cubicBezTo>
                  <a:cubicBezTo>
                    <a:pt x="9585" y="5156"/>
                    <a:pt x="9538" y="5001"/>
                    <a:pt x="9538" y="4870"/>
                  </a:cubicBezTo>
                  <a:cubicBezTo>
                    <a:pt x="9538" y="4763"/>
                    <a:pt x="9562" y="4668"/>
                    <a:pt x="9621" y="4573"/>
                  </a:cubicBezTo>
                  <a:cubicBezTo>
                    <a:pt x="9681" y="4489"/>
                    <a:pt x="9776" y="4394"/>
                    <a:pt x="9955" y="4323"/>
                  </a:cubicBezTo>
                  <a:cubicBezTo>
                    <a:pt x="10240" y="4192"/>
                    <a:pt x="10538" y="4132"/>
                    <a:pt x="10836" y="4132"/>
                  </a:cubicBezTo>
                  <a:close/>
                  <a:moveTo>
                    <a:pt x="19087" y="4108"/>
                  </a:moveTo>
                  <a:cubicBezTo>
                    <a:pt x="19420" y="4144"/>
                    <a:pt x="19587" y="4228"/>
                    <a:pt x="19706" y="4394"/>
                  </a:cubicBezTo>
                  <a:cubicBezTo>
                    <a:pt x="19765" y="4466"/>
                    <a:pt x="19789" y="4561"/>
                    <a:pt x="19813" y="4644"/>
                  </a:cubicBezTo>
                  <a:cubicBezTo>
                    <a:pt x="19622" y="4680"/>
                    <a:pt x="19444" y="4728"/>
                    <a:pt x="19289" y="4811"/>
                  </a:cubicBezTo>
                  <a:cubicBezTo>
                    <a:pt x="18908" y="4990"/>
                    <a:pt x="18622" y="5299"/>
                    <a:pt x="18432" y="5644"/>
                  </a:cubicBezTo>
                  <a:cubicBezTo>
                    <a:pt x="18360" y="5775"/>
                    <a:pt x="18301" y="5918"/>
                    <a:pt x="18253" y="6049"/>
                  </a:cubicBezTo>
                  <a:cubicBezTo>
                    <a:pt x="18229" y="5990"/>
                    <a:pt x="18182" y="5930"/>
                    <a:pt x="18134" y="5871"/>
                  </a:cubicBezTo>
                  <a:cubicBezTo>
                    <a:pt x="18075" y="5811"/>
                    <a:pt x="18003" y="5752"/>
                    <a:pt x="17920" y="5692"/>
                  </a:cubicBezTo>
                  <a:cubicBezTo>
                    <a:pt x="17944" y="5692"/>
                    <a:pt x="17979" y="5656"/>
                    <a:pt x="18015" y="5621"/>
                  </a:cubicBezTo>
                  <a:cubicBezTo>
                    <a:pt x="18182" y="5478"/>
                    <a:pt x="18277" y="5299"/>
                    <a:pt x="18277" y="5097"/>
                  </a:cubicBezTo>
                  <a:cubicBezTo>
                    <a:pt x="18277" y="4930"/>
                    <a:pt x="18217" y="4751"/>
                    <a:pt x="18122" y="4537"/>
                  </a:cubicBezTo>
                  <a:cubicBezTo>
                    <a:pt x="18158" y="4501"/>
                    <a:pt x="18182" y="4466"/>
                    <a:pt x="18229" y="4430"/>
                  </a:cubicBezTo>
                  <a:cubicBezTo>
                    <a:pt x="18420" y="4228"/>
                    <a:pt x="18646" y="4108"/>
                    <a:pt x="19003" y="4108"/>
                  </a:cubicBezTo>
                  <a:close/>
                  <a:moveTo>
                    <a:pt x="13645" y="4073"/>
                  </a:moveTo>
                  <a:cubicBezTo>
                    <a:pt x="13753" y="4073"/>
                    <a:pt x="13824" y="4085"/>
                    <a:pt x="13895" y="4108"/>
                  </a:cubicBezTo>
                  <a:cubicBezTo>
                    <a:pt x="13836" y="4168"/>
                    <a:pt x="13776" y="4251"/>
                    <a:pt x="13717" y="4311"/>
                  </a:cubicBezTo>
                  <a:cubicBezTo>
                    <a:pt x="13514" y="4573"/>
                    <a:pt x="13348" y="4906"/>
                    <a:pt x="13348" y="5263"/>
                  </a:cubicBezTo>
                  <a:cubicBezTo>
                    <a:pt x="13348" y="5335"/>
                    <a:pt x="13348" y="5406"/>
                    <a:pt x="13360" y="5478"/>
                  </a:cubicBezTo>
                  <a:lnTo>
                    <a:pt x="13360" y="5501"/>
                  </a:lnTo>
                  <a:cubicBezTo>
                    <a:pt x="13360" y="5501"/>
                    <a:pt x="13419" y="5704"/>
                    <a:pt x="13538" y="5978"/>
                  </a:cubicBezTo>
                  <a:cubicBezTo>
                    <a:pt x="13550" y="6013"/>
                    <a:pt x="13586" y="6073"/>
                    <a:pt x="13610" y="6133"/>
                  </a:cubicBezTo>
                  <a:cubicBezTo>
                    <a:pt x="13419" y="6180"/>
                    <a:pt x="13181" y="6216"/>
                    <a:pt x="12872" y="6228"/>
                  </a:cubicBezTo>
                  <a:lnTo>
                    <a:pt x="12657" y="6228"/>
                  </a:lnTo>
                  <a:cubicBezTo>
                    <a:pt x="12395" y="6228"/>
                    <a:pt x="12229" y="6192"/>
                    <a:pt x="12157" y="6156"/>
                  </a:cubicBezTo>
                  <a:cubicBezTo>
                    <a:pt x="12121" y="6133"/>
                    <a:pt x="12110" y="6121"/>
                    <a:pt x="12098" y="6097"/>
                  </a:cubicBezTo>
                  <a:cubicBezTo>
                    <a:pt x="12074" y="6073"/>
                    <a:pt x="12074" y="6037"/>
                    <a:pt x="12074" y="5990"/>
                  </a:cubicBezTo>
                  <a:cubicBezTo>
                    <a:pt x="12050" y="5823"/>
                    <a:pt x="12145" y="5537"/>
                    <a:pt x="12300" y="5144"/>
                  </a:cubicBezTo>
                  <a:cubicBezTo>
                    <a:pt x="12479" y="4668"/>
                    <a:pt x="12586" y="4382"/>
                    <a:pt x="12717" y="4251"/>
                  </a:cubicBezTo>
                  <a:cubicBezTo>
                    <a:pt x="12776" y="4192"/>
                    <a:pt x="12860" y="4144"/>
                    <a:pt x="12979" y="4108"/>
                  </a:cubicBezTo>
                  <a:cubicBezTo>
                    <a:pt x="13098" y="4085"/>
                    <a:pt x="13253" y="4073"/>
                    <a:pt x="13479" y="4073"/>
                  </a:cubicBezTo>
                  <a:close/>
                  <a:moveTo>
                    <a:pt x="22587" y="5359"/>
                  </a:moveTo>
                  <a:cubicBezTo>
                    <a:pt x="22766" y="5359"/>
                    <a:pt x="22956" y="5394"/>
                    <a:pt x="23182" y="5466"/>
                  </a:cubicBezTo>
                  <a:cubicBezTo>
                    <a:pt x="23587" y="5621"/>
                    <a:pt x="23825" y="5775"/>
                    <a:pt x="23956" y="5942"/>
                  </a:cubicBezTo>
                  <a:cubicBezTo>
                    <a:pt x="24063" y="6061"/>
                    <a:pt x="24111" y="6192"/>
                    <a:pt x="24123" y="6311"/>
                  </a:cubicBezTo>
                  <a:cubicBezTo>
                    <a:pt x="23873" y="6192"/>
                    <a:pt x="23575" y="6156"/>
                    <a:pt x="23278" y="6156"/>
                  </a:cubicBezTo>
                  <a:cubicBezTo>
                    <a:pt x="23004" y="6156"/>
                    <a:pt x="22718" y="6192"/>
                    <a:pt x="22444" y="6240"/>
                  </a:cubicBezTo>
                  <a:cubicBezTo>
                    <a:pt x="22385" y="6109"/>
                    <a:pt x="22289" y="5954"/>
                    <a:pt x="22170" y="5763"/>
                  </a:cubicBezTo>
                  <a:cubicBezTo>
                    <a:pt x="22111" y="5680"/>
                    <a:pt x="22039" y="5573"/>
                    <a:pt x="21944" y="5501"/>
                  </a:cubicBezTo>
                  <a:cubicBezTo>
                    <a:pt x="22123" y="5418"/>
                    <a:pt x="22337" y="5359"/>
                    <a:pt x="22587" y="5359"/>
                  </a:cubicBezTo>
                  <a:close/>
                  <a:moveTo>
                    <a:pt x="24563" y="5787"/>
                  </a:moveTo>
                  <a:cubicBezTo>
                    <a:pt x="24683" y="5787"/>
                    <a:pt x="24849" y="5823"/>
                    <a:pt x="25028" y="5930"/>
                  </a:cubicBezTo>
                  <a:cubicBezTo>
                    <a:pt x="25381" y="6107"/>
                    <a:pt x="25606" y="6307"/>
                    <a:pt x="25738" y="6519"/>
                  </a:cubicBezTo>
                  <a:lnTo>
                    <a:pt x="25738" y="6519"/>
                  </a:lnTo>
                  <a:cubicBezTo>
                    <a:pt x="25730" y="6514"/>
                    <a:pt x="25710" y="6514"/>
                    <a:pt x="25683" y="6514"/>
                  </a:cubicBezTo>
                  <a:cubicBezTo>
                    <a:pt x="25314" y="6514"/>
                    <a:pt x="24956" y="6597"/>
                    <a:pt x="24659" y="6704"/>
                  </a:cubicBezTo>
                  <a:cubicBezTo>
                    <a:pt x="24599" y="6656"/>
                    <a:pt x="24540" y="6597"/>
                    <a:pt x="24468" y="6549"/>
                  </a:cubicBezTo>
                  <a:lnTo>
                    <a:pt x="24468" y="6478"/>
                  </a:lnTo>
                  <a:cubicBezTo>
                    <a:pt x="24468" y="6287"/>
                    <a:pt x="24397" y="6073"/>
                    <a:pt x="24266" y="5882"/>
                  </a:cubicBezTo>
                  <a:cubicBezTo>
                    <a:pt x="24361" y="5835"/>
                    <a:pt x="24444" y="5787"/>
                    <a:pt x="24563" y="5787"/>
                  </a:cubicBezTo>
                  <a:close/>
                  <a:moveTo>
                    <a:pt x="15122" y="3799"/>
                  </a:moveTo>
                  <a:cubicBezTo>
                    <a:pt x="15324" y="3799"/>
                    <a:pt x="15539" y="3870"/>
                    <a:pt x="15753" y="4049"/>
                  </a:cubicBezTo>
                  <a:cubicBezTo>
                    <a:pt x="15931" y="4180"/>
                    <a:pt x="16098" y="4394"/>
                    <a:pt x="16229" y="4656"/>
                  </a:cubicBezTo>
                  <a:cubicBezTo>
                    <a:pt x="16158" y="4632"/>
                    <a:pt x="16074" y="4585"/>
                    <a:pt x="15931" y="4573"/>
                  </a:cubicBezTo>
                  <a:cubicBezTo>
                    <a:pt x="15842" y="4559"/>
                    <a:pt x="15752" y="4553"/>
                    <a:pt x="15666" y="4553"/>
                  </a:cubicBezTo>
                  <a:cubicBezTo>
                    <a:pt x="15294" y="4553"/>
                    <a:pt x="14986" y="4662"/>
                    <a:pt x="15015" y="4739"/>
                  </a:cubicBezTo>
                  <a:cubicBezTo>
                    <a:pt x="15038" y="4859"/>
                    <a:pt x="15479" y="4823"/>
                    <a:pt x="15896" y="4882"/>
                  </a:cubicBezTo>
                  <a:cubicBezTo>
                    <a:pt x="16052" y="4912"/>
                    <a:pt x="16137" y="4933"/>
                    <a:pt x="16195" y="4933"/>
                  </a:cubicBezTo>
                  <a:cubicBezTo>
                    <a:pt x="16207" y="4933"/>
                    <a:pt x="16219" y="4932"/>
                    <a:pt x="16229" y="4930"/>
                  </a:cubicBezTo>
                  <a:cubicBezTo>
                    <a:pt x="16289" y="4930"/>
                    <a:pt x="16324" y="4894"/>
                    <a:pt x="16348" y="4870"/>
                  </a:cubicBezTo>
                  <a:lnTo>
                    <a:pt x="16348" y="4882"/>
                  </a:lnTo>
                  <a:cubicBezTo>
                    <a:pt x="16551" y="5311"/>
                    <a:pt x="16693" y="5632"/>
                    <a:pt x="16682" y="5823"/>
                  </a:cubicBezTo>
                  <a:cubicBezTo>
                    <a:pt x="16682" y="5930"/>
                    <a:pt x="16646" y="6002"/>
                    <a:pt x="16574" y="6085"/>
                  </a:cubicBezTo>
                  <a:cubicBezTo>
                    <a:pt x="16503" y="6180"/>
                    <a:pt x="16372" y="6287"/>
                    <a:pt x="16158" y="6406"/>
                  </a:cubicBezTo>
                  <a:cubicBezTo>
                    <a:pt x="15670" y="6692"/>
                    <a:pt x="15205" y="6835"/>
                    <a:pt x="14860" y="6835"/>
                  </a:cubicBezTo>
                  <a:cubicBezTo>
                    <a:pt x="14598" y="6835"/>
                    <a:pt x="14419" y="6764"/>
                    <a:pt x="14288" y="6609"/>
                  </a:cubicBezTo>
                  <a:cubicBezTo>
                    <a:pt x="14110" y="6418"/>
                    <a:pt x="13943" y="6109"/>
                    <a:pt x="13836" y="5871"/>
                  </a:cubicBezTo>
                  <a:cubicBezTo>
                    <a:pt x="13776" y="5752"/>
                    <a:pt x="13753" y="5632"/>
                    <a:pt x="13717" y="5561"/>
                  </a:cubicBezTo>
                  <a:cubicBezTo>
                    <a:pt x="13705" y="5513"/>
                    <a:pt x="13693" y="5478"/>
                    <a:pt x="13693" y="5466"/>
                  </a:cubicBezTo>
                  <a:lnTo>
                    <a:pt x="13693" y="5430"/>
                  </a:lnTo>
                  <a:cubicBezTo>
                    <a:pt x="13669" y="5382"/>
                    <a:pt x="13669" y="5335"/>
                    <a:pt x="13669" y="5275"/>
                  </a:cubicBezTo>
                  <a:cubicBezTo>
                    <a:pt x="13669" y="4918"/>
                    <a:pt x="13884" y="4561"/>
                    <a:pt x="14181" y="4287"/>
                  </a:cubicBezTo>
                  <a:cubicBezTo>
                    <a:pt x="14324" y="4156"/>
                    <a:pt x="14479" y="4037"/>
                    <a:pt x="14622" y="3966"/>
                  </a:cubicBezTo>
                  <a:cubicBezTo>
                    <a:pt x="14777" y="3870"/>
                    <a:pt x="14919" y="3823"/>
                    <a:pt x="15015" y="3811"/>
                  </a:cubicBezTo>
                  <a:cubicBezTo>
                    <a:pt x="15038" y="3811"/>
                    <a:pt x="15086" y="3799"/>
                    <a:pt x="15122" y="3799"/>
                  </a:cubicBezTo>
                  <a:close/>
                  <a:moveTo>
                    <a:pt x="5490" y="5025"/>
                  </a:moveTo>
                  <a:cubicBezTo>
                    <a:pt x="5799" y="5025"/>
                    <a:pt x="6049" y="5109"/>
                    <a:pt x="6264" y="5263"/>
                  </a:cubicBezTo>
                  <a:cubicBezTo>
                    <a:pt x="6311" y="5287"/>
                    <a:pt x="6347" y="5335"/>
                    <a:pt x="6395" y="5382"/>
                  </a:cubicBezTo>
                  <a:cubicBezTo>
                    <a:pt x="6323" y="5478"/>
                    <a:pt x="6264" y="5573"/>
                    <a:pt x="6216" y="5680"/>
                  </a:cubicBezTo>
                  <a:cubicBezTo>
                    <a:pt x="6109" y="5894"/>
                    <a:pt x="6085" y="6133"/>
                    <a:pt x="6085" y="6347"/>
                  </a:cubicBezTo>
                  <a:cubicBezTo>
                    <a:pt x="6085" y="6656"/>
                    <a:pt x="6156" y="6930"/>
                    <a:pt x="6216" y="7121"/>
                  </a:cubicBezTo>
                  <a:cubicBezTo>
                    <a:pt x="6145" y="7073"/>
                    <a:pt x="6085" y="7025"/>
                    <a:pt x="5990" y="6990"/>
                  </a:cubicBezTo>
                  <a:cubicBezTo>
                    <a:pt x="5847" y="6906"/>
                    <a:pt x="5680" y="6847"/>
                    <a:pt x="5502" y="6811"/>
                  </a:cubicBezTo>
                  <a:cubicBezTo>
                    <a:pt x="5478" y="6668"/>
                    <a:pt x="5418" y="6478"/>
                    <a:pt x="5323" y="6287"/>
                  </a:cubicBezTo>
                  <a:cubicBezTo>
                    <a:pt x="5240" y="6097"/>
                    <a:pt x="5097" y="5894"/>
                    <a:pt x="4906" y="5716"/>
                  </a:cubicBezTo>
                  <a:cubicBezTo>
                    <a:pt x="4787" y="5621"/>
                    <a:pt x="4621" y="5513"/>
                    <a:pt x="4442" y="5454"/>
                  </a:cubicBezTo>
                  <a:cubicBezTo>
                    <a:pt x="4478" y="5442"/>
                    <a:pt x="4501" y="5394"/>
                    <a:pt x="4537" y="5359"/>
                  </a:cubicBezTo>
                  <a:cubicBezTo>
                    <a:pt x="4644" y="5263"/>
                    <a:pt x="4799" y="5156"/>
                    <a:pt x="5073" y="5085"/>
                  </a:cubicBezTo>
                  <a:cubicBezTo>
                    <a:pt x="5216" y="5037"/>
                    <a:pt x="5371" y="5025"/>
                    <a:pt x="5490" y="5025"/>
                  </a:cubicBezTo>
                  <a:close/>
                  <a:moveTo>
                    <a:pt x="7883" y="4990"/>
                  </a:moveTo>
                  <a:cubicBezTo>
                    <a:pt x="8228" y="4990"/>
                    <a:pt x="8573" y="5097"/>
                    <a:pt x="8835" y="5228"/>
                  </a:cubicBezTo>
                  <a:cubicBezTo>
                    <a:pt x="8871" y="5240"/>
                    <a:pt x="8895" y="5263"/>
                    <a:pt x="8931" y="5287"/>
                  </a:cubicBezTo>
                  <a:cubicBezTo>
                    <a:pt x="8573" y="5359"/>
                    <a:pt x="8240" y="5525"/>
                    <a:pt x="8014" y="5775"/>
                  </a:cubicBezTo>
                  <a:cubicBezTo>
                    <a:pt x="7752" y="6097"/>
                    <a:pt x="7692" y="6514"/>
                    <a:pt x="7692" y="6895"/>
                  </a:cubicBezTo>
                  <a:cubicBezTo>
                    <a:pt x="7692" y="7133"/>
                    <a:pt x="7716" y="7323"/>
                    <a:pt x="7740" y="7478"/>
                  </a:cubicBezTo>
                  <a:cubicBezTo>
                    <a:pt x="7692" y="7478"/>
                    <a:pt x="7633" y="7466"/>
                    <a:pt x="7585" y="7466"/>
                  </a:cubicBezTo>
                  <a:cubicBezTo>
                    <a:pt x="7395" y="7466"/>
                    <a:pt x="7180" y="7490"/>
                    <a:pt x="6978" y="7561"/>
                  </a:cubicBezTo>
                  <a:cubicBezTo>
                    <a:pt x="6859" y="7490"/>
                    <a:pt x="6740" y="7383"/>
                    <a:pt x="6633" y="7287"/>
                  </a:cubicBezTo>
                  <a:cubicBezTo>
                    <a:pt x="6585" y="7192"/>
                    <a:pt x="6430" y="6787"/>
                    <a:pt x="6430" y="6347"/>
                  </a:cubicBezTo>
                  <a:cubicBezTo>
                    <a:pt x="6430" y="6156"/>
                    <a:pt x="6454" y="5954"/>
                    <a:pt x="6526" y="5775"/>
                  </a:cubicBezTo>
                  <a:cubicBezTo>
                    <a:pt x="6609" y="5597"/>
                    <a:pt x="6740" y="5442"/>
                    <a:pt x="6930" y="5287"/>
                  </a:cubicBezTo>
                  <a:cubicBezTo>
                    <a:pt x="7240" y="5061"/>
                    <a:pt x="7573" y="4990"/>
                    <a:pt x="7883" y="4990"/>
                  </a:cubicBezTo>
                  <a:close/>
                  <a:moveTo>
                    <a:pt x="13753" y="6406"/>
                  </a:moveTo>
                  <a:cubicBezTo>
                    <a:pt x="13824" y="6537"/>
                    <a:pt x="13931" y="6692"/>
                    <a:pt x="14026" y="6787"/>
                  </a:cubicBezTo>
                  <a:cubicBezTo>
                    <a:pt x="14169" y="6942"/>
                    <a:pt x="14360" y="7049"/>
                    <a:pt x="14562" y="7085"/>
                  </a:cubicBezTo>
                  <a:cubicBezTo>
                    <a:pt x="14193" y="7228"/>
                    <a:pt x="13848" y="7406"/>
                    <a:pt x="13574" y="7609"/>
                  </a:cubicBezTo>
                  <a:cubicBezTo>
                    <a:pt x="13574" y="7549"/>
                    <a:pt x="13586" y="7478"/>
                    <a:pt x="13586" y="7418"/>
                  </a:cubicBezTo>
                  <a:cubicBezTo>
                    <a:pt x="13586" y="6966"/>
                    <a:pt x="13467" y="6668"/>
                    <a:pt x="13360" y="6478"/>
                  </a:cubicBezTo>
                  <a:cubicBezTo>
                    <a:pt x="13491" y="6466"/>
                    <a:pt x="13634" y="6430"/>
                    <a:pt x="13753" y="6406"/>
                  </a:cubicBezTo>
                  <a:close/>
                  <a:moveTo>
                    <a:pt x="20087" y="4942"/>
                  </a:moveTo>
                  <a:cubicBezTo>
                    <a:pt x="20742" y="4942"/>
                    <a:pt x="21492" y="5347"/>
                    <a:pt x="21885" y="5954"/>
                  </a:cubicBezTo>
                  <a:cubicBezTo>
                    <a:pt x="22111" y="6287"/>
                    <a:pt x="22182" y="6478"/>
                    <a:pt x="22182" y="6585"/>
                  </a:cubicBezTo>
                  <a:cubicBezTo>
                    <a:pt x="22182" y="6621"/>
                    <a:pt x="22182" y="6644"/>
                    <a:pt x="22170" y="6668"/>
                  </a:cubicBezTo>
                  <a:cubicBezTo>
                    <a:pt x="22158" y="6716"/>
                    <a:pt x="22099" y="6764"/>
                    <a:pt x="22027" y="6823"/>
                  </a:cubicBezTo>
                  <a:cubicBezTo>
                    <a:pt x="21944" y="6883"/>
                    <a:pt x="21849" y="6954"/>
                    <a:pt x="21730" y="7049"/>
                  </a:cubicBezTo>
                  <a:cubicBezTo>
                    <a:pt x="21408" y="7299"/>
                    <a:pt x="21015" y="7537"/>
                    <a:pt x="20515" y="7657"/>
                  </a:cubicBezTo>
                  <a:cubicBezTo>
                    <a:pt x="20325" y="7621"/>
                    <a:pt x="20134" y="7621"/>
                    <a:pt x="19944" y="7609"/>
                  </a:cubicBezTo>
                  <a:cubicBezTo>
                    <a:pt x="19884" y="7609"/>
                    <a:pt x="19801" y="7597"/>
                    <a:pt x="19741" y="7597"/>
                  </a:cubicBezTo>
                  <a:cubicBezTo>
                    <a:pt x="19599" y="7597"/>
                    <a:pt x="19468" y="7609"/>
                    <a:pt x="19349" y="7645"/>
                  </a:cubicBezTo>
                  <a:cubicBezTo>
                    <a:pt x="19313" y="7645"/>
                    <a:pt x="19301" y="7621"/>
                    <a:pt x="19265" y="7621"/>
                  </a:cubicBezTo>
                  <a:cubicBezTo>
                    <a:pt x="19229" y="7299"/>
                    <a:pt x="19015" y="6990"/>
                    <a:pt x="18729" y="6775"/>
                  </a:cubicBezTo>
                  <a:cubicBezTo>
                    <a:pt x="18634" y="6704"/>
                    <a:pt x="18551" y="6609"/>
                    <a:pt x="18491" y="6537"/>
                  </a:cubicBezTo>
                  <a:cubicBezTo>
                    <a:pt x="18527" y="6299"/>
                    <a:pt x="18610" y="6025"/>
                    <a:pt x="18729" y="5811"/>
                  </a:cubicBezTo>
                  <a:cubicBezTo>
                    <a:pt x="18896" y="5513"/>
                    <a:pt x="19146" y="5240"/>
                    <a:pt x="19444" y="5109"/>
                  </a:cubicBezTo>
                  <a:cubicBezTo>
                    <a:pt x="19646" y="5001"/>
                    <a:pt x="19849" y="4942"/>
                    <a:pt x="20087" y="4942"/>
                  </a:cubicBezTo>
                  <a:close/>
                  <a:moveTo>
                    <a:pt x="11967" y="6418"/>
                  </a:moveTo>
                  <a:cubicBezTo>
                    <a:pt x="12002" y="6454"/>
                    <a:pt x="12050" y="6466"/>
                    <a:pt x="12110" y="6478"/>
                  </a:cubicBezTo>
                  <a:cubicBezTo>
                    <a:pt x="12264" y="6525"/>
                    <a:pt x="12419" y="6537"/>
                    <a:pt x="12645" y="6537"/>
                  </a:cubicBezTo>
                  <a:lnTo>
                    <a:pt x="12872" y="6537"/>
                  </a:lnTo>
                  <a:cubicBezTo>
                    <a:pt x="12907" y="6537"/>
                    <a:pt x="12943" y="6537"/>
                    <a:pt x="12967" y="6525"/>
                  </a:cubicBezTo>
                  <a:cubicBezTo>
                    <a:pt x="13050" y="6609"/>
                    <a:pt x="13241" y="6883"/>
                    <a:pt x="13241" y="7430"/>
                  </a:cubicBezTo>
                  <a:cubicBezTo>
                    <a:pt x="13241" y="7585"/>
                    <a:pt x="13229" y="7776"/>
                    <a:pt x="13181" y="7978"/>
                  </a:cubicBezTo>
                  <a:cubicBezTo>
                    <a:pt x="13157" y="7942"/>
                    <a:pt x="13133" y="7895"/>
                    <a:pt x="13110" y="7847"/>
                  </a:cubicBezTo>
                  <a:cubicBezTo>
                    <a:pt x="12943" y="7621"/>
                    <a:pt x="12693" y="7478"/>
                    <a:pt x="12371" y="7478"/>
                  </a:cubicBezTo>
                  <a:cubicBezTo>
                    <a:pt x="12181" y="7478"/>
                    <a:pt x="11895" y="7442"/>
                    <a:pt x="11598" y="7442"/>
                  </a:cubicBezTo>
                  <a:cubicBezTo>
                    <a:pt x="11836" y="7085"/>
                    <a:pt x="11967" y="6728"/>
                    <a:pt x="11967" y="6418"/>
                  </a:cubicBezTo>
                  <a:close/>
                  <a:moveTo>
                    <a:pt x="2882" y="5287"/>
                  </a:moveTo>
                  <a:cubicBezTo>
                    <a:pt x="2894" y="5287"/>
                    <a:pt x="2918" y="5299"/>
                    <a:pt x="2942" y="5323"/>
                  </a:cubicBezTo>
                  <a:cubicBezTo>
                    <a:pt x="3120" y="5406"/>
                    <a:pt x="3454" y="5585"/>
                    <a:pt x="4061" y="5692"/>
                  </a:cubicBezTo>
                  <a:cubicBezTo>
                    <a:pt x="4311" y="5728"/>
                    <a:pt x="4501" y="5835"/>
                    <a:pt x="4656" y="5978"/>
                  </a:cubicBezTo>
                  <a:cubicBezTo>
                    <a:pt x="4882" y="6168"/>
                    <a:pt x="5025" y="6454"/>
                    <a:pt x="5097" y="6668"/>
                  </a:cubicBezTo>
                  <a:cubicBezTo>
                    <a:pt x="5121" y="6704"/>
                    <a:pt x="5121" y="6728"/>
                    <a:pt x="5132" y="6752"/>
                  </a:cubicBezTo>
                  <a:cubicBezTo>
                    <a:pt x="4966" y="6716"/>
                    <a:pt x="4787" y="6704"/>
                    <a:pt x="4621" y="6704"/>
                  </a:cubicBezTo>
                  <a:cubicBezTo>
                    <a:pt x="4311" y="6704"/>
                    <a:pt x="4025" y="6752"/>
                    <a:pt x="3787" y="6835"/>
                  </a:cubicBezTo>
                  <a:cubicBezTo>
                    <a:pt x="3751" y="6764"/>
                    <a:pt x="3704" y="6704"/>
                    <a:pt x="3656" y="6644"/>
                  </a:cubicBezTo>
                  <a:cubicBezTo>
                    <a:pt x="3557" y="6516"/>
                    <a:pt x="3450" y="6445"/>
                    <a:pt x="3396" y="6445"/>
                  </a:cubicBezTo>
                  <a:cubicBezTo>
                    <a:pt x="3385" y="6445"/>
                    <a:pt x="3376" y="6448"/>
                    <a:pt x="3370" y="6454"/>
                  </a:cubicBezTo>
                  <a:cubicBezTo>
                    <a:pt x="3335" y="6490"/>
                    <a:pt x="3370" y="6597"/>
                    <a:pt x="3418" y="6752"/>
                  </a:cubicBezTo>
                  <a:cubicBezTo>
                    <a:pt x="3454" y="6835"/>
                    <a:pt x="3478" y="6895"/>
                    <a:pt x="3513" y="6966"/>
                  </a:cubicBezTo>
                  <a:cubicBezTo>
                    <a:pt x="3061" y="7252"/>
                    <a:pt x="2775" y="7704"/>
                    <a:pt x="2775" y="8180"/>
                  </a:cubicBezTo>
                  <a:lnTo>
                    <a:pt x="2775" y="8252"/>
                  </a:lnTo>
                  <a:cubicBezTo>
                    <a:pt x="2477" y="8180"/>
                    <a:pt x="2287" y="8061"/>
                    <a:pt x="2168" y="7942"/>
                  </a:cubicBezTo>
                  <a:cubicBezTo>
                    <a:pt x="2037" y="7776"/>
                    <a:pt x="1989" y="7597"/>
                    <a:pt x="1989" y="7383"/>
                  </a:cubicBezTo>
                  <a:cubicBezTo>
                    <a:pt x="1989" y="7145"/>
                    <a:pt x="2049" y="6895"/>
                    <a:pt x="2108" y="6704"/>
                  </a:cubicBezTo>
                  <a:cubicBezTo>
                    <a:pt x="2168" y="6442"/>
                    <a:pt x="2323" y="6192"/>
                    <a:pt x="2465" y="5954"/>
                  </a:cubicBezTo>
                  <a:cubicBezTo>
                    <a:pt x="2620" y="5716"/>
                    <a:pt x="2775" y="5513"/>
                    <a:pt x="2870" y="5323"/>
                  </a:cubicBezTo>
                  <a:lnTo>
                    <a:pt x="2882" y="5287"/>
                  </a:lnTo>
                  <a:close/>
                  <a:moveTo>
                    <a:pt x="9359" y="5525"/>
                  </a:moveTo>
                  <a:cubicBezTo>
                    <a:pt x="9597" y="5525"/>
                    <a:pt x="9812" y="5585"/>
                    <a:pt x="10014" y="5656"/>
                  </a:cubicBezTo>
                  <a:cubicBezTo>
                    <a:pt x="10002" y="5680"/>
                    <a:pt x="9978" y="5680"/>
                    <a:pt x="9966" y="5680"/>
                  </a:cubicBezTo>
                  <a:cubicBezTo>
                    <a:pt x="9883" y="5716"/>
                    <a:pt x="9847" y="5811"/>
                    <a:pt x="9895" y="5882"/>
                  </a:cubicBezTo>
                  <a:cubicBezTo>
                    <a:pt x="9907" y="5918"/>
                    <a:pt x="9943" y="5942"/>
                    <a:pt x="9978" y="5954"/>
                  </a:cubicBezTo>
                  <a:cubicBezTo>
                    <a:pt x="10002" y="5966"/>
                    <a:pt x="10026" y="5972"/>
                    <a:pt x="10051" y="5972"/>
                  </a:cubicBezTo>
                  <a:cubicBezTo>
                    <a:pt x="10077" y="5972"/>
                    <a:pt x="10103" y="5966"/>
                    <a:pt x="10133" y="5954"/>
                  </a:cubicBezTo>
                  <a:lnTo>
                    <a:pt x="10145" y="5954"/>
                  </a:lnTo>
                  <a:cubicBezTo>
                    <a:pt x="10228" y="5930"/>
                    <a:pt x="10633" y="5763"/>
                    <a:pt x="10990" y="5763"/>
                  </a:cubicBezTo>
                  <a:cubicBezTo>
                    <a:pt x="11133" y="5763"/>
                    <a:pt x="11252" y="5775"/>
                    <a:pt x="11336" y="5823"/>
                  </a:cubicBezTo>
                  <a:cubicBezTo>
                    <a:pt x="11407" y="5859"/>
                    <a:pt x="11479" y="5918"/>
                    <a:pt x="11526" y="6002"/>
                  </a:cubicBezTo>
                  <a:cubicBezTo>
                    <a:pt x="11574" y="6097"/>
                    <a:pt x="11598" y="6216"/>
                    <a:pt x="11598" y="6347"/>
                  </a:cubicBezTo>
                  <a:cubicBezTo>
                    <a:pt x="11609" y="6692"/>
                    <a:pt x="11467" y="7073"/>
                    <a:pt x="11169" y="7442"/>
                  </a:cubicBezTo>
                  <a:cubicBezTo>
                    <a:pt x="10990" y="7466"/>
                    <a:pt x="10812" y="7490"/>
                    <a:pt x="10633" y="7537"/>
                  </a:cubicBezTo>
                  <a:cubicBezTo>
                    <a:pt x="10371" y="7609"/>
                    <a:pt x="10097" y="7764"/>
                    <a:pt x="9919" y="8002"/>
                  </a:cubicBezTo>
                  <a:cubicBezTo>
                    <a:pt x="9800" y="8145"/>
                    <a:pt x="9740" y="8323"/>
                    <a:pt x="9716" y="8502"/>
                  </a:cubicBezTo>
                  <a:lnTo>
                    <a:pt x="9645" y="8502"/>
                  </a:lnTo>
                  <a:cubicBezTo>
                    <a:pt x="9621" y="8490"/>
                    <a:pt x="9597" y="8478"/>
                    <a:pt x="9585" y="8454"/>
                  </a:cubicBezTo>
                  <a:cubicBezTo>
                    <a:pt x="9419" y="8383"/>
                    <a:pt x="9264" y="8359"/>
                    <a:pt x="9169" y="8311"/>
                  </a:cubicBezTo>
                  <a:cubicBezTo>
                    <a:pt x="9073" y="8276"/>
                    <a:pt x="9014" y="8240"/>
                    <a:pt x="8966" y="8157"/>
                  </a:cubicBezTo>
                  <a:cubicBezTo>
                    <a:pt x="8990" y="8145"/>
                    <a:pt x="8990" y="8133"/>
                    <a:pt x="8990" y="8121"/>
                  </a:cubicBezTo>
                  <a:lnTo>
                    <a:pt x="8990" y="8061"/>
                  </a:lnTo>
                  <a:cubicBezTo>
                    <a:pt x="8990" y="7978"/>
                    <a:pt x="8954" y="7847"/>
                    <a:pt x="9026" y="7502"/>
                  </a:cubicBezTo>
                  <a:cubicBezTo>
                    <a:pt x="9097" y="7168"/>
                    <a:pt x="9240" y="6823"/>
                    <a:pt x="9359" y="6585"/>
                  </a:cubicBezTo>
                  <a:cubicBezTo>
                    <a:pt x="9478" y="6347"/>
                    <a:pt x="9609" y="6216"/>
                    <a:pt x="9597" y="6180"/>
                  </a:cubicBezTo>
                  <a:cubicBezTo>
                    <a:pt x="9590" y="6169"/>
                    <a:pt x="9576" y="6163"/>
                    <a:pt x="9556" y="6163"/>
                  </a:cubicBezTo>
                  <a:cubicBezTo>
                    <a:pt x="9472" y="6163"/>
                    <a:pt x="9287" y="6264"/>
                    <a:pt x="9133" y="6466"/>
                  </a:cubicBezTo>
                  <a:cubicBezTo>
                    <a:pt x="8954" y="6704"/>
                    <a:pt x="8776" y="7061"/>
                    <a:pt x="8692" y="7430"/>
                  </a:cubicBezTo>
                  <a:cubicBezTo>
                    <a:pt x="8657" y="7561"/>
                    <a:pt x="8645" y="7668"/>
                    <a:pt x="8645" y="7776"/>
                  </a:cubicBezTo>
                  <a:cubicBezTo>
                    <a:pt x="8573" y="7716"/>
                    <a:pt x="8478" y="7657"/>
                    <a:pt x="8395" y="7609"/>
                  </a:cubicBezTo>
                  <a:cubicBezTo>
                    <a:pt x="8300" y="7561"/>
                    <a:pt x="8192" y="7537"/>
                    <a:pt x="8097" y="7490"/>
                  </a:cubicBezTo>
                  <a:cubicBezTo>
                    <a:pt x="8061" y="7323"/>
                    <a:pt x="8026" y="7109"/>
                    <a:pt x="8026" y="6871"/>
                  </a:cubicBezTo>
                  <a:cubicBezTo>
                    <a:pt x="8026" y="6525"/>
                    <a:pt x="8109" y="6168"/>
                    <a:pt x="8288" y="5942"/>
                  </a:cubicBezTo>
                  <a:cubicBezTo>
                    <a:pt x="8526" y="5656"/>
                    <a:pt x="8942" y="5525"/>
                    <a:pt x="9359" y="5525"/>
                  </a:cubicBezTo>
                  <a:close/>
                  <a:moveTo>
                    <a:pt x="17265" y="5871"/>
                  </a:moveTo>
                  <a:cubicBezTo>
                    <a:pt x="17396" y="5871"/>
                    <a:pt x="17503" y="5882"/>
                    <a:pt x="17586" y="5906"/>
                  </a:cubicBezTo>
                  <a:cubicBezTo>
                    <a:pt x="17717" y="5954"/>
                    <a:pt x="17801" y="6013"/>
                    <a:pt x="17860" y="6073"/>
                  </a:cubicBezTo>
                  <a:cubicBezTo>
                    <a:pt x="17944" y="6168"/>
                    <a:pt x="17991" y="6299"/>
                    <a:pt x="18063" y="6466"/>
                  </a:cubicBezTo>
                  <a:cubicBezTo>
                    <a:pt x="18134" y="6621"/>
                    <a:pt x="18253" y="6823"/>
                    <a:pt x="18491" y="7002"/>
                  </a:cubicBezTo>
                  <a:cubicBezTo>
                    <a:pt x="18753" y="7180"/>
                    <a:pt x="18908" y="7490"/>
                    <a:pt x="18908" y="7776"/>
                  </a:cubicBezTo>
                  <a:cubicBezTo>
                    <a:pt x="18908" y="8073"/>
                    <a:pt x="18777" y="8323"/>
                    <a:pt x="18408" y="8502"/>
                  </a:cubicBezTo>
                  <a:cubicBezTo>
                    <a:pt x="18098" y="8657"/>
                    <a:pt x="17836" y="8692"/>
                    <a:pt x="17622" y="8692"/>
                  </a:cubicBezTo>
                  <a:lnTo>
                    <a:pt x="17563" y="8692"/>
                  </a:lnTo>
                  <a:cubicBezTo>
                    <a:pt x="17527" y="8299"/>
                    <a:pt x="17265" y="7835"/>
                    <a:pt x="16646" y="7418"/>
                  </a:cubicBezTo>
                  <a:cubicBezTo>
                    <a:pt x="16312" y="7180"/>
                    <a:pt x="15931" y="7061"/>
                    <a:pt x="15574" y="7014"/>
                  </a:cubicBezTo>
                  <a:cubicBezTo>
                    <a:pt x="15812" y="6942"/>
                    <a:pt x="16074" y="6823"/>
                    <a:pt x="16324" y="6680"/>
                  </a:cubicBezTo>
                  <a:cubicBezTo>
                    <a:pt x="16562" y="6549"/>
                    <a:pt x="16729" y="6430"/>
                    <a:pt x="16848" y="6287"/>
                  </a:cubicBezTo>
                  <a:cubicBezTo>
                    <a:pt x="16943" y="6168"/>
                    <a:pt x="16991" y="6013"/>
                    <a:pt x="17003" y="5882"/>
                  </a:cubicBezTo>
                  <a:cubicBezTo>
                    <a:pt x="17098" y="5871"/>
                    <a:pt x="17182" y="5871"/>
                    <a:pt x="17265" y="5871"/>
                  </a:cubicBezTo>
                  <a:close/>
                  <a:moveTo>
                    <a:pt x="23278" y="6478"/>
                  </a:moveTo>
                  <a:cubicBezTo>
                    <a:pt x="23611" y="6478"/>
                    <a:pt x="23909" y="6537"/>
                    <a:pt x="24135" y="6704"/>
                  </a:cubicBezTo>
                  <a:cubicBezTo>
                    <a:pt x="24647" y="7049"/>
                    <a:pt x="24802" y="7359"/>
                    <a:pt x="24802" y="7668"/>
                  </a:cubicBezTo>
                  <a:cubicBezTo>
                    <a:pt x="24825" y="8026"/>
                    <a:pt x="24563" y="8419"/>
                    <a:pt x="24171" y="8835"/>
                  </a:cubicBezTo>
                  <a:lnTo>
                    <a:pt x="24147" y="8847"/>
                  </a:lnTo>
                  <a:cubicBezTo>
                    <a:pt x="23790" y="8692"/>
                    <a:pt x="23373" y="8597"/>
                    <a:pt x="22932" y="8561"/>
                  </a:cubicBezTo>
                  <a:lnTo>
                    <a:pt x="22885" y="8561"/>
                  </a:lnTo>
                  <a:cubicBezTo>
                    <a:pt x="22599" y="8561"/>
                    <a:pt x="22361" y="8692"/>
                    <a:pt x="22170" y="8871"/>
                  </a:cubicBezTo>
                  <a:cubicBezTo>
                    <a:pt x="22111" y="8930"/>
                    <a:pt x="22051" y="8990"/>
                    <a:pt x="22004" y="9050"/>
                  </a:cubicBezTo>
                  <a:cubicBezTo>
                    <a:pt x="21980" y="8895"/>
                    <a:pt x="21920" y="8728"/>
                    <a:pt x="21813" y="8538"/>
                  </a:cubicBezTo>
                  <a:cubicBezTo>
                    <a:pt x="21587" y="8145"/>
                    <a:pt x="21337" y="7918"/>
                    <a:pt x="21075" y="7787"/>
                  </a:cubicBezTo>
                  <a:cubicBezTo>
                    <a:pt x="21408" y="7645"/>
                    <a:pt x="21706" y="7442"/>
                    <a:pt x="21944" y="7264"/>
                  </a:cubicBezTo>
                  <a:cubicBezTo>
                    <a:pt x="22099" y="7145"/>
                    <a:pt x="22218" y="7073"/>
                    <a:pt x="22337" y="6966"/>
                  </a:cubicBezTo>
                  <a:cubicBezTo>
                    <a:pt x="22397" y="6930"/>
                    <a:pt x="22444" y="6871"/>
                    <a:pt x="22468" y="6787"/>
                  </a:cubicBezTo>
                  <a:cubicBezTo>
                    <a:pt x="22504" y="6716"/>
                    <a:pt x="22528" y="6644"/>
                    <a:pt x="22528" y="6573"/>
                  </a:cubicBezTo>
                  <a:cubicBezTo>
                    <a:pt x="22778" y="6514"/>
                    <a:pt x="23039" y="6478"/>
                    <a:pt x="23278" y="6478"/>
                  </a:cubicBezTo>
                  <a:close/>
                  <a:moveTo>
                    <a:pt x="4542" y="7024"/>
                  </a:moveTo>
                  <a:cubicBezTo>
                    <a:pt x="4568" y="7024"/>
                    <a:pt x="4594" y="7024"/>
                    <a:pt x="4621" y="7025"/>
                  </a:cubicBezTo>
                  <a:cubicBezTo>
                    <a:pt x="5025" y="7025"/>
                    <a:pt x="5466" y="7121"/>
                    <a:pt x="5811" y="7299"/>
                  </a:cubicBezTo>
                  <a:cubicBezTo>
                    <a:pt x="6109" y="7466"/>
                    <a:pt x="6323" y="7668"/>
                    <a:pt x="6395" y="7954"/>
                  </a:cubicBezTo>
                  <a:cubicBezTo>
                    <a:pt x="6323" y="8026"/>
                    <a:pt x="6252" y="8121"/>
                    <a:pt x="6168" y="8216"/>
                  </a:cubicBezTo>
                  <a:cubicBezTo>
                    <a:pt x="5990" y="8490"/>
                    <a:pt x="5906" y="8728"/>
                    <a:pt x="5847" y="8930"/>
                  </a:cubicBezTo>
                  <a:cubicBezTo>
                    <a:pt x="5752" y="8990"/>
                    <a:pt x="5668" y="9038"/>
                    <a:pt x="5561" y="9085"/>
                  </a:cubicBezTo>
                  <a:cubicBezTo>
                    <a:pt x="5252" y="9204"/>
                    <a:pt x="4894" y="9276"/>
                    <a:pt x="4549" y="9276"/>
                  </a:cubicBezTo>
                  <a:cubicBezTo>
                    <a:pt x="4073" y="9276"/>
                    <a:pt x="3632" y="9145"/>
                    <a:pt x="3370" y="8823"/>
                  </a:cubicBezTo>
                  <a:cubicBezTo>
                    <a:pt x="3192" y="8621"/>
                    <a:pt x="3120" y="8395"/>
                    <a:pt x="3120" y="8168"/>
                  </a:cubicBezTo>
                  <a:cubicBezTo>
                    <a:pt x="3120" y="7776"/>
                    <a:pt x="3382" y="7371"/>
                    <a:pt x="3835" y="7168"/>
                  </a:cubicBezTo>
                  <a:cubicBezTo>
                    <a:pt x="3998" y="7081"/>
                    <a:pt x="4261" y="7024"/>
                    <a:pt x="4542" y="7024"/>
                  </a:cubicBezTo>
                  <a:close/>
                  <a:moveTo>
                    <a:pt x="19884" y="7907"/>
                  </a:moveTo>
                  <a:cubicBezTo>
                    <a:pt x="20242" y="7930"/>
                    <a:pt x="20539" y="7930"/>
                    <a:pt x="20789" y="8026"/>
                  </a:cubicBezTo>
                  <a:cubicBezTo>
                    <a:pt x="21039" y="8109"/>
                    <a:pt x="21265" y="8276"/>
                    <a:pt x="21504" y="8680"/>
                  </a:cubicBezTo>
                  <a:cubicBezTo>
                    <a:pt x="21635" y="8907"/>
                    <a:pt x="21682" y="9109"/>
                    <a:pt x="21682" y="9288"/>
                  </a:cubicBezTo>
                  <a:cubicBezTo>
                    <a:pt x="21670" y="9395"/>
                    <a:pt x="21646" y="9502"/>
                    <a:pt x="21635" y="9585"/>
                  </a:cubicBezTo>
                  <a:lnTo>
                    <a:pt x="21587" y="9681"/>
                  </a:lnTo>
                  <a:lnTo>
                    <a:pt x="21456" y="9502"/>
                  </a:lnTo>
                  <a:cubicBezTo>
                    <a:pt x="21289" y="9288"/>
                    <a:pt x="21111" y="9097"/>
                    <a:pt x="20849" y="8954"/>
                  </a:cubicBezTo>
                  <a:cubicBezTo>
                    <a:pt x="20599" y="8800"/>
                    <a:pt x="20265" y="8704"/>
                    <a:pt x="19825" y="8704"/>
                  </a:cubicBezTo>
                  <a:lnTo>
                    <a:pt x="19718" y="8704"/>
                  </a:lnTo>
                  <a:cubicBezTo>
                    <a:pt x="19325" y="8728"/>
                    <a:pt x="18991" y="8752"/>
                    <a:pt x="18694" y="8847"/>
                  </a:cubicBezTo>
                  <a:cubicBezTo>
                    <a:pt x="18694" y="8800"/>
                    <a:pt x="18706" y="8752"/>
                    <a:pt x="18718" y="8704"/>
                  </a:cubicBezTo>
                  <a:cubicBezTo>
                    <a:pt x="19003" y="8526"/>
                    <a:pt x="19182" y="8276"/>
                    <a:pt x="19229" y="8014"/>
                  </a:cubicBezTo>
                  <a:cubicBezTo>
                    <a:pt x="19349" y="7954"/>
                    <a:pt x="19503" y="7907"/>
                    <a:pt x="19718" y="7907"/>
                  </a:cubicBezTo>
                  <a:close/>
                  <a:moveTo>
                    <a:pt x="18360" y="8871"/>
                  </a:moveTo>
                  <a:lnTo>
                    <a:pt x="18360" y="8907"/>
                  </a:lnTo>
                  <a:lnTo>
                    <a:pt x="18360" y="8978"/>
                  </a:lnTo>
                  <a:cubicBezTo>
                    <a:pt x="18122" y="9097"/>
                    <a:pt x="17932" y="9288"/>
                    <a:pt x="17813" y="9550"/>
                  </a:cubicBezTo>
                  <a:cubicBezTo>
                    <a:pt x="17753" y="9681"/>
                    <a:pt x="17658" y="9800"/>
                    <a:pt x="17575" y="9919"/>
                  </a:cubicBezTo>
                  <a:cubicBezTo>
                    <a:pt x="17515" y="9800"/>
                    <a:pt x="17420" y="9669"/>
                    <a:pt x="17301" y="9550"/>
                  </a:cubicBezTo>
                  <a:cubicBezTo>
                    <a:pt x="17336" y="9514"/>
                    <a:pt x="17360" y="9490"/>
                    <a:pt x="17384" y="9454"/>
                  </a:cubicBezTo>
                  <a:cubicBezTo>
                    <a:pt x="17467" y="9323"/>
                    <a:pt x="17527" y="9169"/>
                    <a:pt x="17575" y="9014"/>
                  </a:cubicBezTo>
                  <a:lnTo>
                    <a:pt x="17646" y="9014"/>
                  </a:lnTo>
                  <a:cubicBezTo>
                    <a:pt x="17860" y="9014"/>
                    <a:pt x="18110" y="8966"/>
                    <a:pt x="18360" y="8871"/>
                  </a:cubicBezTo>
                  <a:close/>
                  <a:moveTo>
                    <a:pt x="22885" y="8883"/>
                  </a:moveTo>
                  <a:cubicBezTo>
                    <a:pt x="23754" y="8919"/>
                    <a:pt x="24492" y="9311"/>
                    <a:pt x="24837" y="9633"/>
                  </a:cubicBezTo>
                  <a:cubicBezTo>
                    <a:pt x="25016" y="9800"/>
                    <a:pt x="25099" y="9966"/>
                    <a:pt x="25183" y="10145"/>
                  </a:cubicBezTo>
                  <a:cubicBezTo>
                    <a:pt x="25242" y="10324"/>
                    <a:pt x="25266" y="10538"/>
                    <a:pt x="25278" y="10824"/>
                  </a:cubicBezTo>
                  <a:lnTo>
                    <a:pt x="25278" y="10919"/>
                  </a:lnTo>
                  <a:cubicBezTo>
                    <a:pt x="25278" y="11169"/>
                    <a:pt x="25218" y="11371"/>
                    <a:pt x="25087" y="11538"/>
                  </a:cubicBezTo>
                  <a:cubicBezTo>
                    <a:pt x="25028" y="11609"/>
                    <a:pt x="24956" y="11693"/>
                    <a:pt x="24849" y="11752"/>
                  </a:cubicBezTo>
                  <a:cubicBezTo>
                    <a:pt x="24837" y="11526"/>
                    <a:pt x="24802" y="11312"/>
                    <a:pt x="24718" y="11133"/>
                  </a:cubicBezTo>
                  <a:cubicBezTo>
                    <a:pt x="24623" y="10931"/>
                    <a:pt x="24492" y="10752"/>
                    <a:pt x="24266" y="10657"/>
                  </a:cubicBezTo>
                  <a:cubicBezTo>
                    <a:pt x="24018" y="10558"/>
                    <a:pt x="23795" y="10508"/>
                    <a:pt x="23527" y="10508"/>
                  </a:cubicBezTo>
                  <a:cubicBezTo>
                    <a:pt x="23474" y="10508"/>
                    <a:pt x="23418" y="10510"/>
                    <a:pt x="23361" y="10514"/>
                  </a:cubicBezTo>
                  <a:cubicBezTo>
                    <a:pt x="23123" y="10514"/>
                    <a:pt x="22861" y="10526"/>
                    <a:pt x="22516" y="10550"/>
                  </a:cubicBezTo>
                  <a:cubicBezTo>
                    <a:pt x="22337" y="10574"/>
                    <a:pt x="22147" y="10609"/>
                    <a:pt x="21968" y="10693"/>
                  </a:cubicBezTo>
                  <a:lnTo>
                    <a:pt x="21968" y="10657"/>
                  </a:lnTo>
                  <a:cubicBezTo>
                    <a:pt x="21968" y="10431"/>
                    <a:pt x="21908" y="10240"/>
                    <a:pt x="21813" y="10062"/>
                  </a:cubicBezTo>
                  <a:cubicBezTo>
                    <a:pt x="21801" y="10050"/>
                    <a:pt x="21801" y="10038"/>
                    <a:pt x="21789" y="10014"/>
                  </a:cubicBezTo>
                  <a:cubicBezTo>
                    <a:pt x="21861" y="9871"/>
                    <a:pt x="21944" y="9692"/>
                    <a:pt x="22051" y="9526"/>
                  </a:cubicBezTo>
                  <a:cubicBezTo>
                    <a:pt x="22170" y="9347"/>
                    <a:pt x="22301" y="9192"/>
                    <a:pt x="22444" y="9061"/>
                  </a:cubicBezTo>
                  <a:cubicBezTo>
                    <a:pt x="22587" y="8954"/>
                    <a:pt x="22718" y="8883"/>
                    <a:pt x="22861" y="8883"/>
                  </a:cubicBezTo>
                  <a:close/>
                  <a:moveTo>
                    <a:pt x="7002" y="1"/>
                  </a:moveTo>
                  <a:cubicBezTo>
                    <a:pt x="6883" y="1"/>
                    <a:pt x="6764" y="25"/>
                    <a:pt x="6668" y="37"/>
                  </a:cubicBezTo>
                  <a:cubicBezTo>
                    <a:pt x="6573" y="48"/>
                    <a:pt x="6466" y="60"/>
                    <a:pt x="6395" y="72"/>
                  </a:cubicBezTo>
                  <a:cubicBezTo>
                    <a:pt x="6073" y="156"/>
                    <a:pt x="5835" y="275"/>
                    <a:pt x="5656" y="418"/>
                  </a:cubicBezTo>
                  <a:lnTo>
                    <a:pt x="5633" y="429"/>
                  </a:lnTo>
                  <a:cubicBezTo>
                    <a:pt x="5573" y="394"/>
                    <a:pt x="5537" y="334"/>
                    <a:pt x="5454" y="287"/>
                  </a:cubicBezTo>
                  <a:lnTo>
                    <a:pt x="5371" y="239"/>
                  </a:lnTo>
                  <a:cubicBezTo>
                    <a:pt x="5204" y="156"/>
                    <a:pt x="5013" y="108"/>
                    <a:pt x="4775" y="108"/>
                  </a:cubicBezTo>
                  <a:lnTo>
                    <a:pt x="4668" y="108"/>
                  </a:lnTo>
                  <a:cubicBezTo>
                    <a:pt x="4180" y="144"/>
                    <a:pt x="3847" y="287"/>
                    <a:pt x="3644" y="453"/>
                  </a:cubicBezTo>
                  <a:cubicBezTo>
                    <a:pt x="3585" y="489"/>
                    <a:pt x="3525" y="560"/>
                    <a:pt x="3478" y="596"/>
                  </a:cubicBezTo>
                  <a:cubicBezTo>
                    <a:pt x="3478" y="620"/>
                    <a:pt x="3466" y="620"/>
                    <a:pt x="3466" y="632"/>
                  </a:cubicBezTo>
                  <a:cubicBezTo>
                    <a:pt x="3358" y="763"/>
                    <a:pt x="3299" y="882"/>
                    <a:pt x="3287" y="953"/>
                  </a:cubicBezTo>
                  <a:lnTo>
                    <a:pt x="3192" y="953"/>
                  </a:lnTo>
                  <a:cubicBezTo>
                    <a:pt x="3108" y="953"/>
                    <a:pt x="3001" y="953"/>
                    <a:pt x="2894" y="977"/>
                  </a:cubicBezTo>
                  <a:cubicBezTo>
                    <a:pt x="2287" y="1049"/>
                    <a:pt x="1632" y="1120"/>
                    <a:pt x="1096" y="1334"/>
                  </a:cubicBezTo>
                  <a:cubicBezTo>
                    <a:pt x="834" y="1430"/>
                    <a:pt x="572" y="1549"/>
                    <a:pt x="382" y="1751"/>
                  </a:cubicBezTo>
                  <a:cubicBezTo>
                    <a:pt x="191" y="1930"/>
                    <a:pt x="60" y="2156"/>
                    <a:pt x="25" y="2442"/>
                  </a:cubicBezTo>
                  <a:cubicBezTo>
                    <a:pt x="13" y="2561"/>
                    <a:pt x="1" y="2680"/>
                    <a:pt x="1" y="2787"/>
                  </a:cubicBezTo>
                  <a:cubicBezTo>
                    <a:pt x="1" y="2846"/>
                    <a:pt x="13" y="2894"/>
                    <a:pt x="13" y="2942"/>
                  </a:cubicBezTo>
                  <a:cubicBezTo>
                    <a:pt x="25" y="3037"/>
                    <a:pt x="37" y="3144"/>
                    <a:pt x="72" y="3251"/>
                  </a:cubicBezTo>
                  <a:cubicBezTo>
                    <a:pt x="132" y="3430"/>
                    <a:pt x="215" y="3596"/>
                    <a:pt x="358" y="3716"/>
                  </a:cubicBezTo>
                  <a:cubicBezTo>
                    <a:pt x="572" y="3918"/>
                    <a:pt x="858" y="4013"/>
                    <a:pt x="1144" y="4049"/>
                  </a:cubicBezTo>
                  <a:cubicBezTo>
                    <a:pt x="1334" y="4085"/>
                    <a:pt x="1584" y="4108"/>
                    <a:pt x="1870" y="4108"/>
                  </a:cubicBezTo>
                  <a:cubicBezTo>
                    <a:pt x="2227" y="4108"/>
                    <a:pt x="2620" y="4085"/>
                    <a:pt x="2977" y="3977"/>
                  </a:cubicBezTo>
                  <a:cubicBezTo>
                    <a:pt x="3216" y="3918"/>
                    <a:pt x="3430" y="3811"/>
                    <a:pt x="3608" y="3668"/>
                  </a:cubicBezTo>
                  <a:cubicBezTo>
                    <a:pt x="3716" y="3727"/>
                    <a:pt x="3823" y="3775"/>
                    <a:pt x="3966" y="3787"/>
                  </a:cubicBezTo>
                  <a:cubicBezTo>
                    <a:pt x="4120" y="3799"/>
                    <a:pt x="4287" y="3811"/>
                    <a:pt x="4466" y="3811"/>
                  </a:cubicBezTo>
                  <a:cubicBezTo>
                    <a:pt x="4597" y="3811"/>
                    <a:pt x="4728" y="3811"/>
                    <a:pt x="4859" y="3799"/>
                  </a:cubicBezTo>
                  <a:cubicBezTo>
                    <a:pt x="5037" y="3787"/>
                    <a:pt x="5240" y="3751"/>
                    <a:pt x="5418" y="3704"/>
                  </a:cubicBezTo>
                  <a:cubicBezTo>
                    <a:pt x="5430" y="3704"/>
                    <a:pt x="5454" y="3692"/>
                    <a:pt x="5478" y="3692"/>
                  </a:cubicBezTo>
                  <a:lnTo>
                    <a:pt x="5478" y="3739"/>
                  </a:lnTo>
                  <a:cubicBezTo>
                    <a:pt x="5454" y="3787"/>
                    <a:pt x="5454" y="3823"/>
                    <a:pt x="5454" y="3870"/>
                  </a:cubicBezTo>
                  <a:cubicBezTo>
                    <a:pt x="5454" y="3942"/>
                    <a:pt x="5478" y="4025"/>
                    <a:pt x="5502" y="4108"/>
                  </a:cubicBezTo>
                  <a:cubicBezTo>
                    <a:pt x="5502" y="4144"/>
                    <a:pt x="5513" y="4156"/>
                    <a:pt x="5513" y="4180"/>
                  </a:cubicBezTo>
                  <a:cubicBezTo>
                    <a:pt x="5561" y="4287"/>
                    <a:pt x="5621" y="4406"/>
                    <a:pt x="5716" y="4513"/>
                  </a:cubicBezTo>
                  <a:cubicBezTo>
                    <a:pt x="5752" y="4573"/>
                    <a:pt x="5811" y="4632"/>
                    <a:pt x="5871" y="4692"/>
                  </a:cubicBezTo>
                  <a:cubicBezTo>
                    <a:pt x="5894" y="4704"/>
                    <a:pt x="5894" y="4728"/>
                    <a:pt x="5906" y="4739"/>
                  </a:cubicBezTo>
                  <a:lnTo>
                    <a:pt x="5871" y="4739"/>
                  </a:lnTo>
                  <a:cubicBezTo>
                    <a:pt x="5775" y="4716"/>
                    <a:pt x="5668" y="4704"/>
                    <a:pt x="5561" y="4704"/>
                  </a:cubicBezTo>
                  <a:lnTo>
                    <a:pt x="5537" y="4704"/>
                  </a:lnTo>
                  <a:cubicBezTo>
                    <a:pt x="5383" y="4704"/>
                    <a:pt x="5216" y="4716"/>
                    <a:pt x="5061" y="4763"/>
                  </a:cubicBezTo>
                  <a:cubicBezTo>
                    <a:pt x="4740" y="4835"/>
                    <a:pt x="4501" y="4978"/>
                    <a:pt x="4347" y="5132"/>
                  </a:cubicBezTo>
                  <a:cubicBezTo>
                    <a:pt x="4287" y="5192"/>
                    <a:pt x="4240" y="5275"/>
                    <a:pt x="4192" y="5359"/>
                  </a:cubicBezTo>
                  <a:cubicBezTo>
                    <a:pt x="3811" y="5287"/>
                    <a:pt x="3549" y="5192"/>
                    <a:pt x="3370" y="5109"/>
                  </a:cubicBezTo>
                  <a:cubicBezTo>
                    <a:pt x="3287" y="5061"/>
                    <a:pt x="3216" y="5037"/>
                    <a:pt x="3156" y="5001"/>
                  </a:cubicBezTo>
                  <a:cubicBezTo>
                    <a:pt x="3097" y="4978"/>
                    <a:pt x="3037" y="4942"/>
                    <a:pt x="2930" y="4942"/>
                  </a:cubicBezTo>
                  <a:cubicBezTo>
                    <a:pt x="2858" y="4942"/>
                    <a:pt x="2775" y="4978"/>
                    <a:pt x="2739" y="5013"/>
                  </a:cubicBezTo>
                  <a:cubicBezTo>
                    <a:pt x="2692" y="5061"/>
                    <a:pt x="2656" y="5109"/>
                    <a:pt x="2632" y="5168"/>
                  </a:cubicBezTo>
                  <a:cubicBezTo>
                    <a:pt x="2561" y="5311"/>
                    <a:pt x="2394" y="5537"/>
                    <a:pt x="2239" y="5775"/>
                  </a:cubicBezTo>
                  <a:cubicBezTo>
                    <a:pt x="2084" y="6025"/>
                    <a:pt x="1930" y="6299"/>
                    <a:pt x="1846" y="6609"/>
                  </a:cubicBezTo>
                  <a:cubicBezTo>
                    <a:pt x="1799" y="6799"/>
                    <a:pt x="1703" y="7085"/>
                    <a:pt x="1703" y="7371"/>
                  </a:cubicBezTo>
                  <a:cubicBezTo>
                    <a:pt x="1703" y="7549"/>
                    <a:pt x="1739" y="7740"/>
                    <a:pt x="1823" y="7918"/>
                  </a:cubicBezTo>
                  <a:cubicBezTo>
                    <a:pt x="1846" y="7954"/>
                    <a:pt x="1870" y="7978"/>
                    <a:pt x="1882" y="8014"/>
                  </a:cubicBezTo>
                  <a:cubicBezTo>
                    <a:pt x="1918" y="8038"/>
                    <a:pt x="1930" y="8085"/>
                    <a:pt x="1965" y="8109"/>
                  </a:cubicBezTo>
                  <a:cubicBezTo>
                    <a:pt x="2156" y="8335"/>
                    <a:pt x="2465" y="8490"/>
                    <a:pt x="2894" y="8573"/>
                  </a:cubicBezTo>
                  <a:cubicBezTo>
                    <a:pt x="2954" y="8728"/>
                    <a:pt x="3037" y="8871"/>
                    <a:pt x="3156" y="9002"/>
                  </a:cubicBezTo>
                  <a:cubicBezTo>
                    <a:pt x="3466" y="9383"/>
                    <a:pt x="3954" y="9550"/>
                    <a:pt x="4442" y="9562"/>
                  </a:cubicBezTo>
                  <a:lnTo>
                    <a:pt x="4597" y="9562"/>
                  </a:lnTo>
                  <a:cubicBezTo>
                    <a:pt x="4763" y="9562"/>
                    <a:pt x="4918" y="9550"/>
                    <a:pt x="5085" y="9514"/>
                  </a:cubicBezTo>
                  <a:cubicBezTo>
                    <a:pt x="5240" y="9490"/>
                    <a:pt x="5371" y="9454"/>
                    <a:pt x="5502" y="9407"/>
                  </a:cubicBezTo>
                  <a:cubicBezTo>
                    <a:pt x="5621" y="9371"/>
                    <a:pt x="5740" y="9335"/>
                    <a:pt x="5847" y="9276"/>
                  </a:cubicBezTo>
                  <a:lnTo>
                    <a:pt x="5859" y="9276"/>
                  </a:lnTo>
                  <a:cubicBezTo>
                    <a:pt x="5871" y="9562"/>
                    <a:pt x="5978" y="9752"/>
                    <a:pt x="6073" y="9871"/>
                  </a:cubicBezTo>
                  <a:cubicBezTo>
                    <a:pt x="6145" y="9812"/>
                    <a:pt x="6252" y="9752"/>
                    <a:pt x="6347" y="9704"/>
                  </a:cubicBezTo>
                  <a:cubicBezTo>
                    <a:pt x="6287" y="9621"/>
                    <a:pt x="6192" y="9454"/>
                    <a:pt x="6204" y="9216"/>
                  </a:cubicBezTo>
                  <a:cubicBezTo>
                    <a:pt x="6204" y="9014"/>
                    <a:pt x="6275" y="8728"/>
                    <a:pt x="6514" y="8371"/>
                  </a:cubicBezTo>
                  <a:cubicBezTo>
                    <a:pt x="6811" y="7918"/>
                    <a:pt x="7228" y="7776"/>
                    <a:pt x="7633" y="7776"/>
                  </a:cubicBezTo>
                  <a:cubicBezTo>
                    <a:pt x="7871" y="7776"/>
                    <a:pt x="8097" y="7835"/>
                    <a:pt x="8288" y="7918"/>
                  </a:cubicBezTo>
                  <a:cubicBezTo>
                    <a:pt x="8466" y="8014"/>
                    <a:pt x="8597" y="8133"/>
                    <a:pt x="8657" y="8252"/>
                  </a:cubicBezTo>
                  <a:cubicBezTo>
                    <a:pt x="8669" y="8276"/>
                    <a:pt x="8692" y="8311"/>
                    <a:pt x="8716" y="8335"/>
                  </a:cubicBezTo>
                  <a:cubicBezTo>
                    <a:pt x="8633" y="8371"/>
                    <a:pt x="8550" y="8430"/>
                    <a:pt x="8526" y="8490"/>
                  </a:cubicBezTo>
                  <a:cubicBezTo>
                    <a:pt x="8478" y="8561"/>
                    <a:pt x="8478" y="8633"/>
                    <a:pt x="8526" y="8657"/>
                  </a:cubicBezTo>
                  <a:cubicBezTo>
                    <a:pt x="8556" y="8672"/>
                    <a:pt x="8585" y="8678"/>
                    <a:pt x="8615" y="8678"/>
                  </a:cubicBezTo>
                  <a:cubicBezTo>
                    <a:pt x="8701" y="8678"/>
                    <a:pt x="8785" y="8627"/>
                    <a:pt x="8883" y="8609"/>
                  </a:cubicBezTo>
                  <a:cubicBezTo>
                    <a:pt x="8942" y="8609"/>
                    <a:pt x="8966" y="8573"/>
                    <a:pt x="9002" y="8561"/>
                  </a:cubicBezTo>
                  <a:cubicBezTo>
                    <a:pt x="9014" y="8561"/>
                    <a:pt x="9026" y="8573"/>
                    <a:pt x="9050" y="8597"/>
                  </a:cubicBezTo>
                  <a:cubicBezTo>
                    <a:pt x="9145" y="8633"/>
                    <a:pt x="9252" y="8669"/>
                    <a:pt x="9323" y="8692"/>
                  </a:cubicBezTo>
                  <a:cubicBezTo>
                    <a:pt x="9466" y="8740"/>
                    <a:pt x="9550" y="8776"/>
                    <a:pt x="9621" y="8859"/>
                  </a:cubicBezTo>
                  <a:cubicBezTo>
                    <a:pt x="9704" y="8954"/>
                    <a:pt x="9776" y="9109"/>
                    <a:pt x="9800" y="9407"/>
                  </a:cubicBezTo>
                  <a:lnTo>
                    <a:pt x="9847" y="9407"/>
                  </a:lnTo>
                  <a:cubicBezTo>
                    <a:pt x="9966" y="9407"/>
                    <a:pt x="10085" y="9407"/>
                    <a:pt x="10193" y="9395"/>
                  </a:cubicBezTo>
                  <a:cubicBezTo>
                    <a:pt x="10145" y="9204"/>
                    <a:pt x="10097" y="8978"/>
                    <a:pt x="10097" y="8776"/>
                  </a:cubicBezTo>
                  <a:cubicBezTo>
                    <a:pt x="10097" y="8538"/>
                    <a:pt x="10145" y="8323"/>
                    <a:pt x="10264" y="8180"/>
                  </a:cubicBezTo>
                  <a:cubicBezTo>
                    <a:pt x="10395" y="8002"/>
                    <a:pt x="10574" y="7895"/>
                    <a:pt x="10800" y="7835"/>
                  </a:cubicBezTo>
                  <a:cubicBezTo>
                    <a:pt x="11026" y="7776"/>
                    <a:pt x="11276" y="7740"/>
                    <a:pt x="11526" y="7740"/>
                  </a:cubicBezTo>
                  <a:cubicBezTo>
                    <a:pt x="11848" y="7740"/>
                    <a:pt x="12157" y="7776"/>
                    <a:pt x="12407" y="7776"/>
                  </a:cubicBezTo>
                  <a:cubicBezTo>
                    <a:pt x="12598" y="7776"/>
                    <a:pt x="12741" y="7859"/>
                    <a:pt x="12860" y="8014"/>
                  </a:cubicBezTo>
                  <a:cubicBezTo>
                    <a:pt x="12979" y="8157"/>
                    <a:pt x="13038" y="8395"/>
                    <a:pt x="13038" y="8633"/>
                  </a:cubicBezTo>
                  <a:cubicBezTo>
                    <a:pt x="13038" y="8716"/>
                    <a:pt x="13014" y="8788"/>
                    <a:pt x="13014" y="8859"/>
                  </a:cubicBezTo>
                  <a:cubicBezTo>
                    <a:pt x="13169" y="8835"/>
                    <a:pt x="13312" y="8811"/>
                    <a:pt x="13479" y="8800"/>
                  </a:cubicBezTo>
                  <a:lnTo>
                    <a:pt x="13479" y="8680"/>
                  </a:lnTo>
                  <a:cubicBezTo>
                    <a:pt x="13479" y="8538"/>
                    <a:pt x="13491" y="8371"/>
                    <a:pt x="13550" y="8216"/>
                  </a:cubicBezTo>
                  <a:cubicBezTo>
                    <a:pt x="13610" y="8073"/>
                    <a:pt x="13705" y="7942"/>
                    <a:pt x="13836" y="7835"/>
                  </a:cubicBezTo>
                  <a:cubicBezTo>
                    <a:pt x="14253" y="7526"/>
                    <a:pt x="14788" y="7299"/>
                    <a:pt x="15336" y="7299"/>
                  </a:cubicBezTo>
                  <a:cubicBezTo>
                    <a:pt x="15729" y="7299"/>
                    <a:pt x="16110" y="7406"/>
                    <a:pt x="16503" y="7657"/>
                  </a:cubicBezTo>
                  <a:cubicBezTo>
                    <a:pt x="17098" y="8061"/>
                    <a:pt x="17277" y="8454"/>
                    <a:pt x="17277" y="8776"/>
                  </a:cubicBezTo>
                  <a:cubicBezTo>
                    <a:pt x="17277" y="8966"/>
                    <a:pt x="17217" y="9133"/>
                    <a:pt x="17110" y="9264"/>
                  </a:cubicBezTo>
                  <a:lnTo>
                    <a:pt x="17063" y="9311"/>
                  </a:lnTo>
                  <a:cubicBezTo>
                    <a:pt x="16848" y="9169"/>
                    <a:pt x="16622" y="9109"/>
                    <a:pt x="16396" y="9109"/>
                  </a:cubicBezTo>
                  <a:cubicBezTo>
                    <a:pt x="16158" y="9109"/>
                    <a:pt x="15931" y="9169"/>
                    <a:pt x="15753" y="9252"/>
                  </a:cubicBezTo>
                  <a:cubicBezTo>
                    <a:pt x="15848" y="9311"/>
                    <a:pt x="15920" y="9371"/>
                    <a:pt x="15991" y="9442"/>
                  </a:cubicBezTo>
                  <a:cubicBezTo>
                    <a:pt x="16015" y="9454"/>
                    <a:pt x="16027" y="9466"/>
                    <a:pt x="16051" y="9490"/>
                  </a:cubicBezTo>
                  <a:cubicBezTo>
                    <a:pt x="16170" y="9454"/>
                    <a:pt x="16289" y="9431"/>
                    <a:pt x="16408" y="9431"/>
                  </a:cubicBezTo>
                  <a:cubicBezTo>
                    <a:pt x="16574" y="9431"/>
                    <a:pt x="16741" y="9466"/>
                    <a:pt x="16908" y="9573"/>
                  </a:cubicBezTo>
                  <a:cubicBezTo>
                    <a:pt x="17122" y="9728"/>
                    <a:pt x="17241" y="9883"/>
                    <a:pt x="17324" y="10050"/>
                  </a:cubicBezTo>
                  <a:cubicBezTo>
                    <a:pt x="17336" y="10085"/>
                    <a:pt x="17336" y="10109"/>
                    <a:pt x="17348" y="10145"/>
                  </a:cubicBezTo>
                  <a:cubicBezTo>
                    <a:pt x="17467" y="10181"/>
                    <a:pt x="17598" y="10216"/>
                    <a:pt x="17741" y="10264"/>
                  </a:cubicBezTo>
                  <a:cubicBezTo>
                    <a:pt x="17896" y="10097"/>
                    <a:pt x="18075" y="9883"/>
                    <a:pt x="18182" y="9645"/>
                  </a:cubicBezTo>
                  <a:cubicBezTo>
                    <a:pt x="18313" y="9383"/>
                    <a:pt x="18479" y="9228"/>
                    <a:pt x="18753" y="9145"/>
                  </a:cubicBezTo>
                  <a:cubicBezTo>
                    <a:pt x="19003" y="9038"/>
                    <a:pt x="19360" y="9014"/>
                    <a:pt x="19789" y="8990"/>
                  </a:cubicBezTo>
                  <a:lnTo>
                    <a:pt x="19884" y="8990"/>
                  </a:lnTo>
                  <a:cubicBezTo>
                    <a:pt x="20265" y="8990"/>
                    <a:pt x="20515" y="9073"/>
                    <a:pt x="20718" y="9192"/>
                  </a:cubicBezTo>
                  <a:cubicBezTo>
                    <a:pt x="20908" y="9311"/>
                    <a:pt x="21075" y="9466"/>
                    <a:pt x="21230" y="9669"/>
                  </a:cubicBezTo>
                  <a:cubicBezTo>
                    <a:pt x="21385" y="9847"/>
                    <a:pt x="21504" y="10002"/>
                    <a:pt x="21575" y="10157"/>
                  </a:cubicBezTo>
                  <a:cubicBezTo>
                    <a:pt x="21646" y="10300"/>
                    <a:pt x="21694" y="10454"/>
                    <a:pt x="21694" y="10621"/>
                  </a:cubicBezTo>
                  <a:cubicBezTo>
                    <a:pt x="21694" y="10657"/>
                    <a:pt x="21694" y="10705"/>
                    <a:pt x="21682" y="10752"/>
                  </a:cubicBezTo>
                  <a:cubicBezTo>
                    <a:pt x="21682" y="10764"/>
                    <a:pt x="21670" y="10800"/>
                    <a:pt x="21670" y="10812"/>
                  </a:cubicBezTo>
                  <a:cubicBezTo>
                    <a:pt x="21373" y="10978"/>
                    <a:pt x="21087" y="11157"/>
                    <a:pt x="20861" y="11312"/>
                  </a:cubicBezTo>
                  <a:cubicBezTo>
                    <a:pt x="20789" y="11312"/>
                    <a:pt x="20694" y="11300"/>
                    <a:pt x="20623" y="11300"/>
                  </a:cubicBezTo>
                  <a:cubicBezTo>
                    <a:pt x="20253" y="11300"/>
                    <a:pt x="19884" y="11359"/>
                    <a:pt x="19587" y="11419"/>
                  </a:cubicBezTo>
                  <a:cubicBezTo>
                    <a:pt x="19646" y="11514"/>
                    <a:pt x="19706" y="11609"/>
                    <a:pt x="19765" y="11705"/>
                  </a:cubicBezTo>
                  <a:cubicBezTo>
                    <a:pt x="20027" y="11657"/>
                    <a:pt x="20325" y="11609"/>
                    <a:pt x="20634" y="11609"/>
                  </a:cubicBezTo>
                  <a:cubicBezTo>
                    <a:pt x="21015" y="11609"/>
                    <a:pt x="21349" y="11669"/>
                    <a:pt x="21611" y="11824"/>
                  </a:cubicBezTo>
                  <a:cubicBezTo>
                    <a:pt x="21789" y="11931"/>
                    <a:pt x="21908" y="12074"/>
                    <a:pt x="21980" y="12252"/>
                  </a:cubicBezTo>
                  <a:cubicBezTo>
                    <a:pt x="22051" y="12431"/>
                    <a:pt x="22099" y="12621"/>
                    <a:pt x="22099" y="12824"/>
                  </a:cubicBezTo>
                  <a:cubicBezTo>
                    <a:pt x="22099" y="12919"/>
                    <a:pt x="22087" y="13014"/>
                    <a:pt x="22063" y="13121"/>
                  </a:cubicBezTo>
                  <a:lnTo>
                    <a:pt x="22420" y="13074"/>
                  </a:lnTo>
                  <a:cubicBezTo>
                    <a:pt x="22444" y="12979"/>
                    <a:pt x="22444" y="12907"/>
                    <a:pt x="22444" y="12824"/>
                  </a:cubicBezTo>
                  <a:cubicBezTo>
                    <a:pt x="22444" y="12574"/>
                    <a:pt x="22397" y="12336"/>
                    <a:pt x="22289" y="12121"/>
                  </a:cubicBezTo>
                  <a:cubicBezTo>
                    <a:pt x="22182" y="11895"/>
                    <a:pt x="22027" y="11705"/>
                    <a:pt x="21801" y="11550"/>
                  </a:cubicBezTo>
                  <a:cubicBezTo>
                    <a:pt x="21670" y="11467"/>
                    <a:pt x="21504" y="11419"/>
                    <a:pt x="21337" y="11371"/>
                  </a:cubicBezTo>
                  <a:cubicBezTo>
                    <a:pt x="21396" y="11336"/>
                    <a:pt x="21456" y="11288"/>
                    <a:pt x="21527" y="11252"/>
                  </a:cubicBezTo>
                  <a:cubicBezTo>
                    <a:pt x="21908" y="11014"/>
                    <a:pt x="22337" y="10824"/>
                    <a:pt x="22635" y="10812"/>
                  </a:cubicBezTo>
                  <a:cubicBezTo>
                    <a:pt x="22980" y="10788"/>
                    <a:pt x="23242" y="10764"/>
                    <a:pt x="23456" y="10764"/>
                  </a:cubicBezTo>
                  <a:cubicBezTo>
                    <a:pt x="23766" y="10764"/>
                    <a:pt x="23968" y="10800"/>
                    <a:pt x="24230" y="10895"/>
                  </a:cubicBezTo>
                  <a:cubicBezTo>
                    <a:pt x="24313" y="10931"/>
                    <a:pt x="24421" y="11038"/>
                    <a:pt x="24480" y="11216"/>
                  </a:cubicBezTo>
                  <a:cubicBezTo>
                    <a:pt x="24552" y="11371"/>
                    <a:pt x="24599" y="11597"/>
                    <a:pt x="24599" y="11812"/>
                  </a:cubicBezTo>
                  <a:cubicBezTo>
                    <a:pt x="24599" y="12026"/>
                    <a:pt x="24552" y="12264"/>
                    <a:pt x="24444" y="12431"/>
                  </a:cubicBezTo>
                  <a:cubicBezTo>
                    <a:pt x="24373" y="12586"/>
                    <a:pt x="24254" y="12717"/>
                    <a:pt x="24147" y="12848"/>
                  </a:cubicBezTo>
                  <a:cubicBezTo>
                    <a:pt x="24313" y="12824"/>
                    <a:pt x="24468" y="12800"/>
                    <a:pt x="24623" y="12776"/>
                  </a:cubicBezTo>
                  <a:cubicBezTo>
                    <a:pt x="24671" y="12705"/>
                    <a:pt x="24718" y="12645"/>
                    <a:pt x="24766" y="12562"/>
                  </a:cubicBezTo>
                  <a:cubicBezTo>
                    <a:pt x="24849" y="12419"/>
                    <a:pt x="24897" y="12240"/>
                    <a:pt x="24921" y="12074"/>
                  </a:cubicBezTo>
                  <a:cubicBezTo>
                    <a:pt x="25147" y="11967"/>
                    <a:pt x="25325" y="11836"/>
                    <a:pt x="25456" y="11693"/>
                  </a:cubicBezTo>
                  <a:cubicBezTo>
                    <a:pt x="25659" y="11455"/>
                    <a:pt x="25718" y="11169"/>
                    <a:pt x="25718" y="10871"/>
                  </a:cubicBezTo>
                  <a:lnTo>
                    <a:pt x="25718" y="10764"/>
                  </a:lnTo>
                  <a:cubicBezTo>
                    <a:pt x="25695" y="10466"/>
                    <a:pt x="25671" y="10228"/>
                    <a:pt x="25599" y="10002"/>
                  </a:cubicBezTo>
                  <a:cubicBezTo>
                    <a:pt x="25576" y="9978"/>
                    <a:pt x="25576" y="9966"/>
                    <a:pt x="25564" y="9931"/>
                  </a:cubicBezTo>
                  <a:cubicBezTo>
                    <a:pt x="25754" y="9919"/>
                    <a:pt x="25957" y="9871"/>
                    <a:pt x="26135" y="9812"/>
                  </a:cubicBezTo>
                  <a:cubicBezTo>
                    <a:pt x="26159" y="9800"/>
                    <a:pt x="26195" y="9788"/>
                    <a:pt x="26230" y="9764"/>
                  </a:cubicBezTo>
                  <a:cubicBezTo>
                    <a:pt x="26385" y="9526"/>
                    <a:pt x="26611" y="9323"/>
                    <a:pt x="26885" y="9192"/>
                  </a:cubicBezTo>
                  <a:cubicBezTo>
                    <a:pt x="27088" y="9097"/>
                    <a:pt x="27278" y="9026"/>
                    <a:pt x="27457" y="8990"/>
                  </a:cubicBezTo>
                  <a:cubicBezTo>
                    <a:pt x="27504" y="8954"/>
                    <a:pt x="27528" y="8907"/>
                    <a:pt x="27564" y="8871"/>
                  </a:cubicBezTo>
                  <a:cubicBezTo>
                    <a:pt x="27516" y="8835"/>
                    <a:pt x="27457" y="8788"/>
                    <a:pt x="27409" y="8728"/>
                  </a:cubicBezTo>
                  <a:cubicBezTo>
                    <a:pt x="27385" y="8692"/>
                    <a:pt x="27350" y="8657"/>
                    <a:pt x="27326" y="8609"/>
                  </a:cubicBezTo>
                  <a:cubicBezTo>
                    <a:pt x="27242" y="8728"/>
                    <a:pt x="27147" y="8835"/>
                    <a:pt x="27004" y="8954"/>
                  </a:cubicBezTo>
                  <a:cubicBezTo>
                    <a:pt x="26730" y="9192"/>
                    <a:pt x="26338" y="9395"/>
                    <a:pt x="25992" y="9514"/>
                  </a:cubicBezTo>
                  <a:cubicBezTo>
                    <a:pt x="25837" y="9573"/>
                    <a:pt x="25623" y="9609"/>
                    <a:pt x="25385" y="9621"/>
                  </a:cubicBezTo>
                  <a:cubicBezTo>
                    <a:pt x="25325" y="9526"/>
                    <a:pt x="25254" y="9454"/>
                    <a:pt x="25183" y="9371"/>
                  </a:cubicBezTo>
                  <a:cubicBezTo>
                    <a:pt x="25028" y="9216"/>
                    <a:pt x="24802" y="9073"/>
                    <a:pt x="24552" y="8930"/>
                  </a:cubicBezTo>
                  <a:cubicBezTo>
                    <a:pt x="24944" y="8514"/>
                    <a:pt x="25242" y="8085"/>
                    <a:pt x="25242" y="7609"/>
                  </a:cubicBezTo>
                  <a:cubicBezTo>
                    <a:pt x="25242" y="7371"/>
                    <a:pt x="25147" y="7121"/>
                    <a:pt x="24968" y="6895"/>
                  </a:cubicBezTo>
                  <a:cubicBezTo>
                    <a:pt x="25218" y="6823"/>
                    <a:pt x="25504" y="6764"/>
                    <a:pt x="25754" y="6764"/>
                  </a:cubicBezTo>
                  <a:cubicBezTo>
                    <a:pt x="25980" y="6764"/>
                    <a:pt x="26195" y="6811"/>
                    <a:pt x="26338" y="6906"/>
                  </a:cubicBezTo>
                  <a:cubicBezTo>
                    <a:pt x="26707" y="7168"/>
                    <a:pt x="26992" y="7371"/>
                    <a:pt x="27171" y="7561"/>
                  </a:cubicBezTo>
                  <a:cubicBezTo>
                    <a:pt x="27219" y="7609"/>
                    <a:pt x="27242" y="7657"/>
                    <a:pt x="27278" y="7704"/>
                  </a:cubicBezTo>
                  <a:cubicBezTo>
                    <a:pt x="27290" y="7668"/>
                    <a:pt x="27302" y="7645"/>
                    <a:pt x="27338" y="7609"/>
                  </a:cubicBezTo>
                  <a:cubicBezTo>
                    <a:pt x="27385" y="7549"/>
                    <a:pt x="27445" y="7490"/>
                    <a:pt x="27481" y="7430"/>
                  </a:cubicBezTo>
                  <a:cubicBezTo>
                    <a:pt x="27469" y="7418"/>
                    <a:pt x="27457" y="7383"/>
                    <a:pt x="27421" y="7371"/>
                  </a:cubicBezTo>
                  <a:cubicBezTo>
                    <a:pt x="27385" y="7395"/>
                    <a:pt x="27364" y="7404"/>
                    <a:pt x="27351" y="7404"/>
                  </a:cubicBezTo>
                  <a:cubicBezTo>
                    <a:pt x="27338" y="7404"/>
                    <a:pt x="27332" y="7395"/>
                    <a:pt x="27326" y="7383"/>
                  </a:cubicBezTo>
                  <a:cubicBezTo>
                    <a:pt x="27111" y="7168"/>
                    <a:pt x="26826" y="6954"/>
                    <a:pt x="26468" y="6716"/>
                  </a:cubicBezTo>
                  <a:cubicBezTo>
                    <a:pt x="26457" y="6704"/>
                    <a:pt x="26445" y="6704"/>
                    <a:pt x="26433" y="6692"/>
                  </a:cubicBezTo>
                  <a:cubicBezTo>
                    <a:pt x="26349" y="6644"/>
                    <a:pt x="26278" y="6597"/>
                    <a:pt x="26195" y="6585"/>
                  </a:cubicBezTo>
                  <a:cubicBezTo>
                    <a:pt x="26159" y="6525"/>
                    <a:pt x="26147" y="6478"/>
                    <a:pt x="26099" y="6418"/>
                  </a:cubicBezTo>
                  <a:cubicBezTo>
                    <a:pt x="26076" y="6371"/>
                    <a:pt x="26040" y="6347"/>
                    <a:pt x="26016" y="6299"/>
                  </a:cubicBezTo>
                  <a:cubicBezTo>
                    <a:pt x="25849" y="6061"/>
                    <a:pt x="25576" y="5823"/>
                    <a:pt x="25206" y="5632"/>
                  </a:cubicBezTo>
                  <a:cubicBezTo>
                    <a:pt x="24980" y="5513"/>
                    <a:pt x="24778" y="5466"/>
                    <a:pt x="24563" y="5466"/>
                  </a:cubicBezTo>
                  <a:cubicBezTo>
                    <a:pt x="24409" y="5466"/>
                    <a:pt x="24266" y="5513"/>
                    <a:pt x="24135" y="5573"/>
                  </a:cubicBezTo>
                  <a:lnTo>
                    <a:pt x="24052" y="5621"/>
                  </a:lnTo>
                  <a:cubicBezTo>
                    <a:pt x="23873" y="5454"/>
                    <a:pt x="23611" y="5299"/>
                    <a:pt x="23278" y="5180"/>
                  </a:cubicBezTo>
                  <a:cubicBezTo>
                    <a:pt x="23016" y="5097"/>
                    <a:pt x="22778" y="5049"/>
                    <a:pt x="22563" y="5049"/>
                  </a:cubicBezTo>
                  <a:cubicBezTo>
                    <a:pt x="22444" y="5049"/>
                    <a:pt x="22325" y="5061"/>
                    <a:pt x="22218" y="5085"/>
                  </a:cubicBezTo>
                  <a:cubicBezTo>
                    <a:pt x="22027" y="5120"/>
                    <a:pt x="21849" y="5180"/>
                    <a:pt x="21694" y="5275"/>
                  </a:cubicBezTo>
                  <a:cubicBezTo>
                    <a:pt x="21492" y="5097"/>
                    <a:pt x="21230" y="4930"/>
                    <a:pt x="20980" y="4823"/>
                  </a:cubicBezTo>
                  <a:cubicBezTo>
                    <a:pt x="20896" y="4787"/>
                    <a:pt x="20789" y="4751"/>
                    <a:pt x="20682" y="4728"/>
                  </a:cubicBezTo>
                  <a:cubicBezTo>
                    <a:pt x="20658" y="4704"/>
                    <a:pt x="20623" y="4704"/>
                    <a:pt x="20611" y="4704"/>
                  </a:cubicBezTo>
                  <a:cubicBezTo>
                    <a:pt x="20456" y="4668"/>
                    <a:pt x="20301" y="4644"/>
                    <a:pt x="20146" y="4632"/>
                  </a:cubicBezTo>
                  <a:cubicBezTo>
                    <a:pt x="20134" y="4573"/>
                    <a:pt x="20122" y="4525"/>
                    <a:pt x="20087" y="4466"/>
                  </a:cubicBezTo>
                  <a:cubicBezTo>
                    <a:pt x="20063" y="4382"/>
                    <a:pt x="20015" y="4299"/>
                    <a:pt x="19956" y="4216"/>
                  </a:cubicBezTo>
                  <a:cubicBezTo>
                    <a:pt x="19777" y="3977"/>
                    <a:pt x="19480" y="3811"/>
                    <a:pt x="19075" y="3799"/>
                  </a:cubicBezTo>
                  <a:lnTo>
                    <a:pt x="18968" y="3799"/>
                  </a:lnTo>
                  <a:cubicBezTo>
                    <a:pt x="18527" y="3799"/>
                    <a:pt x="18182" y="3977"/>
                    <a:pt x="17944" y="4216"/>
                  </a:cubicBezTo>
                  <a:lnTo>
                    <a:pt x="17944" y="4228"/>
                  </a:lnTo>
                  <a:cubicBezTo>
                    <a:pt x="17896" y="4144"/>
                    <a:pt x="17836" y="4049"/>
                    <a:pt x="17801" y="3942"/>
                  </a:cubicBezTo>
                  <a:cubicBezTo>
                    <a:pt x="17563" y="3537"/>
                    <a:pt x="17265" y="3204"/>
                    <a:pt x="16932" y="2965"/>
                  </a:cubicBezTo>
                  <a:cubicBezTo>
                    <a:pt x="16610" y="2739"/>
                    <a:pt x="16253" y="2620"/>
                    <a:pt x="15872" y="2620"/>
                  </a:cubicBezTo>
                  <a:cubicBezTo>
                    <a:pt x="15562" y="2620"/>
                    <a:pt x="15265" y="2704"/>
                    <a:pt x="14967" y="2858"/>
                  </a:cubicBezTo>
                  <a:cubicBezTo>
                    <a:pt x="14777" y="2965"/>
                    <a:pt x="14622" y="3096"/>
                    <a:pt x="14538" y="3251"/>
                  </a:cubicBezTo>
                  <a:cubicBezTo>
                    <a:pt x="14443" y="3394"/>
                    <a:pt x="14419" y="3549"/>
                    <a:pt x="14407" y="3692"/>
                  </a:cubicBezTo>
                  <a:lnTo>
                    <a:pt x="14265" y="3787"/>
                  </a:lnTo>
                  <a:cubicBezTo>
                    <a:pt x="14229" y="3811"/>
                    <a:pt x="14157" y="3847"/>
                    <a:pt x="14122" y="3870"/>
                  </a:cubicBezTo>
                  <a:cubicBezTo>
                    <a:pt x="14086" y="3858"/>
                    <a:pt x="14050" y="3847"/>
                    <a:pt x="14015" y="3835"/>
                  </a:cubicBezTo>
                  <a:cubicBezTo>
                    <a:pt x="13895" y="3787"/>
                    <a:pt x="13776" y="3751"/>
                    <a:pt x="13610" y="3739"/>
                  </a:cubicBezTo>
                  <a:lnTo>
                    <a:pt x="13455" y="3739"/>
                  </a:lnTo>
                  <a:cubicBezTo>
                    <a:pt x="13217" y="3739"/>
                    <a:pt x="13014" y="3751"/>
                    <a:pt x="12860" y="3799"/>
                  </a:cubicBezTo>
                  <a:cubicBezTo>
                    <a:pt x="12741" y="3835"/>
                    <a:pt x="12622" y="3894"/>
                    <a:pt x="12526" y="3954"/>
                  </a:cubicBezTo>
                  <a:cubicBezTo>
                    <a:pt x="12419" y="4037"/>
                    <a:pt x="12348" y="4144"/>
                    <a:pt x="12276" y="4275"/>
                  </a:cubicBezTo>
                  <a:cubicBezTo>
                    <a:pt x="12157" y="4192"/>
                    <a:pt x="12014" y="4097"/>
                    <a:pt x="11871" y="4037"/>
                  </a:cubicBezTo>
                  <a:cubicBezTo>
                    <a:pt x="11883" y="4025"/>
                    <a:pt x="11883" y="3989"/>
                    <a:pt x="11895" y="3977"/>
                  </a:cubicBezTo>
                  <a:cubicBezTo>
                    <a:pt x="11943" y="3858"/>
                    <a:pt x="11979" y="3716"/>
                    <a:pt x="12002" y="3573"/>
                  </a:cubicBezTo>
                  <a:cubicBezTo>
                    <a:pt x="12014" y="3477"/>
                    <a:pt x="12038" y="3358"/>
                    <a:pt x="12038" y="3251"/>
                  </a:cubicBezTo>
                  <a:lnTo>
                    <a:pt x="12038" y="3239"/>
                  </a:lnTo>
                  <a:cubicBezTo>
                    <a:pt x="12038" y="3049"/>
                    <a:pt x="12002" y="2894"/>
                    <a:pt x="11943" y="2739"/>
                  </a:cubicBezTo>
                  <a:cubicBezTo>
                    <a:pt x="11883" y="2584"/>
                    <a:pt x="11788" y="2442"/>
                    <a:pt x="11633" y="2346"/>
                  </a:cubicBezTo>
                  <a:cubicBezTo>
                    <a:pt x="11336" y="2132"/>
                    <a:pt x="11026" y="2072"/>
                    <a:pt x="10693" y="2072"/>
                  </a:cubicBezTo>
                  <a:cubicBezTo>
                    <a:pt x="10312" y="2072"/>
                    <a:pt x="9907" y="2144"/>
                    <a:pt x="9419" y="2203"/>
                  </a:cubicBezTo>
                  <a:cubicBezTo>
                    <a:pt x="9002" y="2251"/>
                    <a:pt x="8704" y="2418"/>
                    <a:pt x="8478" y="2584"/>
                  </a:cubicBezTo>
                  <a:cubicBezTo>
                    <a:pt x="8419" y="2620"/>
                    <a:pt x="8371" y="2668"/>
                    <a:pt x="8335" y="2715"/>
                  </a:cubicBezTo>
                  <a:cubicBezTo>
                    <a:pt x="8335" y="2715"/>
                    <a:pt x="8335" y="2727"/>
                    <a:pt x="8311" y="2727"/>
                  </a:cubicBezTo>
                  <a:lnTo>
                    <a:pt x="8300" y="2727"/>
                  </a:lnTo>
                  <a:cubicBezTo>
                    <a:pt x="8359" y="2680"/>
                    <a:pt x="8395" y="2620"/>
                    <a:pt x="8431" y="2584"/>
                  </a:cubicBezTo>
                  <a:cubicBezTo>
                    <a:pt x="8716" y="2263"/>
                    <a:pt x="8883" y="1894"/>
                    <a:pt x="8883" y="1525"/>
                  </a:cubicBezTo>
                  <a:cubicBezTo>
                    <a:pt x="8883" y="1132"/>
                    <a:pt x="8728" y="763"/>
                    <a:pt x="8419" y="477"/>
                  </a:cubicBezTo>
                  <a:cubicBezTo>
                    <a:pt x="8359" y="418"/>
                    <a:pt x="8288" y="370"/>
                    <a:pt x="8216" y="322"/>
                  </a:cubicBezTo>
                  <a:cubicBezTo>
                    <a:pt x="8121" y="263"/>
                    <a:pt x="8038" y="215"/>
                    <a:pt x="7930" y="168"/>
                  </a:cubicBezTo>
                  <a:cubicBezTo>
                    <a:pt x="7692" y="60"/>
                    <a:pt x="7395" y="1"/>
                    <a:pt x="70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
            <p:cNvSpPr/>
            <p:nvPr/>
          </p:nvSpPr>
          <p:spPr>
            <a:xfrm>
              <a:off x="5199525" y="3890000"/>
              <a:ext cx="16625" cy="21050"/>
            </a:xfrm>
            <a:custGeom>
              <a:avLst/>
              <a:gdLst/>
              <a:ahLst/>
              <a:cxnLst/>
              <a:rect l="l" t="t" r="r" b="b"/>
              <a:pathLst>
                <a:path w="665" h="842" extrusionOk="0">
                  <a:moveTo>
                    <a:pt x="442" y="1"/>
                  </a:moveTo>
                  <a:cubicBezTo>
                    <a:pt x="382" y="1"/>
                    <a:pt x="306" y="46"/>
                    <a:pt x="200" y="199"/>
                  </a:cubicBezTo>
                  <a:cubicBezTo>
                    <a:pt x="1" y="480"/>
                    <a:pt x="32" y="842"/>
                    <a:pt x="135" y="842"/>
                  </a:cubicBezTo>
                  <a:cubicBezTo>
                    <a:pt x="137" y="842"/>
                    <a:pt x="139" y="842"/>
                    <a:pt x="140" y="842"/>
                  </a:cubicBezTo>
                  <a:cubicBezTo>
                    <a:pt x="271" y="842"/>
                    <a:pt x="331" y="580"/>
                    <a:pt x="497" y="365"/>
                  </a:cubicBezTo>
                  <a:cubicBezTo>
                    <a:pt x="664" y="151"/>
                    <a:pt x="628" y="115"/>
                    <a:pt x="557" y="56"/>
                  </a:cubicBezTo>
                  <a:cubicBezTo>
                    <a:pt x="525" y="29"/>
                    <a:pt x="489" y="1"/>
                    <a:pt x="44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
            <p:cNvSpPr/>
            <p:nvPr/>
          </p:nvSpPr>
          <p:spPr>
            <a:xfrm>
              <a:off x="5220275" y="3875150"/>
              <a:ext cx="12525" cy="9675"/>
            </a:xfrm>
            <a:custGeom>
              <a:avLst/>
              <a:gdLst/>
              <a:ahLst/>
              <a:cxnLst/>
              <a:rect l="l" t="t" r="r" b="b"/>
              <a:pathLst>
                <a:path w="501" h="387" extrusionOk="0">
                  <a:moveTo>
                    <a:pt x="388" y="0"/>
                  </a:moveTo>
                  <a:cubicBezTo>
                    <a:pt x="358" y="0"/>
                    <a:pt x="321" y="6"/>
                    <a:pt x="275" y="19"/>
                  </a:cubicBezTo>
                  <a:cubicBezTo>
                    <a:pt x="72" y="102"/>
                    <a:pt x="1" y="316"/>
                    <a:pt x="84" y="364"/>
                  </a:cubicBezTo>
                  <a:cubicBezTo>
                    <a:pt x="117" y="380"/>
                    <a:pt x="148" y="387"/>
                    <a:pt x="178" y="387"/>
                  </a:cubicBezTo>
                  <a:cubicBezTo>
                    <a:pt x="256" y="387"/>
                    <a:pt x="325" y="342"/>
                    <a:pt x="394" y="316"/>
                  </a:cubicBezTo>
                  <a:cubicBezTo>
                    <a:pt x="501" y="293"/>
                    <a:pt x="501" y="233"/>
                    <a:pt x="501" y="138"/>
                  </a:cubicBezTo>
                  <a:cubicBezTo>
                    <a:pt x="501" y="73"/>
                    <a:pt x="494" y="0"/>
                    <a:pt x="38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
            <p:cNvSpPr/>
            <p:nvPr/>
          </p:nvSpPr>
          <p:spPr>
            <a:xfrm>
              <a:off x="5309875" y="3894275"/>
              <a:ext cx="11350" cy="18100"/>
            </a:xfrm>
            <a:custGeom>
              <a:avLst/>
              <a:gdLst/>
              <a:ahLst/>
              <a:cxnLst/>
              <a:rect l="l" t="t" r="r" b="b"/>
              <a:pathLst>
                <a:path w="454" h="724" extrusionOk="0">
                  <a:moveTo>
                    <a:pt x="151" y="0"/>
                  </a:moveTo>
                  <a:cubicBezTo>
                    <a:pt x="145" y="0"/>
                    <a:pt x="138" y="1"/>
                    <a:pt x="132" y="4"/>
                  </a:cubicBezTo>
                  <a:cubicBezTo>
                    <a:pt x="1" y="28"/>
                    <a:pt x="24" y="290"/>
                    <a:pt x="72" y="504"/>
                  </a:cubicBezTo>
                  <a:cubicBezTo>
                    <a:pt x="119" y="690"/>
                    <a:pt x="172" y="723"/>
                    <a:pt x="239" y="723"/>
                  </a:cubicBezTo>
                  <a:cubicBezTo>
                    <a:pt x="258" y="723"/>
                    <a:pt x="277" y="721"/>
                    <a:pt x="298" y="718"/>
                  </a:cubicBezTo>
                  <a:cubicBezTo>
                    <a:pt x="382" y="706"/>
                    <a:pt x="453" y="682"/>
                    <a:pt x="417" y="444"/>
                  </a:cubicBezTo>
                  <a:cubicBezTo>
                    <a:pt x="362" y="222"/>
                    <a:pt x="244" y="0"/>
                    <a:pt x="15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
            <p:cNvSpPr/>
            <p:nvPr/>
          </p:nvSpPr>
          <p:spPr>
            <a:xfrm>
              <a:off x="5336375" y="3925900"/>
              <a:ext cx="36625" cy="12025"/>
            </a:xfrm>
            <a:custGeom>
              <a:avLst/>
              <a:gdLst/>
              <a:ahLst/>
              <a:cxnLst/>
              <a:rect l="l" t="t" r="r" b="b"/>
              <a:pathLst>
                <a:path w="1465" h="481" extrusionOk="0">
                  <a:moveTo>
                    <a:pt x="322" y="1"/>
                  </a:moveTo>
                  <a:cubicBezTo>
                    <a:pt x="131" y="1"/>
                    <a:pt x="0" y="13"/>
                    <a:pt x="0" y="60"/>
                  </a:cubicBezTo>
                  <a:cubicBezTo>
                    <a:pt x="0" y="179"/>
                    <a:pt x="477" y="251"/>
                    <a:pt x="917" y="358"/>
                  </a:cubicBezTo>
                  <a:cubicBezTo>
                    <a:pt x="1131" y="418"/>
                    <a:pt x="1215" y="465"/>
                    <a:pt x="1274" y="477"/>
                  </a:cubicBezTo>
                  <a:cubicBezTo>
                    <a:pt x="1285" y="479"/>
                    <a:pt x="1295" y="480"/>
                    <a:pt x="1304" y="480"/>
                  </a:cubicBezTo>
                  <a:cubicBezTo>
                    <a:pt x="1346" y="480"/>
                    <a:pt x="1376" y="459"/>
                    <a:pt x="1405" y="430"/>
                  </a:cubicBezTo>
                  <a:cubicBezTo>
                    <a:pt x="1441" y="406"/>
                    <a:pt x="1465" y="370"/>
                    <a:pt x="1441" y="310"/>
                  </a:cubicBezTo>
                  <a:cubicBezTo>
                    <a:pt x="1405" y="251"/>
                    <a:pt x="1286" y="156"/>
                    <a:pt x="1024" y="72"/>
                  </a:cubicBezTo>
                  <a:cubicBezTo>
                    <a:pt x="774" y="1"/>
                    <a:pt x="512" y="1"/>
                    <a:pt x="32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
            <p:cNvSpPr/>
            <p:nvPr/>
          </p:nvSpPr>
          <p:spPr>
            <a:xfrm>
              <a:off x="5361075" y="4055800"/>
              <a:ext cx="13425" cy="10025"/>
            </a:xfrm>
            <a:custGeom>
              <a:avLst/>
              <a:gdLst/>
              <a:ahLst/>
              <a:cxnLst/>
              <a:rect l="l" t="t" r="r" b="b"/>
              <a:pathLst>
                <a:path w="537" h="401" extrusionOk="0">
                  <a:moveTo>
                    <a:pt x="402" y="1"/>
                  </a:moveTo>
                  <a:cubicBezTo>
                    <a:pt x="304" y="1"/>
                    <a:pt x="178" y="90"/>
                    <a:pt x="84" y="210"/>
                  </a:cubicBezTo>
                  <a:cubicBezTo>
                    <a:pt x="0" y="317"/>
                    <a:pt x="0" y="353"/>
                    <a:pt x="36" y="401"/>
                  </a:cubicBezTo>
                  <a:cubicBezTo>
                    <a:pt x="143" y="389"/>
                    <a:pt x="262" y="365"/>
                    <a:pt x="381" y="365"/>
                  </a:cubicBezTo>
                  <a:cubicBezTo>
                    <a:pt x="465" y="258"/>
                    <a:pt x="536" y="103"/>
                    <a:pt x="501" y="44"/>
                  </a:cubicBezTo>
                  <a:cubicBezTo>
                    <a:pt x="474" y="14"/>
                    <a:pt x="440" y="1"/>
                    <a:pt x="40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
            <p:cNvSpPr/>
            <p:nvPr/>
          </p:nvSpPr>
          <p:spPr>
            <a:xfrm>
              <a:off x="5433400" y="4032900"/>
              <a:ext cx="18475" cy="28775"/>
            </a:xfrm>
            <a:custGeom>
              <a:avLst/>
              <a:gdLst/>
              <a:ahLst/>
              <a:cxnLst/>
              <a:rect l="l" t="t" r="r" b="b"/>
              <a:pathLst>
                <a:path w="739" h="1151" extrusionOk="0">
                  <a:moveTo>
                    <a:pt x="634" y="0"/>
                  </a:moveTo>
                  <a:cubicBezTo>
                    <a:pt x="502" y="0"/>
                    <a:pt x="174" y="261"/>
                    <a:pt x="60" y="674"/>
                  </a:cubicBezTo>
                  <a:cubicBezTo>
                    <a:pt x="1" y="936"/>
                    <a:pt x="108" y="1079"/>
                    <a:pt x="167" y="1126"/>
                  </a:cubicBezTo>
                  <a:cubicBezTo>
                    <a:pt x="190" y="1144"/>
                    <a:pt x="209" y="1150"/>
                    <a:pt x="226" y="1150"/>
                  </a:cubicBezTo>
                  <a:cubicBezTo>
                    <a:pt x="254" y="1150"/>
                    <a:pt x="276" y="1134"/>
                    <a:pt x="298" y="1126"/>
                  </a:cubicBezTo>
                  <a:cubicBezTo>
                    <a:pt x="346" y="1091"/>
                    <a:pt x="358" y="1067"/>
                    <a:pt x="370" y="1019"/>
                  </a:cubicBezTo>
                  <a:cubicBezTo>
                    <a:pt x="382" y="972"/>
                    <a:pt x="358" y="912"/>
                    <a:pt x="382" y="757"/>
                  </a:cubicBezTo>
                  <a:cubicBezTo>
                    <a:pt x="477" y="412"/>
                    <a:pt x="739" y="79"/>
                    <a:pt x="679" y="19"/>
                  </a:cubicBezTo>
                  <a:cubicBezTo>
                    <a:pt x="670" y="6"/>
                    <a:pt x="654" y="0"/>
                    <a:pt x="6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
            <p:cNvSpPr/>
            <p:nvPr/>
          </p:nvSpPr>
          <p:spPr>
            <a:xfrm>
              <a:off x="5542350" y="4031825"/>
              <a:ext cx="34550" cy="13250"/>
            </a:xfrm>
            <a:custGeom>
              <a:avLst/>
              <a:gdLst/>
              <a:ahLst/>
              <a:cxnLst/>
              <a:rect l="l" t="t" r="r" b="b"/>
              <a:pathLst>
                <a:path w="1382" h="530" extrusionOk="0">
                  <a:moveTo>
                    <a:pt x="388" y="0"/>
                  </a:moveTo>
                  <a:cubicBezTo>
                    <a:pt x="361" y="0"/>
                    <a:pt x="335" y="1"/>
                    <a:pt x="310" y="3"/>
                  </a:cubicBezTo>
                  <a:cubicBezTo>
                    <a:pt x="119" y="26"/>
                    <a:pt x="0" y="86"/>
                    <a:pt x="12" y="122"/>
                  </a:cubicBezTo>
                  <a:cubicBezTo>
                    <a:pt x="36" y="241"/>
                    <a:pt x="477" y="229"/>
                    <a:pt x="870" y="395"/>
                  </a:cubicBezTo>
                  <a:cubicBezTo>
                    <a:pt x="1060" y="467"/>
                    <a:pt x="1143" y="526"/>
                    <a:pt x="1203" y="526"/>
                  </a:cubicBezTo>
                  <a:cubicBezTo>
                    <a:pt x="1213" y="528"/>
                    <a:pt x="1223" y="529"/>
                    <a:pt x="1232" y="529"/>
                  </a:cubicBezTo>
                  <a:cubicBezTo>
                    <a:pt x="1275" y="529"/>
                    <a:pt x="1302" y="508"/>
                    <a:pt x="1322" y="479"/>
                  </a:cubicBezTo>
                  <a:cubicBezTo>
                    <a:pt x="1358" y="455"/>
                    <a:pt x="1382" y="419"/>
                    <a:pt x="1358" y="360"/>
                  </a:cubicBezTo>
                  <a:cubicBezTo>
                    <a:pt x="1322" y="300"/>
                    <a:pt x="1239" y="217"/>
                    <a:pt x="1001" y="110"/>
                  </a:cubicBezTo>
                  <a:cubicBezTo>
                    <a:pt x="792" y="37"/>
                    <a:pt x="575" y="0"/>
                    <a:pt x="38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
            <p:cNvSpPr/>
            <p:nvPr/>
          </p:nvSpPr>
          <p:spPr>
            <a:xfrm>
              <a:off x="5592350" y="3992500"/>
              <a:ext cx="19975" cy="22850"/>
            </a:xfrm>
            <a:custGeom>
              <a:avLst/>
              <a:gdLst/>
              <a:ahLst/>
              <a:cxnLst/>
              <a:rect l="l" t="t" r="r" b="b"/>
              <a:pathLst>
                <a:path w="799" h="914" extrusionOk="0">
                  <a:moveTo>
                    <a:pt x="595" y="1"/>
                  </a:moveTo>
                  <a:cubicBezTo>
                    <a:pt x="537" y="1"/>
                    <a:pt x="455" y="47"/>
                    <a:pt x="310" y="230"/>
                  </a:cubicBezTo>
                  <a:cubicBezTo>
                    <a:pt x="84" y="528"/>
                    <a:pt x="1" y="885"/>
                    <a:pt x="84" y="909"/>
                  </a:cubicBezTo>
                  <a:cubicBezTo>
                    <a:pt x="94" y="912"/>
                    <a:pt x="104" y="914"/>
                    <a:pt x="114" y="914"/>
                  </a:cubicBezTo>
                  <a:cubicBezTo>
                    <a:pt x="242" y="914"/>
                    <a:pt x="409" y="651"/>
                    <a:pt x="596" y="409"/>
                  </a:cubicBezTo>
                  <a:cubicBezTo>
                    <a:pt x="798" y="123"/>
                    <a:pt x="751" y="75"/>
                    <a:pt x="679" y="28"/>
                  </a:cubicBezTo>
                  <a:cubicBezTo>
                    <a:pt x="654" y="15"/>
                    <a:pt x="628" y="1"/>
                    <a:pt x="5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
            <p:cNvSpPr/>
            <p:nvPr/>
          </p:nvSpPr>
          <p:spPr>
            <a:xfrm>
              <a:off x="5528950" y="3951175"/>
              <a:ext cx="11625" cy="8550"/>
            </a:xfrm>
            <a:custGeom>
              <a:avLst/>
              <a:gdLst/>
              <a:ahLst/>
              <a:cxnLst/>
              <a:rect l="l" t="t" r="r" b="b"/>
              <a:pathLst>
                <a:path w="465" h="342" extrusionOk="0">
                  <a:moveTo>
                    <a:pt x="195" y="0"/>
                  </a:moveTo>
                  <a:cubicBezTo>
                    <a:pt x="170" y="0"/>
                    <a:pt x="146" y="8"/>
                    <a:pt x="120" y="26"/>
                  </a:cubicBezTo>
                  <a:cubicBezTo>
                    <a:pt x="48" y="109"/>
                    <a:pt x="1" y="228"/>
                    <a:pt x="60" y="288"/>
                  </a:cubicBezTo>
                  <a:cubicBezTo>
                    <a:pt x="86" y="326"/>
                    <a:pt x="121" y="342"/>
                    <a:pt x="160" y="342"/>
                  </a:cubicBezTo>
                  <a:cubicBezTo>
                    <a:pt x="228" y="342"/>
                    <a:pt x="309" y="293"/>
                    <a:pt x="370" y="240"/>
                  </a:cubicBezTo>
                  <a:cubicBezTo>
                    <a:pt x="465" y="169"/>
                    <a:pt x="405" y="121"/>
                    <a:pt x="334" y="61"/>
                  </a:cubicBezTo>
                  <a:cubicBezTo>
                    <a:pt x="281" y="24"/>
                    <a:pt x="238" y="0"/>
                    <a:pt x="19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
            <p:cNvSpPr/>
            <p:nvPr/>
          </p:nvSpPr>
          <p:spPr>
            <a:xfrm>
              <a:off x="5586400" y="3923000"/>
              <a:ext cx="18775" cy="12125"/>
            </a:xfrm>
            <a:custGeom>
              <a:avLst/>
              <a:gdLst/>
              <a:ahLst/>
              <a:cxnLst/>
              <a:rect l="l" t="t" r="r" b="b"/>
              <a:pathLst>
                <a:path w="751" h="485" extrusionOk="0">
                  <a:moveTo>
                    <a:pt x="589" y="1"/>
                  </a:moveTo>
                  <a:cubicBezTo>
                    <a:pt x="545" y="1"/>
                    <a:pt x="483" y="17"/>
                    <a:pt x="393" y="57"/>
                  </a:cubicBezTo>
                  <a:cubicBezTo>
                    <a:pt x="143" y="176"/>
                    <a:pt x="1" y="403"/>
                    <a:pt x="72" y="462"/>
                  </a:cubicBezTo>
                  <a:cubicBezTo>
                    <a:pt x="98" y="478"/>
                    <a:pt x="126" y="484"/>
                    <a:pt x="156" y="484"/>
                  </a:cubicBezTo>
                  <a:cubicBezTo>
                    <a:pt x="268" y="484"/>
                    <a:pt x="411" y="397"/>
                    <a:pt x="560" y="331"/>
                  </a:cubicBezTo>
                  <a:cubicBezTo>
                    <a:pt x="751" y="236"/>
                    <a:pt x="739" y="176"/>
                    <a:pt x="715" y="105"/>
                  </a:cubicBezTo>
                  <a:cubicBezTo>
                    <a:pt x="691" y="58"/>
                    <a:pt x="673" y="1"/>
                    <a:pt x="5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
            <p:cNvSpPr/>
            <p:nvPr/>
          </p:nvSpPr>
          <p:spPr>
            <a:xfrm>
              <a:off x="5653675" y="3991000"/>
              <a:ext cx="23225" cy="16075"/>
            </a:xfrm>
            <a:custGeom>
              <a:avLst/>
              <a:gdLst/>
              <a:ahLst/>
              <a:cxnLst/>
              <a:rect l="l" t="t" r="r" b="b"/>
              <a:pathLst>
                <a:path w="929" h="643" extrusionOk="0">
                  <a:moveTo>
                    <a:pt x="799" y="0"/>
                  </a:moveTo>
                  <a:cubicBezTo>
                    <a:pt x="723" y="0"/>
                    <a:pt x="621" y="29"/>
                    <a:pt x="512" y="88"/>
                  </a:cubicBezTo>
                  <a:cubicBezTo>
                    <a:pt x="179" y="254"/>
                    <a:pt x="0" y="588"/>
                    <a:pt x="84" y="623"/>
                  </a:cubicBezTo>
                  <a:cubicBezTo>
                    <a:pt x="102" y="636"/>
                    <a:pt x="123" y="642"/>
                    <a:pt x="146" y="642"/>
                  </a:cubicBezTo>
                  <a:cubicBezTo>
                    <a:pt x="270" y="642"/>
                    <a:pt x="458" y="470"/>
                    <a:pt x="679" y="350"/>
                  </a:cubicBezTo>
                  <a:cubicBezTo>
                    <a:pt x="822" y="266"/>
                    <a:pt x="846" y="254"/>
                    <a:pt x="881" y="231"/>
                  </a:cubicBezTo>
                  <a:cubicBezTo>
                    <a:pt x="905" y="195"/>
                    <a:pt x="905" y="171"/>
                    <a:pt x="917" y="123"/>
                  </a:cubicBezTo>
                  <a:cubicBezTo>
                    <a:pt x="917" y="76"/>
                    <a:pt x="929" y="28"/>
                    <a:pt x="881" y="16"/>
                  </a:cubicBezTo>
                  <a:cubicBezTo>
                    <a:pt x="860" y="6"/>
                    <a:pt x="832" y="0"/>
                    <a:pt x="7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
            <p:cNvSpPr/>
            <p:nvPr/>
          </p:nvSpPr>
          <p:spPr>
            <a:xfrm>
              <a:off x="5753675" y="4118425"/>
              <a:ext cx="16100" cy="10875"/>
            </a:xfrm>
            <a:custGeom>
              <a:avLst/>
              <a:gdLst/>
              <a:ahLst/>
              <a:cxnLst/>
              <a:rect l="l" t="t" r="r" b="b"/>
              <a:pathLst>
                <a:path w="644" h="435" extrusionOk="0">
                  <a:moveTo>
                    <a:pt x="428" y="1"/>
                  </a:moveTo>
                  <a:cubicBezTo>
                    <a:pt x="394" y="1"/>
                    <a:pt x="350" y="15"/>
                    <a:pt x="287" y="51"/>
                  </a:cubicBezTo>
                  <a:cubicBezTo>
                    <a:pt x="120" y="158"/>
                    <a:pt x="1" y="325"/>
                    <a:pt x="48" y="384"/>
                  </a:cubicBezTo>
                  <a:cubicBezTo>
                    <a:pt x="72" y="420"/>
                    <a:pt x="109" y="434"/>
                    <a:pt x="154" y="434"/>
                  </a:cubicBezTo>
                  <a:cubicBezTo>
                    <a:pt x="244" y="434"/>
                    <a:pt x="366" y="376"/>
                    <a:pt x="477" y="313"/>
                  </a:cubicBezTo>
                  <a:cubicBezTo>
                    <a:pt x="644" y="206"/>
                    <a:pt x="596" y="146"/>
                    <a:pt x="549" y="75"/>
                  </a:cubicBezTo>
                  <a:cubicBezTo>
                    <a:pt x="512" y="38"/>
                    <a:pt x="484" y="1"/>
                    <a:pt x="4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
            <p:cNvSpPr/>
            <p:nvPr/>
          </p:nvSpPr>
          <p:spPr>
            <a:xfrm>
              <a:off x="5753975" y="4129850"/>
              <a:ext cx="14325" cy="10400"/>
            </a:xfrm>
            <a:custGeom>
              <a:avLst/>
              <a:gdLst/>
              <a:ahLst/>
              <a:cxnLst/>
              <a:rect l="l" t="t" r="r" b="b"/>
              <a:pathLst>
                <a:path w="573" h="416" extrusionOk="0">
                  <a:moveTo>
                    <a:pt x="375" y="0"/>
                  </a:moveTo>
                  <a:cubicBezTo>
                    <a:pt x="342" y="0"/>
                    <a:pt x="298" y="17"/>
                    <a:pt x="239" y="58"/>
                  </a:cubicBezTo>
                  <a:cubicBezTo>
                    <a:pt x="96" y="165"/>
                    <a:pt x="1" y="308"/>
                    <a:pt x="60" y="368"/>
                  </a:cubicBezTo>
                  <a:cubicBezTo>
                    <a:pt x="94" y="402"/>
                    <a:pt x="137" y="416"/>
                    <a:pt x="184" y="416"/>
                  </a:cubicBezTo>
                  <a:cubicBezTo>
                    <a:pt x="268" y="416"/>
                    <a:pt x="365" y="370"/>
                    <a:pt x="441" y="308"/>
                  </a:cubicBezTo>
                  <a:cubicBezTo>
                    <a:pt x="572" y="225"/>
                    <a:pt x="525" y="165"/>
                    <a:pt x="477" y="94"/>
                  </a:cubicBezTo>
                  <a:cubicBezTo>
                    <a:pt x="455" y="43"/>
                    <a:pt x="429" y="0"/>
                    <a:pt x="37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
            <p:cNvSpPr/>
            <p:nvPr/>
          </p:nvSpPr>
          <p:spPr>
            <a:xfrm>
              <a:off x="5820050" y="4041000"/>
              <a:ext cx="20275" cy="10325"/>
            </a:xfrm>
            <a:custGeom>
              <a:avLst/>
              <a:gdLst/>
              <a:ahLst/>
              <a:cxnLst/>
              <a:rect l="l" t="t" r="r" b="b"/>
              <a:pathLst>
                <a:path w="811" h="413" extrusionOk="0">
                  <a:moveTo>
                    <a:pt x="611" y="0"/>
                  </a:moveTo>
                  <a:cubicBezTo>
                    <a:pt x="572" y="0"/>
                    <a:pt x="518" y="12"/>
                    <a:pt x="441" y="40"/>
                  </a:cubicBezTo>
                  <a:cubicBezTo>
                    <a:pt x="215" y="112"/>
                    <a:pt x="1" y="231"/>
                    <a:pt x="13" y="326"/>
                  </a:cubicBezTo>
                  <a:cubicBezTo>
                    <a:pt x="25" y="386"/>
                    <a:pt x="99" y="412"/>
                    <a:pt x="202" y="412"/>
                  </a:cubicBezTo>
                  <a:cubicBezTo>
                    <a:pt x="305" y="412"/>
                    <a:pt x="435" y="386"/>
                    <a:pt x="561" y="338"/>
                  </a:cubicBezTo>
                  <a:cubicBezTo>
                    <a:pt x="811" y="255"/>
                    <a:pt x="787" y="195"/>
                    <a:pt x="739" y="100"/>
                  </a:cubicBezTo>
                  <a:cubicBezTo>
                    <a:pt x="708" y="45"/>
                    <a:pt x="687" y="0"/>
                    <a:pt x="61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
            <p:cNvSpPr/>
            <p:nvPr/>
          </p:nvSpPr>
          <p:spPr>
            <a:xfrm>
              <a:off x="5861125" y="4010450"/>
              <a:ext cx="50650" cy="51800"/>
            </a:xfrm>
            <a:custGeom>
              <a:avLst/>
              <a:gdLst/>
              <a:ahLst/>
              <a:cxnLst/>
              <a:rect l="l" t="t" r="r" b="b"/>
              <a:pathLst>
                <a:path w="2026" h="2072" extrusionOk="0">
                  <a:moveTo>
                    <a:pt x="1882" y="0"/>
                  </a:moveTo>
                  <a:cubicBezTo>
                    <a:pt x="1596" y="0"/>
                    <a:pt x="1251" y="24"/>
                    <a:pt x="930" y="131"/>
                  </a:cubicBezTo>
                  <a:cubicBezTo>
                    <a:pt x="608" y="238"/>
                    <a:pt x="311" y="381"/>
                    <a:pt x="120" y="667"/>
                  </a:cubicBezTo>
                  <a:cubicBezTo>
                    <a:pt x="37" y="798"/>
                    <a:pt x="1" y="917"/>
                    <a:pt x="1" y="1024"/>
                  </a:cubicBezTo>
                  <a:cubicBezTo>
                    <a:pt x="1" y="1155"/>
                    <a:pt x="61" y="1274"/>
                    <a:pt x="168" y="1417"/>
                  </a:cubicBezTo>
                  <a:cubicBezTo>
                    <a:pt x="275" y="1536"/>
                    <a:pt x="418" y="1655"/>
                    <a:pt x="596" y="1750"/>
                  </a:cubicBezTo>
                  <a:cubicBezTo>
                    <a:pt x="953" y="1953"/>
                    <a:pt x="1406" y="2072"/>
                    <a:pt x="1644" y="2072"/>
                  </a:cubicBezTo>
                  <a:cubicBezTo>
                    <a:pt x="1704" y="2072"/>
                    <a:pt x="1739" y="2072"/>
                    <a:pt x="1775" y="2048"/>
                  </a:cubicBezTo>
                  <a:cubicBezTo>
                    <a:pt x="1870" y="2024"/>
                    <a:pt x="1942" y="1989"/>
                    <a:pt x="2025" y="1977"/>
                  </a:cubicBezTo>
                  <a:cubicBezTo>
                    <a:pt x="2025" y="1917"/>
                    <a:pt x="2013" y="1858"/>
                    <a:pt x="2013" y="1798"/>
                  </a:cubicBezTo>
                  <a:lnTo>
                    <a:pt x="2013" y="1620"/>
                  </a:lnTo>
                  <a:cubicBezTo>
                    <a:pt x="2025" y="1560"/>
                    <a:pt x="2025" y="1512"/>
                    <a:pt x="2025" y="1453"/>
                  </a:cubicBezTo>
                  <a:cubicBezTo>
                    <a:pt x="2025" y="1417"/>
                    <a:pt x="2013" y="1358"/>
                    <a:pt x="2013" y="1310"/>
                  </a:cubicBezTo>
                  <a:cubicBezTo>
                    <a:pt x="2001" y="1179"/>
                    <a:pt x="1966" y="1036"/>
                    <a:pt x="1918" y="905"/>
                  </a:cubicBezTo>
                  <a:cubicBezTo>
                    <a:pt x="1882" y="727"/>
                    <a:pt x="1823" y="548"/>
                    <a:pt x="1823" y="346"/>
                  </a:cubicBezTo>
                  <a:cubicBezTo>
                    <a:pt x="1823" y="226"/>
                    <a:pt x="1835" y="119"/>
                    <a:pt x="1882"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
            <p:cNvSpPr/>
            <p:nvPr/>
          </p:nvSpPr>
          <p:spPr>
            <a:xfrm>
              <a:off x="5905500" y="4067600"/>
              <a:ext cx="9825" cy="5675"/>
            </a:xfrm>
            <a:custGeom>
              <a:avLst/>
              <a:gdLst/>
              <a:ahLst/>
              <a:cxnLst/>
              <a:rect l="l" t="t" r="r" b="b"/>
              <a:pathLst>
                <a:path w="393" h="227" extrusionOk="0">
                  <a:moveTo>
                    <a:pt x="310" y="0"/>
                  </a:moveTo>
                  <a:cubicBezTo>
                    <a:pt x="238" y="24"/>
                    <a:pt x="179" y="36"/>
                    <a:pt x="107" y="60"/>
                  </a:cubicBezTo>
                  <a:cubicBezTo>
                    <a:pt x="71" y="84"/>
                    <a:pt x="36" y="84"/>
                    <a:pt x="0" y="84"/>
                  </a:cubicBezTo>
                  <a:cubicBezTo>
                    <a:pt x="131" y="155"/>
                    <a:pt x="274" y="203"/>
                    <a:pt x="393" y="226"/>
                  </a:cubicBezTo>
                  <a:cubicBezTo>
                    <a:pt x="357" y="155"/>
                    <a:pt x="345" y="84"/>
                    <a:pt x="310" y="0"/>
                  </a:cubicBezTo>
                  <a:close/>
                </a:path>
              </a:pathLst>
            </a:custGeom>
            <a:solidFill>
              <a:srgbClr val="8AC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
            <p:cNvSpPr/>
            <p:nvPr/>
          </p:nvSpPr>
          <p:spPr>
            <a:xfrm>
              <a:off x="5822150" y="4063425"/>
              <a:ext cx="149750" cy="82775"/>
            </a:xfrm>
            <a:custGeom>
              <a:avLst/>
              <a:gdLst/>
              <a:ahLst/>
              <a:cxnLst/>
              <a:rect l="l" t="t" r="r" b="b"/>
              <a:pathLst>
                <a:path w="5990" h="3311" extrusionOk="0">
                  <a:moveTo>
                    <a:pt x="1893" y="1"/>
                  </a:moveTo>
                  <a:cubicBezTo>
                    <a:pt x="1643" y="1"/>
                    <a:pt x="1381" y="84"/>
                    <a:pt x="1108" y="215"/>
                  </a:cubicBezTo>
                  <a:cubicBezTo>
                    <a:pt x="834" y="334"/>
                    <a:pt x="655" y="536"/>
                    <a:pt x="524" y="798"/>
                  </a:cubicBezTo>
                  <a:cubicBezTo>
                    <a:pt x="393" y="1048"/>
                    <a:pt x="334" y="1358"/>
                    <a:pt x="334" y="1691"/>
                  </a:cubicBezTo>
                  <a:cubicBezTo>
                    <a:pt x="334" y="1822"/>
                    <a:pt x="346" y="1941"/>
                    <a:pt x="357" y="2072"/>
                  </a:cubicBezTo>
                  <a:cubicBezTo>
                    <a:pt x="369" y="2144"/>
                    <a:pt x="369" y="2203"/>
                    <a:pt x="369" y="2287"/>
                  </a:cubicBezTo>
                  <a:cubicBezTo>
                    <a:pt x="369" y="2679"/>
                    <a:pt x="203" y="3013"/>
                    <a:pt x="48" y="3251"/>
                  </a:cubicBezTo>
                  <a:cubicBezTo>
                    <a:pt x="36" y="3263"/>
                    <a:pt x="12" y="3299"/>
                    <a:pt x="0" y="3311"/>
                  </a:cubicBezTo>
                  <a:cubicBezTo>
                    <a:pt x="250" y="3275"/>
                    <a:pt x="488" y="3239"/>
                    <a:pt x="727" y="3191"/>
                  </a:cubicBezTo>
                  <a:cubicBezTo>
                    <a:pt x="1500" y="3060"/>
                    <a:pt x="2215" y="2906"/>
                    <a:pt x="2905" y="2763"/>
                  </a:cubicBezTo>
                  <a:cubicBezTo>
                    <a:pt x="2882" y="2751"/>
                    <a:pt x="2870" y="2727"/>
                    <a:pt x="2870" y="2715"/>
                  </a:cubicBezTo>
                  <a:cubicBezTo>
                    <a:pt x="2405" y="1882"/>
                    <a:pt x="1834" y="1084"/>
                    <a:pt x="1953" y="1001"/>
                  </a:cubicBezTo>
                  <a:cubicBezTo>
                    <a:pt x="1955" y="999"/>
                    <a:pt x="1958" y="997"/>
                    <a:pt x="1962" y="997"/>
                  </a:cubicBezTo>
                  <a:cubicBezTo>
                    <a:pt x="2061" y="997"/>
                    <a:pt x="2708" y="1746"/>
                    <a:pt x="3167" y="2572"/>
                  </a:cubicBezTo>
                  <a:cubicBezTo>
                    <a:pt x="3191" y="2596"/>
                    <a:pt x="3215" y="2644"/>
                    <a:pt x="3227" y="2668"/>
                  </a:cubicBezTo>
                  <a:cubicBezTo>
                    <a:pt x="4263" y="2429"/>
                    <a:pt x="5179" y="2191"/>
                    <a:pt x="5989" y="1941"/>
                  </a:cubicBezTo>
                  <a:cubicBezTo>
                    <a:pt x="5941" y="1882"/>
                    <a:pt x="5882" y="1810"/>
                    <a:pt x="5846" y="1715"/>
                  </a:cubicBezTo>
                  <a:cubicBezTo>
                    <a:pt x="5668" y="1477"/>
                    <a:pt x="5406" y="1203"/>
                    <a:pt x="5084" y="965"/>
                  </a:cubicBezTo>
                  <a:cubicBezTo>
                    <a:pt x="4941" y="858"/>
                    <a:pt x="4822" y="810"/>
                    <a:pt x="4703" y="786"/>
                  </a:cubicBezTo>
                  <a:cubicBezTo>
                    <a:pt x="4572" y="751"/>
                    <a:pt x="4441" y="751"/>
                    <a:pt x="4287" y="751"/>
                  </a:cubicBezTo>
                  <a:lnTo>
                    <a:pt x="4239" y="751"/>
                  </a:lnTo>
                  <a:cubicBezTo>
                    <a:pt x="3965" y="751"/>
                    <a:pt x="3608" y="751"/>
                    <a:pt x="3203" y="524"/>
                  </a:cubicBezTo>
                  <a:cubicBezTo>
                    <a:pt x="3144" y="501"/>
                    <a:pt x="3096" y="465"/>
                    <a:pt x="3048" y="441"/>
                  </a:cubicBezTo>
                  <a:cubicBezTo>
                    <a:pt x="2596" y="120"/>
                    <a:pt x="2215" y="1"/>
                    <a:pt x="1893" y="1"/>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
            <p:cNvSpPr/>
            <p:nvPr/>
          </p:nvSpPr>
          <p:spPr>
            <a:xfrm>
              <a:off x="5915300" y="3948825"/>
              <a:ext cx="191425" cy="161050"/>
            </a:xfrm>
            <a:custGeom>
              <a:avLst/>
              <a:gdLst/>
              <a:ahLst/>
              <a:cxnLst/>
              <a:rect l="l" t="t" r="r" b="b"/>
              <a:pathLst>
                <a:path w="7657" h="6442" extrusionOk="0">
                  <a:moveTo>
                    <a:pt x="5134" y="1272"/>
                  </a:moveTo>
                  <a:cubicBezTo>
                    <a:pt x="5138" y="1272"/>
                    <a:pt x="5142" y="1273"/>
                    <a:pt x="5144" y="1275"/>
                  </a:cubicBezTo>
                  <a:cubicBezTo>
                    <a:pt x="5192" y="1287"/>
                    <a:pt x="4918" y="1656"/>
                    <a:pt x="4609" y="2239"/>
                  </a:cubicBezTo>
                  <a:cubicBezTo>
                    <a:pt x="4478" y="2477"/>
                    <a:pt x="4347" y="2763"/>
                    <a:pt x="4204" y="3061"/>
                  </a:cubicBezTo>
                  <a:cubicBezTo>
                    <a:pt x="4287" y="3025"/>
                    <a:pt x="4382" y="3001"/>
                    <a:pt x="4549" y="2942"/>
                  </a:cubicBezTo>
                  <a:cubicBezTo>
                    <a:pt x="4955" y="2810"/>
                    <a:pt x="5327" y="2600"/>
                    <a:pt x="5486" y="2600"/>
                  </a:cubicBezTo>
                  <a:cubicBezTo>
                    <a:pt x="5514" y="2600"/>
                    <a:pt x="5535" y="2606"/>
                    <a:pt x="5549" y="2620"/>
                  </a:cubicBezTo>
                  <a:cubicBezTo>
                    <a:pt x="5609" y="2680"/>
                    <a:pt x="5204" y="3072"/>
                    <a:pt x="4668" y="3239"/>
                  </a:cubicBezTo>
                  <a:cubicBezTo>
                    <a:pt x="4497" y="3293"/>
                    <a:pt x="4372" y="3312"/>
                    <a:pt x="4286" y="3312"/>
                  </a:cubicBezTo>
                  <a:cubicBezTo>
                    <a:pt x="4240" y="3312"/>
                    <a:pt x="4205" y="3307"/>
                    <a:pt x="4180" y="3299"/>
                  </a:cubicBezTo>
                  <a:cubicBezTo>
                    <a:pt x="4144" y="3299"/>
                    <a:pt x="4132" y="3275"/>
                    <a:pt x="4120" y="3263"/>
                  </a:cubicBezTo>
                  <a:cubicBezTo>
                    <a:pt x="3966" y="3620"/>
                    <a:pt x="3811" y="4025"/>
                    <a:pt x="3680" y="4406"/>
                  </a:cubicBezTo>
                  <a:cubicBezTo>
                    <a:pt x="3620" y="4608"/>
                    <a:pt x="3561" y="4763"/>
                    <a:pt x="3525" y="4930"/>
                  </a:cubicBezTo>
                  <a:cubicBezTo>
                    <a:pt x="3644" y="4882"/>
                    <a:pt x="3859" y="4847"/>
                    <a:pt x="4275" y="4727"/>
                  </a:cubicBezTo>
                  <a:lnTo>
                    <a:pt x="4680" y="4585"/>
                  </a:lnTo>
                  <a:cubicBezTo>
                    <a:pt x="4966" y="4489"/>
                    <a:pt x="5204" y="4370"/>
                    <a:pt x="5406" y="4263"/>
                  </a:cubicBezTo>
                  <a:cubicBezTo>
                    <a:pt x="5659" y="4122"/>
                    <a:pt x="5843" y="4014"/>
                    <a:pt x="5929" y="4014"/>
                  </a:cubicBezTo>
                  <a:cubicBezTo>
                    <a:pt x="5945" y="4014"/>
                    <a:pt x="5957" y="4018"/>
                    <a:pt x="5966" y="4025"/>
                  </a:cubicBezTo>
                  <a:cubicBezTo>
                    <a:pt x="5966" y="4085"/>
                    <a:pt x="5811" y="4275"/>
                    <a:pt x="5537" y="4489"/>
                  </a:cubicBezTo>
                  <a:cubicBezTo>
                    <a:pt x="5252" y="4692"/>
                    <a:pt x="4823" y="4918"/>
                    <a:pt x="4359" y="5049"/>
                  </a:cubicBezTo>
                  <a:cubicBezTo>
                    <a:pt x="4002" y="5150"/>
                    <a:pt x="3772" y="5173"/>
                    <a:pt x="3625" y="5173"/>
                  </a:cubicBezTo>
                  <a:cubicBezTo>
                    <a:pt x="3580" y="5173"/>
                    <a:pt x="3544" y="5171"/>
                    <a:pt x="3513" y="5168"/>
                  </a:cubicBezTo>
                  <a:cubicBezTo>
                    <a:pt x="3466" y="5168"/>
                    <a:pt x="3442" y="5156"/>
                    <a:pt x="3418" y="5156"/>
                  </a:cubicBezTo>
                  <a:cubicBezTo>
                    <a:pt x="3311" y="5513"/>
                    <a:pt x="3251" y="5751"/>
                    <a:pt x="3192" y="5882"/>
                  </a:cubicBezTo>
                  <a:cubicBezTo>
                    <a:pt x="3127" y="6087"/>
                    <a:pt x="3102" y="6097"/>
                    <a:pt x="3062" y="6097"/>
                  </a:cubicBezTo>
                  <a:cubicBezTo>
                    <a:pt x="3058" y="6097"/>
                    <a:pt x="3053" y="6097"/>
                    <a:pt x="3049" y="6097"/>
                  </a:cubicBezTo>
                  <a:cubicBezTo>
                    <a:pt x="3001" y="6097"/>
                    <a:pt x="2954" y="6073"/>
                    <a:pt x="2954" y="5835"/>
                  </a:cubicBezTo>
                  <a:cubicBezTo>
                    <a:pt x="2977" y="5704"/>
                    <a:pt x="3001" y="5478"/>
                    <a:pt x="3073" y="5120"/>
                  </a:cubicBezTo>
                  <a:cubicBezTo>
                    <a:pt x="3097" y="5061"/>
                    <a:pt x="3108" y="4989"/>
                    <a:pt x="3132" y="4918"/>
                  </a:cubicBezTo>
                  <a:cubicBezTo>
                    <a:pt x="3132" y="4918"/>
                    <a:pt x="3120" y="4918"/>
                    <a:pt x="3108" y="4906"/>
                  </a:cubicBezTo>
                  <a:cubicBezTo>
                    <a:pt x="3001" y="4858"/>
                    <a:pt x="2811" y="4739"/>
                    <a:pt x="2561" y="4406"/>
                  </a:cubicBezTo>
                  <a:cubicBezTo>
                    <a:pt x="2299" y="4085"/>
                    <a:pt x="2120" y="3715"/>
                    <a:pt x="2061" y="3430"/>
                  </a:cubicBezTo>
                  <a:cubicBezTo>
                    <a:pt x="1989" y="3132"/>
                    <a:pt x="2001" y="2942"/>
                    <a:pt x="2085" y="2918"/>
                  </a:cubicBezTo>
                  <a:cubicBezTo>
                    <a:pt x="2086" y="2917"/>
                    <a:pt x="2087" y="2917"/>
                    <a:pt x="2088" y="2917"/>
                  </a:cubicBezTo>
                  <a:cubicBezTo>
                    <a:pt x="2125" y="2917"/>
                    <a:pt x="2207" y="3104"/>
                    <a:pt x="2323" y="3358"/>
                  </a:cubicBezTo>
                  <a:cubicBezTo>
                    <a:pt x="2430" y="3608"/>
                    <a:pt x="2620" y="3954"/>
                    <a:pt x="2835" y="4227"/>
                  </a:cubicBezTo>
                  <a:cubicBezTo>
                    <a:pt x="3013" y="4454"/>
                    <a:pt x="3132" y="4573"/>
                    <a:pt x="3216" y="4668"/>
                  </a:cubicBezTo>
                  <a:cubicBezTo>
                    <a:pt x="3239" y="4561"/>
                    <a:pt x="3275" y="4454"/>
                    <a:pt x="3311" y="4335"/>
                  </a:cubicBezTo>
                  <a:cubicBezTo>
                    <a:pt x="3478" y="3858"/>
                    <a:pt x="3668" y="3394"/>
                    <a:pt x="3882" y="2977"/>
                  </a:cubicBezTo>
                  <a:lnTo>
                    <a:pt x="3882" y="2977"/>
                  </a:lnTo>
                  <a:cubicBezTo>
                    <a:pt x="3864" y="2989"/>
                    <a:pt x="3853" y="2995"/>
                    <a:pt x="3839" y="2995"/>
                  </a:cubicBezTo>
                  <a:cubicBezTo>
                    <a:pt x="3826" y="2995"/>
                    <a:pt x="3811" y="2989"/>
                    <a:pt x="3787" y="2977"/>
                  </a:cubicBezTo>
                  <a:cubicBezTo>
                    <a:pt x="3716" y="2953"/>
                    <a:pt x="3597" y="2882"/>
                    <a:pt x="3466" y="2668"/>
                  </a:cubicBezTo>
                  <a:cubicBezTo>
                    <a:pt x="3192" y="2239"/>
                    <a:pt x="3228" y="1715"/>
                    <a:pt x="3358" y="1715"/>
                  </a:cubicBezTo>
                  <a:cubicBezTo>
                    <a:pt x="3360" y="1715"/>
                    <a:pt x="3361" y="1715"/>
                    <a:pt x="3363" y="1715"/>
                  </a:cubicBezTo>
                  <a:cubicBezTo>
                    <a:pt x="3468" y="1715"/>
                    <a:pt x="3552" y="2172"/>
                    <a:pt x="3775" y="2501"/>
                  </a:cubicBezTo>
                  <a:cubicBezTo>
                    <a:pt x="3882" y="2680"/>
                    <a:pt x="3954" y="2763"/>
                    <a:pt x="3966" y="2822"/>
                  </a:cubicBezTo>
                  <a:lnTo>
                    <a:pt x="3966" y="2834"/>
                  </a:lnTo>
                  <a:cubicBezTo>
                    <a:pt x="4109" y="2584"/>
                    <a:pt x="4240" y="2346"/>
                    <a:pt x="4371" y="2132"/>
                  </a:cubicBezTo>
                  <a:cubicBezTo>
                    <a:pt x="4722" y="1600"/>
                    <a:pt x="5051" y="1272"/>
                    <a:pt x="5134" y="1272"/>
                  </a:cubicBezTo>
                  <a:close/>
                  <a:moveTo>
                    <a:pt x="5359" y="1"/>
                  </a:moveTo>
                  <a:cubicBezTo>
                    <a:pt x="5133" y="1"/>
                    <a:pt x="4859" y="120"/>
                    <a:pt x="4585" y="298"/>
                  </a:cubicBezTo>
                  <a:cubicBezTo>
                    <a:pt x="4299" y="477"/>
                    <a:pt x="4025" y="703"/>
                    <a:pt x="3775" y="858"/>
                  </a:cubicBezTo>
                  <a:cubicBezTo>
                    <a:pt x="3489" y="1037"/>
                    <a:pt x="3251" y="1132"/>
                    <a:pt x="3061" y="1263"/>
                  </a:cubicBezTo>
                  <a:cubicBezTo>
                    <a:pt x="2870" y="1370"/>
                    <a:pt x="2716" y="1513"/>
                    <a:pt x="2549" y="1763"/>
                  </a:cubicBezTo>
                  <a:cubicBezTo>
                    <a:pt x="2513" y="1822"/>
                    <a:pt x="2477" y="1882"/>
                    <a:pt x="2418" y="1929"/>
                  </a:cubicBezTo>
                  <a:cubicBezTo>
                    <a:pt x="2370" y="1965"/>
                    <a:pt x="2311" y="2013"/>
                    <a:pt x="2227" y="2013"/>
                  </a:cubicBezTo>
                  <a:cubicBezTo>
                    <a:pt x="2132" y="2013"/>
                    <a:pt x="2073" y="1977"/>
                    <a:pt x="2049" y="1941"/>
                  </a:cubicBezTo>
                  <a:cubicBezTo>
                    <a:pt x="2001" y="1894"/>
                    <a:pt x="1989" y="1870"/>
                    <a:pt x="1954" y="1822"/>
                  </a:cubicBezTo>
                  <a:cubicBezTo>
                    <a:pt x="1918" y="1751"/>
                    <a:pt x="1882" y="1656"/>
                    <a:pt x="1834" y="1572"/>
                  </a:cubicBezTo>
                  <a:cubicBezTo>
                    <a:pt x="1751" y="1394"/>
                    <a:pt x="1644" y="1215"/>
                    <a:pt x="1513" y="1144"/>
                  </a:cubicBezTo>
                  <a:cubicBezTo>
                    <a:pt x="1465" y="1108"/>
                    <a:pt x="1442" y="1108"/>
                    <a:pt x="1394" y="1108"/>
                  </a:cubicBezTo>
                  <a:cubicBezTo>
                    <a:pt x="1334" y="1108"/>
                    <a:pt x="1263" y="1120"/>
                    <a:pt x="1168" y="1203"/>
                  </a:cubicBezTo>
                  <a:cubicBezTo>
                    <a:pt x="1084" y="1263"/>
                    <a:pt x="977" y="1358"/>
                    <a:pt x="870" y="1477"/>
                  </a:cubicBezTo>
                  <a:cubicBezTo>
                    <a:pt x="668" y="1715"/>
                    <a:pt x="430" y="2049"/>
                    <a:pt x="191" y="2334"/>
                  </a:cubicBezTo>
                  <a:cubicBezTo>
                    <a:pt x="37" y="2513"/>
                    <a:pt x="1" y="2644"/>
                    <a:pt x="1" y="2787"/>
                  </a:cubicBezTo>
                  <a:cubicBezTo>
                    <a:pt x="1" y="2942"/>
                    <a:pt x="37" y="3084"/>
                    <a:pt x="96" y="3287"/>
                  </a:cubicBezTo>
                  <a:cubicBezTo>
                    <a:pt x="144" y="3465"/>
                    <a:pt x="203" y="3668"/>
                    <a:pt x="203" y="3906"/>
                  </a:cubicBezTo>
                  <a:cubicBezTo>
                    <a:pt x="203" y="3977"/>
                    <a:pt x="203" y="4037"/>
                    <a:pt x="191" y="4120"/>
                  </a:cubicBezTo>
                  <a:cubicBezTo>
                    <a:pt x="180" y="4156"/>
                    <a:pt x="180" y="4215"/>
                    <a:pt x="180" y="4275"/>
                  </a:cubicBezTo>
                  <a:cubicBezTo>
                    <a:pt x="180" y="4513"/>
                    <a:pt x="251" y="4787"/>
                    <a:pt x="358" y="5037"/>
                  </a:cubicBezTo>
                  <a:lnTo>
                    <a:pt x="513" y="5037"/>
                  </a:lnTo>
                  <a:cubicBezTo>
                    <a:pt x="632" y="5037"/>
                    <a:pt x="775" y="5037"/>
                    <a:pt x="906" y="5049"/>
                  </a:cubicBezTo>
                  <a:cubicBezTo>
                    <a:pt x="930" y="5049"/>
                    <a:pt x="965" y="5073"/>
                    <a:pt x="989" y="5073"/>
                  </a:cubicBezTo>
                  <a:cubicBezTo>
                    <a:pt x="1168" y="5097"/>
                    <a:pt x="1346" y="5168"/>
                    <a:pt x="1513" y="5311"/>
                  </a:cubicBezTo>
                  <a:cubicBezTo>
                    <a:pt x="2001" y="5680"/>
                    <a:pt x="2358" y="6144"/>
                    <a:pt x="2537" y="6418"/>
                  </a:cubicBezTo>
                  <a:cubicBezTo>
                    <a:pt x="2537" y="6418"/>
                    <a:pt x="2537" y="6442"/>
                    <a:pt x="2561" y="6442"/>
                  </a:cubicBezTo>
                  <a:cubicBezTo>
                    <a:pt x="5454" y="5525"/>
                    <a:pt x="6942" y="4608"/>
                    <a:pt x="7597" y="4132"/>
                  </a:cubicBezTo>
                  <a:cubicBezTo>
                    <a:pt x="7621" y="4061"/>
                    <a:pt x="7621" y="4001"/>
                    <a:pt x="7621" y="3918"/>
                  </a:cubicBezTo>
                  <a:cubicBezTo>
                    <a:pt x="7657" y="3596"/>
                    <a:pt x="7538" y="3311"/>
                    <a:pt x="7347" y="3061"/>
                  </a:cubicBezTo>
                  <a:cubicBezTo>
                    <a:pt x="7157" y="2799"/>
                    <a:pt x="6918" y="2596"/>
                    <a:pt x="6680" y="2430"/>
                  </a:cubicBezTo>
                  <a:cubicBezTo>
                    <a:pt x="6526" y="2322"/>
                    <a:pt x="6430" y="2251"/>
                    <a:pt x="6347" y="2168"/>
                  </a:cubicBezTo>
                  <a:cubicBezTo>
                    <a:pt x="6276" y="2072"/>
                    <a:pt x="6252" y="1977"/>
                    <a:pt x="6252" y="1882"/>
                  </a:cubicBezTo>
                  <a:cubicBezTo>
                    <a:pt x="6252" y="1763"/>
                    <a:pt x="6287" y="1679"/>
                    <a:pt x="6323" y="1560"/>
                  </a:cubicBezTo>
                  <a:cubicBezTo>
                    <a:pt x="6347" y="1441"/>
                    <a:pt x="6395" y="1287"/>
                    <a:pt x="6406" y="1072"/>
                  </a:cubicBezTo>
                  <a:lnTo>
                    <a:pt x="6406" y="941"/>
                  </a:lnTo>
                  <a:cubicBezTo>
                    <a:pt x="6406" y="775"/>
                    <a:pt x="6383" y="667"/>
                    <a:pt x="6347" y="572"/>
                  </a:cubicBezTo>
                  <a:cubicBezTo>
                    <a:pt x="6299" y="477"/>
                    <a:pt x="6264" y="405"/>
                    <a:pt x="6204" y="346"/>
                  </a:cubicBezTo>
                  <a:cubicBezTo>
                    <a:pt x="6192" y="334"/>
                    <a:pt x="6168" y="322"/>
                    <a:pt x="6156" y="322"/>
                  </a:cubicBezTo>
                  <a:cubicBezTo>
                    <a:pt x="6025" y="215"/>
                    <a:pt x="5811" y="120"/>
                    <a:pt x="5549" y="36"/>
                  </a:cubicBezTo>
                  <a:cubicBezTo>
                    <a:pt x="5490" y="24"/>
                    <a:pt x="5406" y="1"/>
                    <a:pt x="5359" y="1"/>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
            <p:cNvSpPr/>
            <p:nvPr/>
          </p:nvSpPr>
          <p:spPr>
            <a:xfrm>
              <a:off x="6057000" y="3863700"/>
              <a:ext cx="187250" cy="180700"/>
            </a:xfrm>
            <a:custGeom>
              <a:avLst/>
              <a:gdLst/>
              <a:ahLst/>
              <a:cxnLst/>
              <a:rect l="l" t="t" r="r" b="b"/>
              <a:pathLst>
                <a:path w="7490" h="7228" extrusionOk="0">
                  <a:moveTo>
                    <a:pt x="4697" y="974"/>
                  </a:moveTo>
                  <a:cubicBezTo>
                    <a:pt x="4703" y="974"/>
                    <a:pt x="4709" y="975"/>
                    <a:pt x="4715" y="977"/>
                  </a:cubicBezTo>
                  <a:cubicBezTo>
                    <a:pt x="4810" y="989"/>
                    <a:pt x="4763" y="1358"/>
                    <a:pt x="4751" y="1715"/>
                  </a:cubicBezTo>
                  <a:cubicBezTo>
                    <a:pt x="4727" y="2072"/>
                    <a:pt x="4668" y="2084"/>
                    <a:pt x="4572" y="2084"/>
                  </a:cubicBezTo>
                  <a:cubicBezTo>
                    <a:pt x="4477" y="2084"/>
                    <a:pt x="4370" y="2084"/>
                    <a:pt x="4406" y="1703"/>
                  </a:cubicBezTo>
                  <a:cubicBezTo>
                    <a:pt x="4428" y="1328"/>
                    <a:pt x="4571" y="974"/>
                    <a:pt x="4697" y="974"/>
                  </a:cubicBezTo>
                  <a:close/>
                  <a:moveTo>
                    <a:pt x="3389" y="1208"/>
                  </a:moveTo>
                  <a:cubicBezTo>
                    <a:pt x="3400" y="1208"/>
                    <a:pt x="3409" y="1210"/>
                    <a:pt x="3417" y="1215"/>
                  </a:cubicBezTo>
                  <a:cubicBezTo>
                    <a:pt x="3513" y="1227"/>
                    <a:pt x="3215" y="1751"/>
                    <a:pt x="3120" y="2227"/>
                  </a:cubicBezTo>
                  <a:cubicBezTo>
                    <a:pt x="3084" y="2465"/>
                    <a:pt x="3108" y="2584"/>
                    <a:pt x="3084" y="2656"/>
                  </a:cubicBezTo>
                  <a:cubicBezTo>
                    <a:pt x="3060" y="2715"/>
                    <a:pt x="3036" y="2727"/>
                    <a:pt x="2989" y="2739"/>
                  </a:cubicBezTo>
                  <a:cubicBezTo>
                    <a:pt x="2968" y="2749"/>
                    <a:pt x="2950" y="2757"/>
                    <a:pt x="2931" y="2757"/>
                  </a:cubicBezTo>
                  <a:cubicBezTo>
                    <a:pt x="2906" y="2757"/>
                    <a:pt x="2880" y="2744"/>
                    <a:pt x="2846" y="2703"/>
                  </a:cubicBezTo>
                  <a:cubicBezTo>
                    <a:pt x="2798" y="2620"/>
                    <a:pt x="2727" y="2477"/>
                    <a:pt x="2786" y="2179"/>
                  </a:cubicBezTo>
                  <a:cubicBezTo>
                    <a:pt x="2822" y="1882"/>
                    <a:pt x="2977" y="1632"/>
                    <a:pt x="3108" y="1453"/>
                  </a:cubicBezTo>
                  <a:cubicBezTo>
                    <a:pt x="3220" y="1299"/>
                    <a:pt x="3324" y="1208"/>
                    <a:pt x="3389" y="1208"/>
                  </a:cubicBezTo>
                  <a:close/>
                  <a:moveTo>
                    <a:pt x="2105" y="1831"/>
                  </a:moveTo>
                  <a:cubicBezTo>
                    <a:pt x="2110" y="1831"/>
                    <a:pt x="2115" y="1832"/>
                    <a:pt x="2120" y="1834"/>
                  </a:cubicBezTo>
                  <a:cubicBezTo>
                    <a:pt x="2215" y="1870"/>
                    <a:pt x="2048" y="2370"/>
                    <a:pt x="1989" y="2882"/>
                  </a:cubicBezTo>
                  <a:cubicBezTo>
                    <a:pt x="1929" y="3382"/>
                    <a:pt x="1893" y="3394"/>
                    <a:pt x="1786" y="3394"/>
                  </a:cubicBezTo>
                  <a:cubicBezTo>
                    <a:pt x="1691" y="3394"/>
                    <a:pt x="1596" y="3382"/>
                    <a:pt x="1643" y="2846"/>
                  </a:cubicBezTo>
                  <a:cubicBezTo>
                    <a:pt x="1723" y="2322"/>
                    <a:pt x="1988" y="1831"/>
                    <a:pt x="2105" y="1831"/>
                  </a:cubicBezTo>
                  <a:close/>
                  <a:moveTo>
                    <a:pt x="4407" y="3513"/>
                  </a:moveTo>
                  <a:cubicBezTo>
                    <a:pt x="4497" y="3513"/>
                    <a:pt x="4599" y="3523"/>
                    <a:pt x="4715" y="3549"/>
                  </a:cubicBezTo>
                  <a:cubicBezTo>
                    <a:pt x="5060" y="3632"/>
                    <a:pt x="5358" y="3739"/>
                    <a:pt x="5596" y="3846"/>
                  </a:cubicBezTo>
                  <a:cubicBezTo>
                    <a:pt x="5644" y="3858"/>
                    <a:pt x="5703" y="3894"/>
                    <a:pt x="5739" y="3906"/>
                  </a:cubicBezTo>
                  <a:cubicBezTo>
                    <a:pt x="6013" y="4025"/>
                    <a:pt x="6192" y="4132"/>
                    <a:pt x="6156" y="4191"/>
                  </a:cubicBezTo>
                  <a:cubicBezTo>
                    <a:pt x="6154" y="4193"/>
                    <a:pt x="6150" y="4194"/>
                    <a:pt x="6142" y="4194"/>
                  </a:cubicBezTo>
                  <a:cubicBezTo>
                    <a:pt x="6093" y="4194"/>
                    <a:pt x="5915" y="4160"/>
                    <a:pt x="5656" y="4108"/>
                  </a:cubicBezTo>
                  <a:cubicBezTo>
                    <a:pt x="5441" y="4072"/>
                    <a:pt x="5168" y="3977"/>
                    <a:pt x="4894" y="3906"/>
                  </a:cubicBezTo>
                  <a:cubicBezTo>
                    <a:pt x="4810" y="3870"/>
                    <a:pt x="4715" y="3858"/>
                    <a:pt x="4644" y="3846"/>
                  </a:cubicBezTo>
                  <a:cubicBezTo>
                    <a:pt x="4516" y="3823"/>
                    <a:pt x="4410" y="3816"/>
                    <a:pt x="4324" y="3816"/>
                  </a:cubicBezTo>
                  <a:cubicBezTo>
                    <a:pt x="4185" y="3816"/>
                    <a:pt x="4095" y="3834"/>
                    <a:pt x="4037" y="3834"/>
                  </a:cubicBezTo>
                  <a:cubicBezTo>
                    <a:pt x="3941" y="3834"/>
                    <a:pt x="3917" y="3799"/>
                    <a:pt x="3894" y="3751"/>
                  </a:cubicBezTo>
                  <a:cubicBezTo>
                    <a:pt x="3882" y="3715"/>
                    <a:pt x="3870" y="3680"/>
                    <a:pt x="3953" y="3620"/>
                  </a:cubicBezTo>
                  <a:cubicBezTo>
                    <a:pt x="4023" y="3585"/>
                    <a:pt x="4168" y="3513"/>
                    <a:pt x="4407" y="3513"/>
                  </a:cubicBezTo>
                  <a:close/>
                  <a:moveTo>
                    <a:pt x="4763" y="0"/>
                  </a:moveTo>
                  <a:cubicBezTo>
                    <a:pt x="4644" y="0"/>
                    <a:pt x="4477" y="48"/>
                    <a:pt x="4298" y="143"/>
                  </a:cubicBezTo>
                  <a:cubicBezTo>
                    <a:pt x="4120" y="227"/>
                    <a:pt x="3941" y="358"/>
                    <a:pt x="3775" y="501"/>
                  </a:cubicBezTo>
                  <a:cubicBezTo>
                    <a:pt x="3453" y="762"/>
                    <a:pt x="3144" y="870"/>
                    <a:pt x="2798" y="989"/>
                  </a:cubicBezTo>
                  <a:cubicBezTo>
                    <a:pt x="2453" y="1108"/>
                    <a:pt x="2048" y="1239"/>
                    <a:pt x="1489" y="1596"/>
                  </a:cubicBezTo>
                  <a:cubicBezTo>
                    <a:pt x="858" y="2001"/>
                    <a:pt x="346" y="2679"/>
                    <a:pt x="0" y="3191"/>
                  </a:cubicBezTo>
                  <a:cubicBezTo>
                    <a:pt x="286" y="3299"/>
                    <a:pt x="548" y="3382"/>
                    <a:pt x="738" y="3560"/>
                  </a:cubicBezTo>
                  <a:cubicBezTo>
                    <a:pt x="917" y="3715"/>
                    <a:pt x="1024" y="3930"/>
                    <a:pt x="1060" y="4215"/>
                  </a:cubicBezTo>
                  <a:cubicBezTo>
                    <a:pt x="1131" y="4144"/>
                    <a:pt x="1203" y="4084"/>
                    <a:pt x="1322" y="4025"/>
                  </a:cubicBezTo>
                  <a:lnTo>
                    <a:pt x="1334" y="4025"/>
                  </a:lnTo>
                  <a:cubicBezTo>
                    <a:pt x="1500" y="3953"/>
                    <a:pt x="1655" y="3906"/>
                    <a:pt x="1834" y="3846"/>
                  </a:cubicBezTo>
                  <a:cubicBezTo>
                    <a:pt x="2012" y="3787"/>
                    <a:pt x="2167" y="3751"/>
                    <a:pt x="2310" y="3680"/>
                  </a:cubicBezTo>
                  <a:cubicBezTo>
                    <a:pt x="2441" y="3620"/>
                    <a:pt x="2560" y="3513"/>
                    <a:pt x="2667" y="3394"/>
                  </a:cubicBezTo>
                  <a:cubicBezTo>
                    <a:pt x="2882" y="3144"/>
                    <a:pt x="3203" y="2906"/>
                    <a:pt x="3525" y="2787"/>
                  </a:cubicBezTo>
                  <a:cubicBezTo>
                    <a:pt x="3858" y="2656"/>
                    <a:pt x="4191" y="2596"/>
                    <a:pt x="4513" y="2548"/>
                  </a:cubicBezTo>
                  <a:cubicBezTo>
                    <a:pt x="4651" y="2528"/>
                    <a:pt x="4787" y="2516"/>
                    <a:pt x="4920" y="2516"/>
                  </a:cubicBezTo>
                  <a:cubicBezTo>
                    <a:pt x="5096" y="2516"/>
                    <a:pt x="5267" y="2537"/>
                    <a:pt x="5430" y="2584"/>
                  </a:cubicBezTo>
                  <a:cubicBezTo>
                    <a:pt x="5715" y="2656"/>
                    <a:pt x="5953" y="2739"/>
                    <a:pt x="6156" y="2858"/>
                  </a:cubicBezTo>
                  <a:cubicBezTo>
                    <a:pt x="6311" y="2965"/>
                    <a:pt x="6418" y="3060"/>
                    <a:pt x="6489" y="3156"/>
                  </a:cubicBezTo>
                  <a:cubicBezTo>
                    <a:pt x="6513" y="3203"/>
                    <a:pt x="6549" y="3239"/>
                    <a:pt x="6573" y="3263"/>
                  </a:cubicBezTo>
                  <a:cubicBezTo>
                    <a:pt x="6751" y="3513"/>
                    <a:pt x="6811" y="3691"/>
                    <a:pt x="6787" y="3715"/>
                  </a:cubicBezTo>
                  <a:cubicBezTo>
                    <a:pt x="6786" y="3716"/>
                    <a:pt x="6786" y="3716"/>
                    <a:pt x="6785" y="3716"/>
                  </a:cubicBezTo>
                  <a:cubicBezTo>
                    <a:pt x="6768" y="3716"/>
                    <a:pt x="6672" y="3565"/>
                    <a:pt x="6477" y="3370"/>
                  </a:cubicBezTo>
                  <a:cubicBezTo>
                    <a:pt x="6453" y="3358"/>
                    <a:pt x="6442" y="3334"/>
                    <a:pt x="6430" y="3310"/>
                  </a:cubicBezTo>
                  <a:cubicBezTo>
                    <a:pt x="6334" y="3215"/>
                    <a:pt x="6215" y="3120"/>
                    <a:pt x="6072" y="3025"/>
                  </a:cubicBezTo>
                  <a:cubicBezTo>
                    <a:pt x="5894" y="2941"/>
                    <a:pt x="5656" y="2846"/>
                    <a:pt x="5406" y="2798"/>
                  </a:cubicBezTo>
                  <a:cubicBezTo>
                    <a:pt x="5275" y="2781"/>
                    <a:pt x="5141" y="2772"/>
                    <a:pt x="5002" y="2772"/>
                  </a:cubicBezTo>
                  <a:cubicBezTo>
                    <a:pt x="4864" y="2772"/>
                    <a:pt x="4721" y="2781"/>
                    <a:pt x="4572" y="2798"/>
                  </a:cubicBezTo>
                  <a:cubicBezTo>
                    <a:pt x="4275" y="2846"/>
                    <a:pt x="3953" y="2918"/>
                    <a:pt x="3656" y="3037"/>
                  </a:cubicBezTo>
                  <a:cubicBezTo>
                    <a:pt x="3382" y="3156"/>
                    <a:pt x="3120" y="3358"/>
                    <a:pt x="2905" y="3596"/>
                  </a:cubicBezTo>
                  <a:cubicBezTo>
                    <a:pt x="2786" y="3715"/>
                    <a:pt x="2632" y="3846"/>
                    <a:pt x="2453" y="3930"/>
                  </a:cubicBezTo>
                  <a:cubicBezTo>
                    <a:pt x="2262" y="4025"/>
                    <a:pt x="2084" y="4072"/>
                    <a:pt x="1929" y="4108"/>
                  </a:cubicBezTo>
                  <a:cubicBezTo>
                    <a:pt x="1774" y="4156"/>
                    <a:pt x="1608" y="4215"/>
                    <a:pt x="1489" y="4263"/>
                  </a:cubicBezTo>
                  <a:cubicBezTo>
                    <a:pt x="1381" y="4311"/>
                    <a:pt x="1298" y="4394"/>
                    <a:pt x="1239" y="4489"/>
                  </a:cubicBezTo>
                  <a:cubicBezTo>
                    <a:pt x="1096" y="4668"/>
                    <a:pt x="1024" y="4870"/>
                    <a:pt x="965" y="5037"/>
                  </a:cubicBezTo>
                  <a:cubicBezTo>
                    <a:pt x="953" y="5108"/>
                    <a:pt x="917" y="5168"/>
                    <a:pt x="905" y="5227"/>
                  </a:cubicBezTo>
                  <a:cubicBezTo>
                    <a:pt x="905" y="5239"/>
                    <a:pt x="893" y="5275"/>
                    <a:pt x="893" y="5287"/>
                  </a:cubicBezTo>
                  <a:cubicBezTo>
                    <a:pt x="893" y="5323"/>
                    <a:pt x="893" y="5334"/>
                    <a:pt x="941" y="5382"/>
                  </a:cubicBezTo>
                  <a:cubicBezTo>
                    <a:pt x="977" y="5418"/>
                    <a:pt x="1060" y="5501"/>
                    <a:pt x="1191" y="5585"/>
                  </a:cubicBezTo>
                  <a:cubicBezTo>
                    <a:pt x="1441" y="5763"/>
                    <a:pt x="1715" y="6001"/>
                    <a:pt x="1929" y="6287"/>
                  </a:cubicBezTo>
                  <a:cubicBezTo>
                    <a:pt x="2132" y="6549"/>
                    <a:pt x="2262" y="6870"/>
                    <a:pt x="2286" y="7228"/>
                  </a:cubicBezTo>
                  <a:lnTo>
                    <a:pt x="2346" y="7168"/>
                  </a:lnTo>
                  <a:lnTo>
                    <a:pt x="3596" y="5037"/>
                  </a:lnTo>
                  <a:cubicBezTo>
                    <a:pt x="3620" y="5025"/>
                    <a:pt x="3620" y="5001"/>
                    <a:pt x="3632" y="4989"/>
                  </a:cubicBezTo>
                  <a:cubicBezTo>
                    <a:pt x="3632" y="4989"/>
                    <a:pt x="3632" y="4977"/>
                    <a:pt x="3644" y="4977"/>
                  </a:cubicBezTo>
                  <a:cubicBezTo>
                    <a:pt x="3656" y="4965"/>
                    <a:pt x="3691" y="4942"/>
                    <a:pt x="3715" y="4942"/>
                  </a:cubicBezTo>
                  <a:cubicBezTo>
                    <a:pt x="3715" y="4942"/>
                    <a:pt x="4179" y="4882"/>
                    <a:pt x="4703" y="4799"/>
                  </a:cubicBezTo>
                  <a:cubicBezTo>
                    <a:pt x="5227" y="4703"/>
                    <a:pt x="5834" y="4608"/>
                    <a:pt x="6096" y="4525"/>
                  </a:cubicBezTo>
                  <a:cubicBezTo>
                    <a:pt x="6334" y="4465"/>
                    <a:pt x="6573" y="4442"/>
                    <a:pt x="6787" y="4382"/>
                  </a:cubicBezTo>
                  <a:cubicBezTo>
                    <a:pt x="6989" y="4322"/>
                    <a:pt x="7156" y="4251"/>
                    <a:pt x="7263" y="4084"/>
                  </a:cubicBezTo>
                  <a:cubicBezTo>
                    <a:pt x="7335" y="3977"/>
                    <a:pt x="7394" y="3834"/>
                    <a:pt x="7406" y="3608"/>
                  </a:cubicBezTo>
                  <a:lnTo>
                    <a:pt x="7406" y="3513"/>
                  </a:lnTo>
                  <a:cubicBezTo>
                    <a:pt x="7489" y="3239"/>
                    <a:pt x="7394" y="3072"/>
                    <a:pt x="7287" y="2941"/>
                  </a:cubicBezTo>
                  <a:cubicBezTo>
                    <a:pt x="7192" y="2798"/>
                    <a:pt x="7049" y="2703"/>
                    <a:pt x="6918" y="2560"/>
                  </a:cubicBezTo>
                  <a:cubicBezTo>
                    <a:pt x="6846" y="2477"/>
                    <a:pt x="6775" y="2346"/>
                    <a:pt x="6775" y="2191"/>
                  </a:cubicBezTo>
                  <a:lnTo>
                    <a:pt x="6775" y="2120"/>
                  </a:lnTo>
                  <a:cubicBezTo>
                    <a:pt x="6775" y="1929"/>
                    <a:pt x="6692" y="1810"/>
                    <a:pt x="6549" y="1691"/>
                  </a:cubicBezTo>
                  <a:cubicBezTo>
                    <a:pt x="6501" y="1644"/>
                    <a:pt x="6442" y="1608"/>
                    <a:pt x="6370" y="1572"/>
                  </a:cubicBezTo>
                  <a:cubicBezTo>
                    <a:pt x="6215" y="1489"/>
                    <a:pt x="6037" y="1405"/>
                    <a:pt x="5834" y="1334"/>
                  </a:cubicBezTo>
                  <a:cubicBezTo>
                    <a:pt x="5680" y="1274"/>
                    <a:pt x="5584" y="1227"/>
                    <a:pt x="5501" y="1167"/>
                  </a:cubicBezTo>
                  <a:cubicBezTo>
                    <a:pt x="5430" y="1108"/>
                    <a:pt x="5370" y="1036"/>
                    <a:pt x="5346" y="953"/>
                  </a:cubicBezTo>
                  <a:cubicBezTo>
                    <a:pt x="5322" y="893"/>
                    <a:pt x="5322" y="858"/>
                    <a:pt x="5310" y="822"/>
                  </a:cubicBezTo>
                  <a:cubicBezTo>
                    <a:pt x="5310" y="762"/>
                    <a:pt x="5310" y="703"/>
                    <a:pt x="5299" y="643"/>
                  </a:cubicBezTo>
                  <a:cubicBezTo>
                    <a:pt x="5287" y="560"/>
                    <a:pt x="5251" y="441"/>
                    <a:pt x="5168" y="286"/>
                  </a:cubicBezTo>
                  <a:cubicBezTo>
                    <a:pt x="5108" y="167"/>
                    <a:pt x="5025" y="96"/>
                    <a:pt x="4965" y="60"/>
                  </a:cubicBezTo>
                  <a:cubicBezTo>
                    <a:pt x="4906" y="24"/>
                    <a:pt x="4834" y="0"/>
                    <a:pt x="4763" y="0"/>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
            <p:cNvSpPr/>
            <p:nvPr/>
          </p:nvSpPr>
          <p:spPr>
            <a:xfrm>
              <a:off x="5809050" y="3854475"/>
              <a:ext cx="447100" cy="294700"/>
            </a:xfrm>
            <a:custGeom>
              <a:avLst/>
              <a:gdLst/>
              <a:ahLst/>
              <a:cxnLst/>
              <a:rect l="l" t="t" r="r" b="b"/>
              <a:pathLst>
                <a:path w="17884" h="11788" extrusionOk="0">
                  <a:moveTo>
                    <a:pt x="13845" y="5306"/>
                  </a:moveTo>
                  <a:cubicBezTo>
                    <a:pt x="13833" y="5306"/>
                    <a:pt x="13822" y="5308"/>
                    <a:pt x="13812" y="5311"/>
                  </a:cubicBezTo>
                  <a:cubicBezTo>
                    <a:pt x="13812" y="5311"/>
                    <a:pt x="13823" y="5309"/>
                    <a:pt x="13845" y="5306"/>
                  </a:cubicBezTo>
                  <a:close/>
                  <a:moveTo>
                    <a:pt x="3977" y="6204"/>
                  </a:moveTo>
                  <a:cubicBezTo>
                    <a:pt x="3929" y="6323"/>
                    <a:pt x="3906" y="6430"/>
                    <a:pt x="3918" y="6549"/>
                  </a:cubicBezTo>
                  <a:cubicBezTo>
                    <a:pt x="3918" y="6763"/>
                    <a:pt x="3977" y="6942"/>
                    <a:pt x="4025" y="7120"/>
                  </a:cubicBezTo>
                  <a:cubicBezTo>
                    <a:pt x="4084" y="7299"/>
                    <a:pt x="4132" y="7466"/>
                    <a:pt x="4132" y="7668"/>
                  </a:cubicBezTo>
                  <a:cubicBezTo>
                    <a:pt x="4132" y="7728"/>
                    <a:pt x="4132" y="7775"/>
                    <a:pt x="4108" y="7835"/>
                  </a:cubicBezTo>
                  <a:cubicBezTo>
                    <a:pt x="4096" y="7894"/>
                    <a:pt x="4096" y="7966"/>
                    <a:pt x="4096" y="8025"/>
                  </a:cubicBezTo>
                  <a:cubicBezTo>
                    <a:pt x="4096" y="8085"/>
                    <a:pt x="4108" y="8144"/>
                    <a:pt x="4108" y="8204"/>
                  </a:cubicBezTo>
                  <a:cubicBezTo>
                    <a:pt x="4037" y="8228"/>
                    <a:pt x="3953" y="8251"/>
                    <a:pt x="3858" y="8275"/>
                  </a:cubicBezTo>
                  <a:cubicBezTo>
                    <a:pt x="3834" y="8275"/>
                    <a:pt x="3787" y="8287"/>
                    <a:pt x="3739" y="8287"/>
                  </a:cubicBezTo>
                  <a:cubicBezTo>
                    <a:pt x="3718" y="8289"/>
                    <a:pt x="3695" y="8290"/>
                    <a:pt x="3671" y="8290"/>
                  </a:cubicBezTo>
                  <a:cubicBezTo>
                    <a:pt x="3413" y="8290"/>
                    <a:pt x="3008" y="8174"/>
                    <a:pt x="2703" y="7978"/>
                  </a:cubicBezTo>
                  <a:cubicBezTo>
                    <a:pt x="2525" y="7870"/>
                    <a:pt x="2370" y="7751"/>
                    <a:pt x="2251" y="7632"/>
                  </a:cubicBezTo>
                  <a:cubicBezTo>
                    <a:pt x="2144" y="7501"/>
                    <a:pt x="2084" y="7382"/>
                    <a:pt x="2084" y="7251"/>
                  </a:cubicBezTo>
                  <a:cubicBezTo>
                    <a:pt x="2084" y="7144"/>
                    <a:pt x="2120" y="7025"/>
                    <a:pt x="2203" y="6894"/>
                  </a:cubicBezTo>
                  <a:cubicBezTo>
                    <a:pt x="2405" y="6608"/>
                    <a:pt x="2703" y="6442"/>
                    <a:pt x="3013" y="6346"/>
                  </a:cubicBezTo>
                  <a:cubicBezTo>
                    <a:pt x="3322" y="6239"/>
                    <a:pt x="3679" y="6204"/>
                    <a:pt x="3965" y="6204"/>
                  </a:cubicBezTo>
                  <a:close/>
                  <a:moveTo>
                    <a:pt x="4168" y="8525"/>
                  </a:moveTo>
                  <a:cubicBezTo>
                    <a:pt x="4191" y="8609"/>
                    <a:pt x="4215" y="8680"/>
                    <a:pt x="4251" y="8751"/>
                  </a:cubicBezTo>
                  <a:cubicBezTo>
                    <a:pt x="4108" y="8728"/>
                    <a:pt x="3989" y="8680"/>
                    <a:pt x="3858" y="8609"/>
                  </a:cubicBezTo>
                  <a:cubicBezTo>
                    <a:pt x="3894" y="8609"/>
                    <a:pt x="3929" y="8585"/>
                    <a:pt x="3965" y="8585"/>
                  </a:cubicBezTo>
                  <a:cubicBezTo>
                    <a:pt x="4037" y="8573"/>
                    <a:pt x="4108" y="8549"/>
                    <a:pt x="4168" y="8525"/>
                  </a:cubicBezTo>
                  <a:close/>
                  <a:moveTo>
                    <a:pt x="14693" y="0"/>
                  </a:moveTo>
                  <a:cubicBezTo>
                    <a:pt x="14490" y="0"/>
                    <a:pt x="14264" y="72"/>
                    <a:pt x="14074" y="179"/>
                  </a:cubicBezTo>
                  <a:cubicBezTo>
                    <a:pt x="13859" y="286"/>
                    <a:pt x="13669" y="429"/>
                    <a:pt x="13478" y="584"/>
                  </a:cubicBezTo>
                  <a:cubicBezTo>
                    <a:pt x="13359" y="667"/>
                    <a:pt x="13252" y="750"/>
                    <a:pt x="13133" y="810"/>
                  </a:cubicBezTo>
                  <a:cubicBezTo>
                    <a:pt x="12966" y="881"/>
                    <a:pt x="12800" y="941"/>
                    <a:pt x="12597" y="1012"/>
                  </a:cubicBezTo>
                  <a:cubicBezTo>
                    <a:pt x="12478" y="1060"/>
                    <a:pt x="12347" y="1108"/>
                    <a:pt x="12204" y="1167"/>
                  </a:cubicBezTo>
                  <a:cubicBezTo>
                    <a:pt x="12133" y="1191"/>
                    <a:pt x="12050" y="1239"/>
                    <a:pt x="11954" y="1262"/>
                  </a:cubicBezTo>
                  <a:cubicBezTo>
                    <a:pt x="11728" y="1370"/>
                    <a:pt x="11490" y="1489"/>
                    <a:pt x="11228" y="1667"/>
                  </a:cubicBezTo>
                  <a:cubicBezTo>
                    <a:pt x="11133" y="1727"/>
                    <a:pt x="11061" y="1786"/>
                    <a:pt x="10978" y="1846"/>
                  </a:cubicBezTo>
                  <a:cubicBezTo>
                    <a:pt x="10918" y="1893"/>
                    <a:pt x="10859" y="1941"/>
                    <a:pt x="10811" y="1977"/>
                  </a:cubicBezTo>
                  <a:cubicBezTo>
                    <a:pt x="10395" y="2334"/>
                    <a:pt x="10049" y="2775"/>
                    <a:pt x="9787" y="3144"/>
                  </a:cubicBezTo>
                  <a:cubicBezTo>
                    <a:pt x="9764" y="3167"/>
                    <a:pt x="9752" y="3191"/>
                    <a:pt x="9740" y="3215"/>
                  </a:cubicBezTo>
                  <a:cubicBezTo>
                    <a:pt x="9680" y="3310"/>
                    <a:pt x="9621" y="3382"/>
                    <a:pt x="9573" y="3453"/>
                  </a:cubicBezTo>
                  <a:lnTo>
                    <a:pt x="9549" y="3453"/>
                  </a:lnTo>
                  <a:cubicBezTo>
                    <a:pt x="9502" y="3453"/>
                    <a:pt x="9454" y="3465"/>
                    <a:pt x="9430" y="3465"/>
                  </a:cubicBezTo>
                  <a:cubicBezTo>
                    <a:pt x="9252" y="3501"/>
                    <a:pt x="9085" y="3560"/>
                    <a:pt x="8930" y="3632"/>
                  </a:cubicBezTo>
                  <a:cubicBezTo>
                    <a:pt x="8835" y="3691"/>
                    <a:pt x="8728" y="3739"/>
                    <a:pt x="8632" y="3810"/>
                  </a:cubicBezTo>
                  <a:cubicBezTo>
                    <a:pt x="8335" y="4001"/>
                    <a:pt x="8073" y="4227"/>
                    <a:pt x="7847" y="4358"/>
                  </a:cubicBezTo>
                  <a:cubicBezTo>
                    <a:pt x="7585" y="4525"/>
                    <a:pt x="7358" y="4632"/>
                    <a:pt x="7132" y="4763"/>
                  </a:cubicBezTo>
                  <a:cubicBezTo>
                    <a:pt x="7001" y="4834"/>
                    <a:pt x="6882" y="4941"/>
                    <a:pt x="6763" y="5061"/>
                  </a:cubicBezTo>
                  <a:cubicBezTo>
                    <a:pt x="6692" y="5132"/>
                    <a:pt x="6632" y="5215"/>
                    <a:pt x="6573" y="5311"/>
                  </a:cubicBezTo>
                  <a:cubicBezTo>
                    <a:pt x="6549" y="5334"/>
                    <a:pt x="6537" y="5358"/>
                    <a:pt x="6525" y="5370"/>
                  </a:cubicBezTo>
                  <a:cubicBezTo>
                    <a:pt x="6525" y="5394"/>
                    <a:pt x="6513" y="5394"/>
                    <a:pt x="6513" y="5394"/>
                  </a:cubicBezTo>
                  <a:cubicBezTo>
                    <a:pt x="6489" y="5370"/>
                    <a:pt x="6489" y="5358"/>
                    <a:pt x="6477" y="5346"/>
                  </a:cubicBezTo>
                  <a:cubicBezTo>
                    <a:pt x="6465" y="5299"/>
                    <a:pt x="6430" y="5251"/>
                    <a:pt x="6418" y="5215"/>
                  </a:cubicBezTo>
                  <a:cubicBezTo>
                    <a:pt x="6394" y="5132"/>
                    <a:pt x="6346" y="5061"/>
                    <a:pt x="6299" y="4989"/>
                  </a:cubicBezTo>
                  <a:cubicBezTo>
                    <a:pt x="6287" y="4953"/>
                    <a:pt x="6251" y="4930"/>
                    <a:pt x="6239" y="4894"/>
                  </a:cubicBezTo>
                  <a:cubicBezTo>
                    <a:pt x="6227" y="4882"/>
                    <a:pt x="6227" y="4870"/>
                    <a:pt x="6215" y="4870"/>
                  </a:cubicBezTo>
                  <a:cubicBezTo>
                    <a:pt x="6168" y="4822"/>
                    <a:pt x="6132" y="4775"/>
                    <a:pt x="6073" y="4739"/>
                  </a:cubicBezTo>
                  <a:cubicBezTo>
                    <a:pt x="6037" y="4703"/>
                    <a:pt x="6001" y="4680"/>
                    <a:pt x="5954" y="4644"/>
                  </a:cubicBezTo>
                  <a:cubicBezTo>
                    <a:pt x="5870" y="4596"/>
                    <a:pt x="5763" y="4572"/>
                    <a:pt x="5656" y="4572"/>
                  </a:cubicBezTo>
                  <a:cubicBezTo>
                    <a:pt x="5632" y="4572"/>
                    <a:pt x="5596" y="4572"/>
                    <a:pt x="5573" y="4584"/>
                  </a:cubicBezTo>
                  <a:cubicBezTo>
                    <a:pt x="5453" y="4596"/>
                    <a:pt x="5346" y="4656"/>
                    <a:pt x="5263" y="4715"/>
                  </a:cubicBezTo>
                  <a:cubicBezTo>
                    <a:pt x="5239" y="4715"/>
                    <a:pt x="5239" y="4739"/>
                    <a:pt x="5227" y="4739"/>
                  </a:cubicBezTo>
                  <a:cubicBezTo>
                    <a:pt x="5203" y="4763"/>
                    <a:pt x="5168" y="4775"/>
                    <a:pt x="5144" y="4811"/>
                  </a:cubicBezTo>
                  <a:cubicBezTo>
                    <a:pt x="5061" y="4870"/>
                    <a:pt x="4989" y="4953"/>
                    <a:pt x="4918" y="5037"/>
                  </a:cubicBezTo>
                  <a:cubicBezTo>
                    <a:pt x="4846" y="5108"/>
                    <a:pt x="4787" y="5192"/>
                    <a:pt x="4703" y="5287"/>
                  </a:cubicBezTo>
                  <a:cubicBezTo>
                    <a:pt x="4549" y="5489"/>
                    <a:pt x="4370" y="5727"/>
                    <a:pt x="4191" y="5930"/>
                  </a:cubicBezTo>
                  <a:lnTo>
                    <a:pt x="3977" y="5930"/>
                  </a:lnTo>
                  <a:cubicBezTo>
                    <a:pt x="3668" y="5930"/>
                    <a:pt x="3298" y="5954"/>
                    <a:pt x="2917" y="6073"/>
                  </a:cubicBezTo>
                  <a:cubicBezTo>
                    <a:pt x="2715" y="6132"/>
                    <a:pt x="2525" y="6239"/>
                    <a:pt x="2322" y="6370"/>
                  </a:cubicBezTo>
                  <a:cubicBezTo>
                    <a:pt x="2239" y="6430"/>
                    <a:pt x="2167" y="6501"/>
                    <a:pt x="2084" y="6585"/>
                  </a:cubicBezTo>
                  <a:cubicBezTo>
                    <a:pt x="2024" y="6644"/>
                    <a:pt x="1989" y="6704"/>
                    <a:pt x="1941" y="6763"/>
                  </a:cubicBezTo>
                  <a:cubicBezTo>
                    <a:pt x="1929" y="6787"/>
                    <a:pt x="1893" y="6823"/>
                    <a:pt x="1882" y="6846"/>
                  </a:cubicBezTo>
                  <a:cubicBezTo>
                    <a:pt x="1786" y="7001"/>
                    <a:pt x="1763" y="7132"/>
                    <a:pt x="1763" y="7275"/>
                  </a:cubicBezTo>
                  <a:cubicBezTo>
                    <a:pt x="1763" y="7454"/>
                    <a:pt x="1822" y="7608"/>
                    <a:pt x="1905" y="7751"/>
                  </a:cubicBezTo>
                  <a:cubicBezTo>
                    <a:pt x="1941" y="7799"/>
                    <a:pt x="1965" y="7835"/>
                    <a:pt x="2001" y="7870"/>
                  </a:cubicBezTo>
                  <a:cubicBezTo>
                    <a:pt x="2048" y="7918"/>
                    <a:pt x="2084" y="7978"/>
                    <a:pt x="2144" y="8025"/>
                  </a:cubicBezTo>
                  <a:cubicBezTo>
                    <a:pt x="2179" y="8049"/>
                    <a:pt x="2227" y="8085"/>
                    <a:pt x="2251" y="8109"/>
                  </a:cubicBezTo>
                  <a:cubicBezTo>
                    <a:pt x="2179" y="8109"/>
                    <a:pt x="2108" y="8132"/>
                    <a:pt x="2024" y="8144"/>
                  </a:cubicBezTo>
                  <a:cubicBezTo>
                    <a:pt x="1834" y="8192"/>
                    <a:pt x="1655" y="8251"/>
                    <a:pt x="1465" y="8335"/>
                  </a:cubicBezTo>
                  <a:cubicBezTo>
                    <a:pt x="1179" y="8466"/>
                    <a:pt x="977" y="8680"/>
                    <a:pt x="810" y="8918"/>
                  </a:cubicBezTo>
                  <a:cubicBezTo>
                    <a:pt x="774" y="8966"/>
                    <a:pt x="750" y="9002"/>
                    <a:pt x="715" y="9061"/>
                  </a:cubicBezTo>
                  <a:cubicBezTo>
                    <a:pt x="572" y="9383"/>
                    <a:pt x="500" y="9716"/>
                    <a:pt x="500" y="10097"/>
                  </a:cubicBezTo>
                  <a:cubicBezTo>
                    <a:pt x="500" y="10228"/>
                    <a:pt x="512" y="10371"/>
                    <a:pt x="524" y="10514"/>
                  </a:cubicBezTo>
                  <a:cubicBezTo>
                    <a:pt x="536" y="10573"/>
                    <a:pt x="536" y="10633"/>
                    <a:pt x="536" y="10668"/>
                  </a:cubicBezTo>
                  <a:cubicBezTo>
                    <a:pt x="536" y="11002"/>
                    <a:pt x="405" y="11288"/>
                    <a:pt x="274" y="11478"/>
                  </a:cubicBezTo>
                  <a:cubicBezTo>
                    <a:pt x="203" y="11585"/>
                    <a:pt x="143" y="11657"/>
                    <a:pt x="96" y="11704"/>
                  </a:cubicBezTo>
                  <a:lnTo>
                    <a:pt x="36" y="11764"/>
                  </a:lnTo>
                  <a:lnTo>
                    <a:pt x="24" y="11776"/>
                  </a:lnTo>
                  <a:cubicBezTo>
                    <a:pt x="24" y="11776"/>
                    <a:pt x="24" y="11782"/>
                    <a:pt x="14" y="11786"/>
                  </a:cubicBezTo>
                  <a:lnTo>
                    <a:pt x="14" y="11786"/>
                  </a:lnTo>
                  <a:cubicBezTo>
                    <a:pt x="188" y="11762"/>
                    <a:pt x="350" y="11727"/>
                    <a:pt x="524" y="11704"/>
                  </a:cubicBezTo>
                  <a:cubicBezTo>
                    <a:pt x="536" y="11680"/>
                    <a:pt x="560" y="11657"/>
                    <a:pt x="572" y="11645"/>
                  </a:cubicBezTo>
                  <a:cubicBezTo>
                    <a:pt x="739" y="11418"/>
                    <a:pt x="881" y="11073"/>
                    <a:pt x="893" y="10668"/>
                  </a:cubicBezTo>
                  <a:cubicBezTo>
                    <a:pt x="893" y="10597"/>
                    <a:pt x="893" y="10537"/>
                    <a:pt x="881" y="10466"/>
                  </a:cubicBezTo>
                  <a:cubicBezTo>
                    <a:pt x="870" y="10335"/>
                    <a:pt x="858" y="10216"/>
                    <a:pt x="858" y="10073"/>
                  </a:cubicBezTo>
                  <a:cubicBezTo>
                    <a:pt x="858" y="9752"/>
                    <a:pt x="917" y="9442"/>
                    <a:pt x="1048" y="9180"/>
                  </a:cubicBezTo>
                  <a:cubicBezTo>
                    <a:pt x="1179" y="8930"/>
                    <a:pt x="1358" y="8740"/>
                    <a:pt x="1632" y="8609"/>
                  </a:cubicBezTo>
                  <a:cubicBezTo>
                    <a:pt x="1929" y="8466"/>
                    <a:pt x="2167" y="8394"/>
                    <a:pt x="2417" y="8394"/>
                  </a:cubicBezTo>
                  <a:cubicBezTo>
                    <a:pt x="2763" y="8394"/>
                    <a:pt x="3096" y="8513"/>
                    <a:pt x="3572" y="8823"/>
                  </a:cubicBezTo>
                  <a:cubicBezTo>
                    <a:pt x="4025" y="9121"/>
                    <a:pt x="4441" y="9144"/>
                    <a:pt x="4763" y="9144"/>
                  </a:cubicBezTo>
                  <a:lnTo>
                    <a:pt x="4811" y="9144"/>
                  </a:lnTo>
                  <a:cubicBezTo>
                    <a:pt x="4965" y="9144"/>
                    <a:pt x="5096" y="9144"/>
                    <a:pt x="5227" y="9168"/>
                  </a:cubicBezTo>
                  <a:cubicBezTo>
                    <a:pt x="5346" y="9204"/>
                    <a:pt x="5477" y="9240"/>
                    <a:pt x="5620" y="9347"/>
                  </a:cubicBezTo>
                  <a:cubicBezTo>
                    <a:pt x="5930" y="9585"/>
                    <a:pt x="6192" y="9871"/>
                    <a:pt x="6370" y="10109"/>
                  </a:cubicBezTo>
                  <a:cubicBezTo>
                    <a:pt x="6430" y="10192"/>
                    <a:pt x="6489" y="10275"/>
                    <a:pt x="6537" y="10335"/>
                  </a:cubicBezTo>
                  <a:cubicBezTo>
                    <a:pt x="6656" y="10299"/>
                    <a:pt x="6763" y="10252"/>
                    <a:pt x="6870" y="10228"/>
                  </a:cubicBezTo>
                  <a:cubicBezTo>
                    <a:pt x="6870" y="10228"/>
                    <a:pt x="6870" y="10216"/>
                    <a:pt x="6846" y="10216"/>
                  </a:cubicBezTo>
                  <a:cubicBezTo>
                    <a:pt x="6668" y="9930"/>
                    <a:pt x="6311" y="9466"/>
                    <a:pt x="5823" y="9097"/>
                  </a:cubicBezTo>
                  <a:cubicBezTo>
                    <a:pt x="5644" y="8966"/>
                    <a:pt x="5465" y="8882"/>
                    <a:pt x="5287" y="8859"/>
                  </a:cubicBezTo>
                  <a:cubicBezTo>
                    <a:pt x="5108" y="8823"/>
                    <a:pt x="4941" y="8823"/>
                    <a:pt x="4799" y="8823"/>
                  </a:cubicBezTo>
                  <a:lnTo>
                    <a:pt x="4632" y="8823"/>
                  </a:lnTo>
                  <a:cubicBezTo>
                    <a:pt x="4525" y="8585"/>
                    <a:pt x="4453" y="8323"/>
                    <a:pt x="4453" y="8073"/>
                  </a:cubicBezTo>
                  <a:cubicBezTo>
                    <a:pt x="4453" y="8013"/>
                    <a:pt x="4453" y="7966"/>
                    <a:pt x="4465" y="7906"/>
                  </a:cubicBezTo>
                  <a:cubicBezTo>
                    <a:pt x="4489" y="7835"/>
                    <a:pt x="4489" y="7751"/>
                    <a:pt x="4489" y="7692"/>
                  </a:cubicBezTo>
                  <a:cubicBezTo>
                    <a:pt x="4489" y="7454"/>
                    <a:pt x="4430" y="7251"/>
                    <a:pt x="4382" y="7073"/>
                  </a:cubicBezTo>
                  <a:cubicBezTo>
                    <a:pt x="4322" y="6894"/>
                    <a:pt x="4275" y="6727"/>
                    <a:pt x="4275" y="6585"/>
                  </a:cubicBezTo>
                  <a:cubicBezTo>
                    <a:pt x="4275" y="6430"/>
                    <a:pt x="4322" y="6299"/>
                    <a:pt x="4465" y="6120"/>
                  </a:cubicBezTo>
                  <a:cubicBezTo>
                    <a:pt x="4703" y="5834"/>
                    <a:pt x="4941" y="5525"/>
                    <a:pt x="5156" y="5275"/>
                  </a:cubicBezTo>
                  <a:cubicBezTo>
                    <a:pt x="5263" y="5156"/>
                    <a:pt x="5358" y="5049"/>
                    <a:pt x="5453" y="4989"/>
                  </a:cubicBezTo>
                  <a:cubicBezTo>
                    <a:pt x="5537" y="4930"/>
                    <a:pt x="5620" y="4894"/>
                    <a:pt x="5680" y="4894"/>
                  </a:cubicBezTo>
                  <a:cubicBezTo>
                    <a:pt x="5703" y="4894"/>
                    <a:pt x="5751" y="4918"/>
                    <a:pt x="5799" y="4930"/>
                  </a:cubicBezTo>
                  <a:cubicBezTo>
                    <a:pt x="5942" y="5001"/>
                    <a:pt x="6049" y="5180"/>
                    <a:pt x="6120" y="5358"/>
                  </a:cubicBezTo>
                  <a:cubicBezTo>
                    <a:pt x="6168" y="5453"/>
                    <a:pt x="6192" y="5537"/>
                    <a:pt x="6239" y="5608"/>
                  </a:cubicBezTo>
                  <a:cubicBezTo>
                    <a:pt x="6251" y="5656"/>
                    <a:pt x="6287" y="5692"/>
                    <a:pt x="6335" y="5715"/>
                  </a:cubicBezTo>
                  <a:cubicBezTo>
                    <a:pt x="6358" y="5751"/>
                    <a:pt x="6430" y="5787"/>
                    <a:pt x="6513" y="5787"/>
                  </a:cubicBezTo>
                  <a:cubicBezTo>
                    <a:pt x="6596" y="5787"/>
                    <a:pt x="6668" y="5751"/>
                    <a:pt x="6716" y="5703"/>
                  </a:cubicBezTo>
                  <a:cubicBezTo>
                    <a:pt x="6763" y="5656"/>
                    <a:pt x="6811" y="5608"/>
                    <a:pt x="6846" y="5537"/>
                  </a:cubicBezTo>
                  <a:cubicBezTo>
                    <a:pt x="7013" y="5287"/>
                    <a:pt x="7168" y="5156"/>
                    <a:pt x="7358" y="5037"/>
                  </a:cubicBezTo>
                  <a:cubicBezTo>
                    <a:pt x="7549" y="4918"/>
                    <a:pt x="7775" y="4811"/>
                    <a:pt x="8061" y="4632"/>
                  </a:cubicBezTo>
                  <a:cubicBezTo>
                    <a:pt x="8311" y="4477"/>
                    <a:pt x="8573" y="4263"/>
                    <a:pt x="8859" y="4084"/>
                  </a:cubicBezTo>
                  <a:cubicBezTo>
                    <a:pt x="9144" y="3906"/>
                    <a:pt x="9406" y="3787"/>
                    <a:pt x="9633" y="3787"/>
                  </a:cubicBezTo>
                  <a:cubicBezTo>
                    <a:pt x="9704" y="3787"/>
                    <a:pt x="9764" y="3798"/>
                    <a:pt x="9823" y="3810"/>
                  </a:cubicBezTo>
                  <a:cubicBezTo>
                    <a:pt x="10121" y="3918"/>
                    <a:pt x="10347" y="4001"/>
                    <a:pt x="10478" y="4144"/>
                  </a:cubicBezTo>
                  <a:cubicBezTo>
                    <a:pt x="10561" y="4203"/>
                    <a:pt x="10597" y="4275"/>
                    <a:pt x="10645" y="4358"/>
                  </a:cubicBezTo>
                  <a:cubicBezTo>
                    <a:pt x="10680" y="4453"/>
                    <a:pt x="10704" y="4572"/>
                    <a:pt x="10704" y="4739"/>
                  </a:cubicBezTo>
                  <a:lnTo>
                    <a:pt x="10704" y="4870"/>
                  </a:lnTo>
                  <a:cubicBezTo>
                    <a:pt x="10692" y="5072"/>
                    <a:pt x="10645" y="5227"/>
                    <a:pt x="10621" y="5346"/>
                  </a:cubicBezTo>
                  <a:cubicBezTo>
                    <a:pt x="10585" y="5465"/>
                    <a:pt x="10537" y="5549"/>
                    <a:pt x="10537" y="5668"/>
                  </a:cubicBezTo>
                  <a:cubicBezTo>
                    <a:pt x="10537" y="5763"/>
                    <a:pt x="10585" y="5870"/>
                    <a:pt x="10645" y="5954"/>
                  </a:cubicBezTo>
                  <a:cubicBezTo>
                    <a:pt x="10716" y="6049"/>
                    <a:pt x="10823" y="6120"/>
                    <a:pt x="10954" y="6227"/>
                  </a:cubicBezTo>
                  <a:cubicBezTo>
                    <a:pt x="11192" y="6382"/>
                    <a:pt x="11430" y="6608"/>
                    <a:pt x="11633" y="6846"/>
                  </a:cubicBezTo>
                  <a:cubicBezTo>
                    <a:pt x="11811" y="7097"/>
                    <a:pt x="11930" y="7382"/>
                    <a:pt x="11930" y="7680"/>
                  </a:cubicBezTo>
                  <a:cubicBezTo>
                    <a:pt x="11930" y="7751"/>
                    <a:pt x="11907" y="7811"/>
                    <a:pt x="11907" y="7894"/>
                  </a:cubicBezTo>
                  <a:cubicBezTo>
                    <a:pt x="12085" y="7751"/>
                    <a:pt x="12204" y="7668"/>
                    <a:pt x="12264" y="7608"/>
                  </a:cubicBezTo>
                  <a:cubicBezTo>
                    <a:pt x="12252" y="7251"/>
                    <a:pt x="12109" y="6942"/>
                    <a:pt x="11907" y="6668"/>
                  </a:cubicBezTo>
                  <a:cubicBezTo>
                    <a:pt x="11704" y="6382"/>
                    <a:pt x="11418" y="6144"/>
                    <a:pt x="11168" y="5965"/>
                  </a:cubicBezTo>
                  <a:cubicBezTo>
                    <a:pt x="11037" y="5882"/>
                    <a:pt x="10942" y="5811"/>
                    <a:pt x="10918" y="5763"/>
                  </a:cubicBezTo>
                  <a:cubicBezTo>
                    <a:pt x="10871" y="5715"/>
                    <a:pt x="10871" y="5703"/>
                    <a:pt x="10871" y="5668"/>
                  </a:cubicBezTo>
                  <a:cubicBezTo>
                    <a:pt x="10871" y="5656"/>
                    <a:pt x="10871" y="5632"/>
                    <a:pt x="10883" y="5608"/>
                  </a:cubicBezTo>
                  <a:cubicBezTo>
                    <a:pt x="10895" y="5549"/>
                    <a:pt x="10918" y="5489"/>
                    <a:pt x="10942" y="5418"/>
                  </a:cubicBezTo>
                  <a:cubicBezTo>
                    <a:pt x="11002" y="5251"/>
                    <a:pt x="11073" y="5049"/>
                    <a:pt x="11216" y="4870"/>
                  </a:cubicBezTo>
                  <a:cubicBezTo>
                    <a:pt x="11288" y="4775"/>
                    <a:pt x="11359" y="4691"/>
                    <a:pt x="11466" y="4644"/>
                  </a:cubicBezTo>
                  <a:cubicBezTo>
                    <a:pt x="11573" y="4584"/>
                    <a:pt x="11752" y="4537"/>
                    <a:pt x="11907" y="4501"/>
                  </a:cubicBezTo>
                  <a:cubicBezTo>
                    <a:pt x="12073" y="4441"/>
                    <a:pt x="12252" y="4406"/>
                    <a:pt x="12442" y="4322"/>
                  </a:cubicBezTo>
                  <a:cubicBezTo>
                    <a:pt x="12621" y="4227"/>
                    <a:pt x="12776" y="4096"/>
                    <a:pt x="12895" y="3977"/>
                  </a:cubicBezTo>
                  <a:cubicBezTo>
                    <a:pt x="13121" y="3727"/>
                    <a:pt x="13359" y="3548"/>
                    <a:pt x="13657" y="3429"/>
                  </a:cubicBezTo>
                  <a:cubicBezTo>
                    <a:pt x="13931" y="3310"/>
                    <a:pt x="14252" y="3227"/>
                    <a:pt x="14562" y="3191"/>
                  </a:cubicBezTo>
                  <a:cubicBezTo>
                    <a:pt x="14711" y="3167"/>
                    <a:pt x="14856" y="3156"/>
                    <a:pt x="14996" y="3156"/>
                  </a:cubicBezTo>
                  <a:cubicBezTo>
                    <a:pt x="15136" y="3156"/>
                    <a:pt x="15270" y="3167"/>
                    <a:pt x="15395" y="3191"/>
                  </a:cubicBezTo>
                  <a:cubicBezTo>
                    <a:pt x="15645" y="3227"/>
                    <a:pt x="15883" y="3322"/>
                    <a:pt x="16062" y="3406"/>
                  </a:cubicBezTo>
                  <a:cubicBezTo>
                    <a:pt x="16241" y="3513"/>
                    <a:pt x="16371" y="3632"/>
                    <a:pt x="16467" y="3739"/>
                  </a:cubicBezTo>
                  <a:cubicBezTo>
                    <a:pt x="16661" y="3956"/>
                    <a:pt x="16756" y="4085"/>
                    <a:pt x="16774" y="4085"/>
                  </a:cubicBezTo>
                  <a:cubicBezTo>
                    <a:pt x="16775" y="4085"/>
                    <a:pt x="16776" y="4085"/>
                    <a:pt x="16776" y="4084"/>
                  </a:cubicBezTo>
                  <a:cubicBezTo>
                    <a:pt x="16812" y="4060"/>
                    <a:pt x="16752" y="3882"/>
                    <a:pt x="16574" y="3632"/>
                  </a:cubicBezTo>
                  <a:cubicBezTo>
                    <a:pt x="16479" y="3513"/>
                    <a:pt x="16348" y="3370"/>
                    <a:pt x="16157" y="3227"/>
                  </a:cubicBezTo>
                  <a:cubicBezTo>
                    <a:pt x="15943" y="3108"/>
                    <a:pt x="15717" y="3025"/>
                    <a:pt x="15419" y="2953"/>
                  </a:cubicBezTo>
                  <a:cubicBezTo>
                    <a:pt x="15246" y="2915"/>
                    <a:pt x="15048" y="2892"/>
                    <a:pt x="14849" y="2892"/>
                  </a:cubicBezTo>
                  <a:cubicBezTo>
                    <a:pt x="14733" y="2892"/>
                    <a:pt x="14616" y="2900"/>
                    <a:pt x="14502" y="2917"/>
                  </a:cubicBezTo>
                  <a:cubicBezTo>
                    <a:pt x="14193" y="2965"/>
                    <a:pt x="13847" y="3025"/>
                    <a:pt x="13514" y="3156"/>
                  </a:cubicBezTo>
                  <a:cubicBezTo>
                    <a:pt x="13193" y="3287"/>
                    <a:pt x="12883" y="3525"/>
                    <a:pt x="12657" y="3763"/>
                  </a:cubicBezTo>
                  <a:cubicBezTo>
                    <a:pt x="12538" y="3882"/>
                    <a:pt x="12431" y="3977"/>
                    <a:pt x="12300" y="4049"/>
                  </a:cubicBezTo>
                  <a:cubicBezTo>
                    <a:pt x="12169" y="4108"/>
                    <a:pt x="12002" y="4156"/>
                    <a:pt x="11823" y="4215"/>
                  </a:cubicBezTo>
                  <a:cubicBezTo>
                    <a:pt x="11645" y="4275"/>
                    <a:pt x="11490" y="4322"/>
                    <a:pt x="11335" y="4394"/>
                  </a:cubicBezTo>
                  <a:cubicBezTo>
                    <a:pt x="11216" y="4453"/>
                    <a:pt x="11121" y="4513"/>
                    <a:pt x="11061" y="4596"/>
                  </a:cubicBezTo>
                  <a:cubicBezTo>
                    <a:pt x="11037" y="4322"/>
                    <a:pt x="10930" y="4096"/>
                    <a:pt x="10752" y="3941"/>
                  </a:cubicBezTo>
                  <a:cubicBezTo>
                    <a:pt x="10537" y="3763"/>
                    <a:pt x="10287" y="3679"/>
                    <a:pt x="9990" y="3560"/>
                  </a:cubicBezTo>
                  <a:cubicBezTo>
                    <a:pt x="10323" y="3048"/>
                    <a:pt x="10859" y="2370"/>
                    <a:pt x="11478" y="1965"/>
                  </a:cubicBezTo>
                  <a:cubicBezTo>
                    <a:pt x="12050" y="1608"/>
                    <a:pt x="12431" y="1477"/>
                    <a:pt x="12788" y="1346"/>
                  </a:cubicBezTo>
                  <a:cubicBezTo>
                    <a:pt x="13133" y="1227"/>
                    <a:pt x="13443" y="1120"/>
                    <a:pt x="13776" y="846"/>
                  </a:cubicBezTo>
                  <a:cubicBezTo>
                    <a:pt x="13955" y="703"/>
                    <a:pt x="14133" y="584"/>
                    <a:pt x="14312" y="489"/>
                  </a:cubicBezTo>
                  <a:cubicBezTo>
                    <a:pt x="14490" y="405"/>
                    <a:pt x="14633" y="358"/>
                    <a:pt x="14764" y="358"/>
                  </a:cubicBezTo>
                  <a:cubicBezTo>
                    <a:pt x="14859" y="358"/>
                    <a:pt x="14919" y="369"/>
                    <a:pt x="14990" y="417"/>
                  </a:cubicBezTo>
                  <a:cubicBezTo>
                    <a:pt x="15050" y="465"/>
                    <a:pt x="15121" y="536"/>
                    <a:pt x="15181" y="643"/>
                  </a:cubicBezTo>
                  <a:cubicBezTo>
                    <a:pt x="15264" y="810"/>
                    <a:pt x="15300" y="905"/>
                    <a:pt x="15324" y="1001"/>
                  </a:cubicBezTo>
                  <a:cubicBezTo>
                    <a:pt x="15336" y="1072"/>
                    <a:pt x="15336" y="1120"/>
                    <a:pt x="15336" y="1179"/>
                  </a:cubicBezTo>
                  <a:cubicBezTo>
                    <a:pt x="15336" y="1227"/>
                    <a:pt x="15348" y="1262"/>
                    <a:pt x="15359" y="1310"/>
                  </a:cubicBezTo>
                  <a:cubicBezTo>
                    <a:pt x="15383" y="1382"/>
                    <a:pt x="15443" y="1477"/>
                    <a:pt x="15526" y="1524"/>
                  </a:cubicBezTo>
                  <a:cubicBezTo>
                    <a:pt x="15598" y="1584"/>
                    <a:pt x="15705" y="1620"/>
                    <a:pt x="15860" y="1679"/>
                  </a:cubicBezTo>
                  <a:cubicBezTo>
                    <a:pt x="16169" y="1798"/>
                    <a:pt x="16419" y="1917"/>
                    <a:pt x="16574" y="2060"/>
                  </a:cubicBezTo>
                  <a:cubicBezTo>
                    <a:pt x="16717" y="2191"/>
                    <a:pt x="16788" y="2298"/>
                    <a:pt x="16788" y="2489"/>
                  </a:cubicBezTo>
                  <a:lnTo>
                    <a:pt x="16788" y="2536"/>
                  </a:lnTo>
                  <a:lnTo>
                    <a:pt x="16788" y="2560"/>
                  </a:lnTo>
                  <a:cubicBezTo>
                    <a:pt x="16788" y="2715"/>
                    <a:pt x="16848" y="2846"/>
                    <a:pt x="16943" y="2929"/>
                  </a:cubicBezTo>
                  <a:cubicBezTo>
                    <a:pt x="17062" y="3084"/>
                    <a:pt x="17205" y="3167"/>
                    <a:pt x="17312" y="3310"/>
                  </a:cubicBezTo>
                  <a:cubicBezTo>
                    <a:pt x="17419" y="3441"/>
                    <a:pt x="17491" y="3608"/>
                    <a:pt x="17503" y="3882"/>
                  </a:cubicBezTo>
                  <a:lnTo>
                    <a:pt x="17503" y="3977"/>
                  </a:lnTo>
                  <a:cubicBezTo>
                    <a:pt x="17491" y="4203"/>
                    <a:pt x="17431" y="4346"/>
                    <a:pt x="17360" y="4453"/>
                  </a:cubicBezTo>
                  <a:cubicBezTo>
                    <a:pt x="17253" y="4620"/>
                    <a:pt x="17086" y="4691"/>
                    <a:pt x="16883" y="4751"/>
                  </a:cubicBezTo>
                  <a:cubicBezTo>
                    <a:pt x="16669" y="4811"/>
                    <a:pt x="16419" y="4834"/>
                    <a:pt x="16193" y="4894"/>
                  </a:cubicBezTo>
                  <a:cubicBezTo>
                    <a:pt x="15931" y="4977"/>
                    <a:pt x="15312" y="5072"/>
                    <a:pt x="14800" y="5168"/>
                  </a:cubicBezTo>
                  <a:cubicBezTo>
                    <a:pt x="14350" y="5238"/>
                    <a:pt x="13958" y="5291"/>
                    <a:pt x="13845" y="5306"/>
                  </a:cubicBezTo>
                  <a:lnTo>
                    <a:pt x="13845" y="5306"/>
                  </a:lnTo>
                  <a:cubicBezTo>
                    <a:pt x="13846" y="5306"/>
                    <a:pt x="13848" y="5306"/>
                    <a:pt x="13849" y="5306"/>
                  </a:cubicBezTo>
                  <a:cubicBezTo>
                    <a:pt x="13888" y="5306"/>
                    <a:pt x="13928" y="5320"/>
                    <a:pt x="13955" y="5346"/>
                  </a:cubicBezTo>
                  <a:lnTo>
                    <a:pt x="14216" y="5573"/>
                  </a:lnTo>
                  <a:cubicBezTo>
                    <a:pt x="14395" y="5537"/>
                    <a:pt x="14621" y="5513"/>
                    <a:pt x="14871" y="5465"/>
                  </a:cubicBezTo>
                  <a:cubicBezTo>
                    <a:pt x="15407" y="5370"/>
                    <a:pt x="16002" y="5275"/>
                    <a:pt x="16312" y="5192"/>
                  </a:cubicBezTo>
                  <a:cubicBezTo>
                    <a:pt x="16586" y="5120"/>
                    <a:pt x="16943" y="5096"/>
                    <a:pt x="17253" y="4953"/>
                  </a:cubicBezTo>
                  <a:cubicBezTo>
                    <a:pt x="17419" y="4882"/>
                    <a:pt x="17562" y="4775"/>
                    <a:pt x="17681" y="4620"/>
                  </a:cubicBezTo>
                  <a:cubicBezTo>
                    <a:pt x="17800" y="4453"/>
                    <a:pt x="17860" y="4239"/>
                    <a:pt x="17884" y="3989"/>
                  </a:cubicBezTo>
                  <a:lnTo>
                    <a:pt x="17884" y="3882"/>
                  </a:lnTo>
                  <a:cubicBezTo>
                    <a:pt x="17741" y="3429"/>
                    <a:pt x="17538" y="3156"/>
                    <a:pt x="17360" y="2965"/>
                  </a:cubicBezTo>
                  <a:cubicBezTo>
                    <a:pt x="17264" y="2870"/>
                    <a:pt x="17181" y="2798"/>
                    <a:pt x="17133" y="2739"/>
                  </a:cubicBezTo>
                  <a:cubicBezTo>
                    <a:pt x="17086" y="2679"/>
                    <a:pt x="17062" y="2632"/>
                    <a:pt x="17062" y="2548"/>
                  </a:cubicBezTo>
                  <a:lnTo>
                    <a:pt x="17062" y="2536"/>
                  </a:lnTo>
                  <a:lnTo>
                    <a:pt x="17062" y="2477"/>
                  </a:lnTo>
                  <a:cubicBezTo>
                    <a:pt x="17062" y="2203"/>
                    <a:pt x="16931" y="1965"/>
                    <a:pt x="16717" y="1798"/>
                  </a:cubicBezTo>
                  <a:cubicBezTo>
                    <a:pt x="16514" y="1643"/>
                    <a:pt x="16241" y="1501"/>
                    <a:pt x="15919" y="1382"/>
                  </a:cubicBezTo>
                  <a:cubicBezTo>
                    <a:pt x="15752" y="1322"/>
                    <a:pt x="15681" y="1286"/>
                    <a:pt x="15645" y="1251"/>
                  </a:cubicBezTo>
                  <a:lnTo>
                    <a:pt x="15621" y="1203"/>
                  </a:lnTo>
                  <a:cubicBezTo>
                    <a:pt x="15598" y="1179"/>
                    <a:pt x="15598" y="1084"/>
                    <a:pt x="15586" y="965"/>
                  </a:cubicBezTo>
                  <a:cubicBezTo>
                    <a:pt x="15574" y="846"/>
                    <a:pt x="15526" y="691"/>
                    <a:pt x="15419" y="477"/>
                  </a:cubicBezTo>
                  <a:cubicBezTo>
                    <a:pt x="15348" y="334"/>
                    <a:pt x="15240" y="215"/>
                    <a:pt x="15109" y="119"/>
                  </a:cubicBezTo>
                  <a:cubicBezTo>
                    <a:pt x="14990" y="48"/>
                    <a:pt x="14847" y="0"/>
                    <a:pt x="14693" y="0"/>
                  </a:cubicBezTo>
                  <a:close/>
                  <a:moveTo>
                    <a:pt x="14" y="11786"/>
                  </a:moveTo>
                  <a:cubicBezTo>
                    <a:pt x="10" y="11786"/>
                    <a:pt x="5" y="11787"/>
                    <a:pt x="0" y="11788"/>
                  </a:cubicBezTo>
                  <a:cubicBezTo>
                    <a:pt x="6" y="11788"/>
                    <a:pt x="11" y="11787"/>
                    <a:pt x="14" y="1178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
            <p:cNvSpPr/>
            <p:nvPr/>
          </p:nvSpPr>
          <p:spPr>
            <a:xfrm>
              <a:off x="5867975" y="4088075"/>
              <a:ext cx="35450" cy="44125"/>
            </a:xfrm>
            <a:custGeom>
              <a:avLst/>
              <a:gdLst/>
              <a:ahLst/>
              <a:cxnLst/>
              <a:rect l="l" t="t" r="r" b="b"/>
              <a:pathLst>
                <a:path w="1418" h="1765" extrusionOk="0">
                  <a:moveTo>
                    <a:pt x="127" y="1"/>
                  </a:moveTo>
                  <a:cubicBezTo>
                    <a:pt x="124" y="1"/>
                    <a:pt x="122" y="1"/>
                    <a:pt x="120" y="3"/>
                  </a:cubicBezTo>
                  <a:cubicBezTo>
                    <a:pt x="1" y="74"/>
                    <a:pt x="584" y="884"/>
                    <a:pt x="1037" y="1717"/>
                  </a:cubicBezTo>
                  <a:cubicBezTo>
                    <a:pt x="1060" y="1729"/>
                    <a:pt x="1060" y="1741"/>
                    <a:pt x="1072" y="1765"/>
                  </a:cubicBezTo>
                  <a:cubicBezTo>
                    <a:pt x="1191" y="1729"/>
                    <a:pt x="1299" y="1717"/>
                    <a:pt x="1418" y="1682"/>
                  </a:cubicBezTo>
                  <a:cubicBezTo>
                    <a:pt x="1394" y="1658"/>
                    <a:pt x="1382" y="1610"/>
                    <a:pt x="1358" y="1563"/>
                  </a:cubicBezTo>
                  <a:cubicBezTo>
                    <a:pt x="873" y="742"/>
                    <a:pt x="220" y="1"/>
                    <a:pt x="12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
            <p:cNvSpPr/>
            <p:nvPr/>
          </p:nvSpPr>
          <p:spPr>
            <a:xfrm>
              <a:off x="5965025" y="3981250"/>
              <a:ext cx="98250" cy="121200"/>
            </a:xfrm>
            <a:custGeom>
              <a:avLst/>
              <a:gdLst/>
              <a:ahLst/>
              <a:cxnLst/>
              <a:rect l="l" t="t" r="r" b="b"/>
              <a:pathLst>
                <a:path w="3930" h="4848" extrusionOk="0">
                  <a:moveTo>
                    <a:pt x="3136" y="0"/>
                  </a:moveTo>
                  <a:cubicBezTo>
                    <a:pt x="3060" y="0"/>
                    <a:pt x="2726" y="319"/>
                    <a:pt x="2370" y="871"/>
                  </a:cubicBezTo>
                  <a:cubicBezTo>
                    <a:pt x="2239" y="1073"/>
                    <a:pt x="2096" y="1311"/>
                    <a:pt x="1965" y="1573"/>
                  </a:cubicBezTo>
                  <a:lnTo>
                    <a:pt x="1965" y="1549"/>
                  </a:lnTo>
                  <a:cubicBezTo>
                    <a:pt x="1953" y="1490"/>
                    <a:pt x="1881" y="1418"/>
                    <a:pt x="1774" y="1240"/>
                  </a:cubicBezTo>
                  <a:cubicBezTo>
                    <a:pt x="1551" y="899"/>
                    <a:pt x="1467" y="454"/>
                    <a:pt x="1362" y="454"/>
                  </a:cubicBezTo>
                  <a:cubicBezTo>
                    <a:pt x="1360" y="454"/>
                    <a:pt x="1359" y="454"/>
                    <a:pt x="1358" y="454"/>
                  </a:cubicBezTo>
                  <a:cubicBezTo>
                    <a:pt x="1227" y="454"/>
                    <a:pt x="1191" y="954"/>
                    <a:pt x="1465" y="1406"/>
                  </a:cubicBezTo>
                  <a:cubicBezTo>
                    <a:pt x="1596" y="1609"/>
                    <a:pt x="1715" y="1704"/>
                    <a:pt x="1786" y="1728"/>
                  </a:cubicBezTo>
                  <a:cubicBezTo>
                    <a:pt x="1810" y="1740"/>
                    <a:pt x="1828" y="1746"/>
                    <a:pt x="1843" y="1746"/>
                  </a:cubicBezTo>
                  <a:cubicBezTo>
                    <a:pt x="1858" y="1746"/>
                    <a:pt x="1870" y="1740"/>
                    <a:pt x="1881" y="1728"/>
                  </a:cubicBezTo>
                  <a:lnTo>
                    <a:pt x="1881" y="1728"/>
                  </a:lnTo>
                  <a:cubicBezTo>
                    <a:pt x="1667" y="2145"/>
                    <a:pt x="1477" y="2609"/>
                    <a:pt x="1310" y="3085"/>
                  </a:cubicBezTo>
                  <a:cubicBezTo>
                    <a:pt x="1262" y="3204"/>
                    <a:pt x="1239" y="3311"/>
                    <a:pt x="1203" y="3419"/>
                  </a:cubicBezTo>
                  <a:cubicBezTo>
                    <a:pt x="1131" y="3323"/>
                    <a:pt x="1012" y="3204"/>
                    <a:pt x="834" y="2978"/>
                  </a:cubicBezTo>
                  <a:cubicBezTo>
                    <a:pt x="607" y="2680"/>
                    <a:pt x="417" y="2359"/>
                    <a:pt x="310" y="2109"/>
                  </a:cubicBezTo>
                  <a:cubicBezTo>
                    <a:pt x="194" y="1855"/>
                    <a:pt x="124" y="1668"/>
                    <a:pt x="76" y="1668"/>
                  </a:cubicBezTo>
                  <a:cubicBezTo>
                    <a:pt x="75" y="1668"/>
                    <a:pt x="73" y="1668"/>
                    <a:pt x="72" y="1668"/>
                  </a:cubicBezTo>
                  <a:cubicBezTo>
                    <a:pt x="12" y="1692"/>
                    <a:pt x="0" y="1895"/>
                    <a:pt x="60" y="2180"/>
                  </a:cubicBezTo>
                  <a:cubicBezTo>
                    <a:pt x="131" y="2478"/>
                    <a:pt x="298" y="2847"/>
                    <a:pt x="548" y="3157"/>
                  </a:cubicBezTo>
                  <a:cubicBezTo>
                    <a:pt x="810" y="3490"/>
                    <a:pt x="1000" y="3609"/>
                    <a:pt x="1108" y="3657"/>
                  </a:cubicBezTo>
                  <a:cubicBezTo>
                    <a:pt x="1119" y="3657"/>
                    <a:pt x="1119" y="3657"/>
                    <a:pt x="1131" y="3669"/>
                  </a:cubicBezTo>
                  <a:cubicBezTo>
                    <a:pt x="1000" y="4133"/>
                    <a:pt x="965" y="4431"/>
                    <a:pt x="953" y="4585"/>
                  </a:cubicBezTo>
                  <a:cubicBezTo>
                    <a:pt x="941" y="4812"/>
                    <a:pt x="1000" y="4847"/>
                    <a:pt x="1048" y="4847"/>
                  </a:cubicBezTo>
                  <a:cubicBezTo>
                    <a:pt x="1084" y="4847"/>
                    <a:pt x="1131" y="4847"/>
                    <a:pt x="1191" y="4633"/>
                  </a:cubicBezTo>
                  <a:cubicBezTo>
                    <a:pt x="1239" y="4502"/>
                    <a:pt x="1298" y="4264"/>
                    <a:pt x="1405" y="3907"/>
                  </a:cubicBezTo>
                  <a:cubicBezTo>
                    <a:pt x="1417" y="3919"/>
                    <a:pt x="1441" y="3919"/>
                    <a:pt x="1489" y="3919"/>
                  </a:cubicBezTo>
                  <a:cubicBezTo>
                    <a:pt x="1513" y="3921"/>
                    <a:pt x="1541" y="3922"/>
                    <a:pt x="1574" y="3922"/>
                  </a:cubicBezTo>
                  <a:cubicBezTo>
                    <a:pt x="1721" y="3922"/>
                    <a:pt x="1962" y="3895"/>
                    <a:pt x="2322" y="3788"/>
                  </a:cubicBezTo>
                  <a:cubicBezTo>
                    <a:pt x="2786" y="3657"/>
                    <a:pt x="3215" y="3430"/>
                    <a:pt x="3501" y="3216"/>
                  </a:cubicBezTo>
                  <a:cubicBezTo>
                    <a:pt x="3786" y="3014"/>
                    <a:pt x="3929" y="2823"/>
                    <a:pt x="3906" y="2788"/>
                  </a:cubicBezTo>
                  <a:cubicBezTo>
                    <a:pt x="3901" y="2773"/>
                    <a:pt x="3889" y="2766"/>
                    <a:pt x="3871" y="2766"/>
                  </a:cubicBezTo>
                  <a:cubicBezTo>
                    <a:pt x="3800" y="2766"/>
                    <a:pt x="3631" y="2869"/>
                    <a:pt x="3394" y="3002"/>
                  </a:cubicBezTo>
                  <a:cubicBezTo>
                    <a:pt x="3096" y="3145"/>
                    <a:pt x="2691" y="3335"/>
                    <a:pt x="2262" y="3454"/>
                  </a:cubicBezTo>
                  <a:cubicBezTo>
                    <a:pt x="1834" y="3573"/>
                    <a:pt x="1608" y="3621"/>
                    <a:pt x="1500" y="3669"/>
                  </a:cubicBezTo>
                  <a:cubicBezTo>
                    <a:pt x="1548" y="3514"/>
                    <a:pt x="1608" y="3335"/>
                    <a:pt x="1667" y="3145"/>
                  </a:cubicBezTo>
                  <a:cubicBezTo>
                    <a:pt x="1798" y="2764"/>
                    <a:pt x="1953" y="2371"/>
                    <a:pt x="2096" y="2002"/>
                  </a:cubicBezTo>
                  <a:cubicBezTo>
                    <a:pt x="2120" y="2014"/>
                    <a:pt x="2131" y="2026"/>
                    <a:pt x="2155" y="2026"/>
                  </a:cubicBezTo>
                  <a:cubicBezTo>
                    <a:pt x="2184" y="2034"/>
                    <a:pt x="2222" y="2039"/>
                    <a:pt x="2270" y="2039"/>
                  </a:cubicBezTo>
                  <a:cubicBezTo>
                    <a:pt x="2361" y="2039"/>
                    <a:pt x="2489" y="2020"/>
                    <a:pt x="2667" y="1966"/>
                  </a:cubicBezTo>
                  <a:cubicBezTo>
                    <a:pt x="3203" y="1787"/>
                    <a:pt x="3608" y="1418"/>
                    <a:pt x="3548" y="1359"/>
                  </a:cubicBezTo>
                  <a:cubicBezTo>
                    <a:pt x="3534" y="1342"/>
                    <a:pt x="3511" y="1335"/>
                    <a:pt x="3482" y="1335"/>
                  </a:cubicBezTo>
                  <a:cubicBezTo>
                    <a:pt x="3321" y="1335"/>
                    <a:pt x="2952" y="1557"/>
                    <a:pt x="2548" y="1668"/>
                  </a:cubicBezTo>
                  <a:cubicBezTo>
                    <a:pt x="2382" y="1716"/>
                    <a:pt x="2262" y="1764"/>
                    <a:pt x="2203" y="1787"/>
                  </a:cubicBezTo>
                  <a:cubicBezTo>
                    <a:pt x="2334" y="1490"/>
                    <a:pt x="2477" y="1216"/>
                    <a:pt x="2608" y="978"/>
                  </a:cubicBezTo>
                  <a:cubicBezTo>
                    <a:pt x="2917" y="394"/>
                    <a:pt x="3191" y="25"/>
                    <a:pt x="3144" y="1"/>
                  </a:cubicBezTo>
                  <a:cubicBezTo>
                    <a:pt x="3141" y="1"/>
                    <a:pt x="3139" y="0"/>
                    <a:pt x="31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
            <p:cNvSpPr/>
            <p:nvPr/>
          </p:nvSpPr>
          <p:spPr>
            <a:xfrm>
              <a:off x="6096875" y="3909425"/>
              <a:ext cx="15500" cy="39125"/>
            </a:xfrm>
            <a:custGeom>
              <a:avLst/>
              <a:gdLst/>
              <a:ahLst/>
              <a:cxnLst/>
              <a:rect l="l" t="t" r="r" b="b"/>
              <a:pathLst>
                <a:path w="620" h="1565" extrusionOk="0">
                  <a:moveTo>
                    <a:pt x="526" y="0"/>
                  </a:moveTo>
                  <a:cubicBezTo>
                    <a:pt x="388" y="0"/>
                    <a:pt x="128" y="487"/>
                    <a:pt x="60" y="1005"/>
                  </a:cubicBezTo>
                  <a:cubicBezTo>
                    <a:pt x="1" y="1553"/>
                    <a:pt x="96" y="1565"/>
                    <a:pt x="191" y="1565"/>
                  </a:cubicBezTo>
                  <a:cubicBezTo>
                    <a:pt x="298" y="1565"/>
                    <a:pt x="334" y="1553"/>
                    <a:pt x="394" y="1053"/>
                  </a:cubicBezTo>
                  <a:cubicBezTo>
                    <a:pt x="453" y="541"/>
                    <a:pt x="620" y="41"/>
                    <a:pt x="548" y="5"/>
                  </a:cubicBezTo>
                  <a:cubicBezTo>
                    <a:pt x="541" y="2"/>
                    <a:pt x="534" y="0"/>
                    <a:pt x="52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
            <p:cNvSpPr/>
            <p:nvPr/>
          </p:nvSpPr>
          <p:spPr>
            <a:xfrm>
              <a:off x="6125450" y="3892875"/>
              <a:ext cx="19375" cy="39325"/>
            </a:xfrm>
            <a:custGeom>
              <a:avLst/>
              <a:gdLst/>
              <a:ahLst/>
              <a:cxnLst/>
              <a:rect l="l" t="t" r="r" b="b"/>
              <a:pathLst>
                <a:path w="775" h="1573" extrusionOk="0">
                  <a:moveTo>
                    <a:pt x="679" y="0"/>
                  </a:moveTo>
                  <a:cubicBezTo>
                    <a:pt x="620" y="0"/>
                    <a:pt x="501" y="84"/>
                    <a:pt x="370" y="262"/>
                  </a:cubicBezTo>
                  <a:cubicBezTo>
                    <a:pt x="239" y="441"/>
                    <a:pt x="84" y="703"/>
                    <a:pt x="48" y="1000"/>
                  </a:cubicBezTo>
                  <a:cubicBezTo>
                    <a:pt x="1" y="1298"/>
                    <a:pt x="60" y="1453"/>
                    <a:pt x="108" y="1512"/>
                  </a:cubicBezTo>
                  <a:cubicBezTo>
                    <a:pt x="128" y="1560"/>
                    <a:pt x="152" y="1573"/>
                    <a:pt x="178" y="1573"/>
                  </a:cubicBezTo>
                  <a:cubicBezTo>
                    <a:pt x="198" y="1573"/>
                    <a:pt x="218" y="1565"/>
                    <a:pt x="239" y="1560"/>
                  </a:cubicBezTo>
                  <a:cubicBezTo>
                    <a:pt x="286" y="1548"/>
                    <a:pt x="322" y="1524"/>
                    <a:pt x="346" y="1453"/>
                  </a:cubicBezTo>
                  <a:cubicBezTo>
                    <a:pt x="358" y="1381"/>
                    <a:pt x="346" y="1262"/>
                    <a:pt x="382" y="1024"/>
                  </a:cubicBezTo>
                  <a:cubicBezTo>
                    <a:pt x="477" y="548"/>
                    <a:pt x="775" y="36"/>
                    <a:pt x="67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
            <p:cNvSpPr/>
            <p:nvPr/>
          </p:nvSpPr>
          <p:spPr>
            <a:xfrm>
              <a:off x="6166300" y="3887475"/>
              <a:ext cx="10975" cy="28100"/>
            </a:xfrm>
            <a:custGeom>
              <a:avLst/>
              <a:gdLst/>
              <a:ahLst/>
              <a:cxnLst/>
              <a:rect l="l" t="t" r="r" b="b"/>
              <a:pathLst>
                <a:path w="439" h="1124" extrusionOk="0">
                  <a:moveTo>
                    <a:pt x="319" y="1"/>
                  </a:moveTo>
                  <a:cubicBezTo>
                    <a:pt x="191" y="1"/>
                    <a:pt x="45" y="359"/>
                    <a:pt x="22" y="740"/>
                  </a:cubicBezTo>
                  <a:cubicBezTo>
                    <a:pt x="1" y="1072"/>
                    <a:pt x="71" y="1124"/>
                    <a:pt x="144" y="1124"/>
                  </a:cubicBezTo>
                  <a:cubicBezTo>
                    <a:pt x="155" y="1124"/>
                    <a:pt x="166" y="1123"/>
                    <a:pt x="176" y="1121"/>
                  </a:cubicBezTo>
                  <a:cubicBezTo>
                    <a:pt x="284" y="1121"/>
                    <a:pt x="343" y="1109"/>
                    <a:pt x="355" y="752"/>
                  </a:cubicBezTo>
                  <a:cubicBezTo>
                    <a:pt x="391" y="407"/>
                    <a:pt x="438" y="38"/>
                    <a:pt x="331" y="2"/>
                  </a:cubicBezTo>
                  <a:cubicBezTo>
                    <a:pt x="327" y="1"/>
                    <a:pt x="323" y="1"/>
                    <a:pt x="3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
            <p:cNvSpPr/>
            <p:nvPr/>
          </p:nvSpPr>
          <p:spPr>
            <a:xfrm>
              <a:off x="6153725" y="3951325"/>
              <a:ext cx="57775" cy="16700"/>
            </a:xfrm>
            <a:custGeom>
              <a:avLst/>
              <a:gdLst/>
              <a:ahLst/>
              <a:cxnLst/>
              <a:rect l="l" t="t" r="r" b="b"/>
              <a:pathLst>
                <a:path w="2311" h="668" extrusionOk="0">
                  <a:moveTo>
                    <a:pt x="545" y="1"/>
                  </a:moveTo>
                  <a:cubicBezTo>
                    <a:pt x="301" y="1"/>
                    <a:pt x="154" y="68"/>
                    <a:pt x="84" y="103"/>
                  </a:cubicBezTo>
                  <a:cubicBezTo>
                    <a:pt x="1" y="163"/>
                    <a:pt x="13" y="210"/>
                    <a:pt x="25" y="234"/>
                  </a:cubicBezTo>
                  <a:cubicBezTo>
                    <a:pt x="48" y="282"/>
                    <a:pt x="72" y="305"/>
                    <a:pt x="168" y="305"/>
                  </a:cubicBezTo>
                  <a:cubicBezTo>
                    <a:pt x="213" y="305"/>
                    <a:pt x="287" y="295"/>
                    <a:pt x="400" y="295"/>
                  </a:cubicBezTo>
                  <a:cubicBezTo>
                    <a:pt x="495" y="295"/>
                    <a:pt x="618" y="302"/>
                    <a:pt x="775" y="329"/>
                  </a:cubicBezTo>
                  <a:cubicBezTo>
                    <a:pt x="1120" y="401"/>
                    <a:pt x="1501" y="532"/>
                    <a:pt x="1787" y="591"/>
                  </a:cubicBezTo>
                  <a:cubicBezTo>
                    <a:pt x="1984" y="641"/>
                    <a:pt x="2142" y="667"/>
                    <a:pt x="2224" y="667"/>
                  </a:cubicBezTo>
                  <a:cubicBezTo>
                    <a:pt x="2261" y="667"/>
                    <a:pt x="2283" y="662"/>
                    <a:pt x="2287" y="651"/>
                  </a:cubicBezTo>
                  <a:cubicBezTo>
                    <a:pt x="2311" y="591"/>
                    <a:pt x="2144" y="484"/>
                    <a:pt x="1870" y="389"/>
                  </a:cubicBezTo>
                  <a:cubicBezTo>
                    <a:pt x="1596" y="282"/>
                    <a:pt x="1263" y="127"/>
                    <a:pt x="846" y="32"/>
                  </a:cubicBezTo>
                  <a:cubicBezTo>
                    <a:pt x="733" y="10"/>
                    <a:pt x="633" y="1"/>
                    <a:pt x="54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
            <p:cNvSpPr/>
            <p:nvPr/>
          </p:nvSpPr>
          <p:spPr>
            <a:xfrm>
              <a:off x="4613950" y="4094375"/>
              <a:ext cx="1537425" cy="558425"/>
            </a:xfrm>
            <a:custGeom>
              <a:avLst/>
              <a:gdLst/>
              <a:ahLst/>
              <a:cxnLst/>
              <a:rect l="l" t="t" r="r" b="b"/>
              <a:pathLst>
                <a:path w="61497" h="22337" extrusionOk="0">
                  <a:moveTo>
                    <a:pt x="61485" y="1"/>
                  </a:moveTo>
                  <a:cubicBezTo>
                    <a:pt x="61378" y="108"/>
                    <a:pt x="61282" y="191"/>
                    <a:pt x="61163" y="298"/>
                  </a:cubicBezTo>
                  <a:cubicBezTo>
                    <a:pt x="61127" y="1763"/>
                    <a:pt x="60246" y="4085"/>
                    <a:pt x="58841" y="6597"/>
                  </a:cubicBezTo>
                  <a:cubicBezTo>
                    <a:pt x="57425" y="9133"/>
                    <a:pt x="55460" y="11871"/>
                    <a:pt x="53329" y="14169"/>
                  </a:cubicBezTo>
                  <a:cubicBezTo>
                    <a:pt x="49614" y="18205"/>
                    <a:pt x="42149" y="22051"/>
                    <a:pt x="31183" y="22051"/>
                  </a:cubicBezTo>
                  <a:cubicBezTo>
                    <a:pt x="27826" y="22051"/>
                    <a:pt x="24135" y="21694"/>
                    <a:pt x="20110" y="20861"/>
                  </a:cubicBezTo>
                  <a:cubicBezTo>
                    <a:pt x="11586" y="19098"/>
                    <a:pt x="6585" y="13741"/>
                    <a:pt x="3692" y="8800"/>
                  </a:cubicBezTo>
                  <a:cubicBezTo>
                    <a:pt x="2251" y="6335"/>
                    <a:pt x="1346" y="3966"/>
                    <a:pt x="799" y="2227"/>
                  </a:cubicBezTo>
                  <a:cubicBezTo>
                    <a:pt x="644" y="1775"/>
                    <a:pt x="537" y="1358"/>
                    <a:pt x="441" y="1001"/>
                  </a:cubicBezTo>
                  <a:cubicBezTo>
                    <a:pt x="275" y="894"/>
                    <a:pt x="144" y="799"/>
                    <a:pt x="1" y="668"/>
                  </a:cubicBezTo>
                  <a:lnTo>
                    <a:pt x="1" y="668"/>
                  </a:lnTo>
                  <a:cubicBezTo>
                    <a:pt x="441" y="2370"/>
                    <a:pt x="1418" y="5549"/>
                    <a:pt x="3394" y="8930"/>
                  </a:cubicBezTo>
                  <a:cubicBezTo>
                    <a:pt x="6311" y="13919"/>
                    <a:pt x="11383" y="19384"/>
                    <a:pt x="20051" y="21146"/>
                  </a:cubicBezTo>
                  <a:cubicBezTo>
                    <a:pt x="24087" y="21980"/>
                    <a:pt x="27802" y="22337"/>
                    <a:pt x="31195" y="22337"/>
                  </a:cubicBezTo>
                  <a:cubicBezTo>
                    <a:pt x="42256" y="22337"/>
                    <a:pt x="49817" y="18467"/>
                    <a:pt x="53615" y="14348"/>
                  </a:cubicBezTo>
                  <a:cubicBezTo>
                    <a:pt x="55603" y="12181"/>
                    <a:pt x="57448" y="9645"/>
                    <a:pt x="58853" y="7252"/>
                  </a:cubicBezTo>
                  <a:lnTo>
                    <a:pt x="59163" y="6716"/>
                  </a:lnTo>
                  <a:cubicBezTo>
                    <a:pt x="59877" y="5430"/>
                    <a:pt x="60461" y="4216"/>
                    <a:pt x="60866" y="3108"/>
                  </a:cubicBezTo>
                  <a:cubicBezTo>
                    <a:pt x="60889" y="3025"/>
                    <a:pt x="60925" y="2930"/>
                    <a:pt x="60961" y="2846"/>
                  </a:cubicBezTo>
                  <a:cubicBezTo>
                    <a:pt x="61306" y="1858"/>
                    <a:pt x="61497" y="1001"/>
                    <a:pt x="61497" y="287"/>
                  </a:cubicBezTo>
                  <a:cubicBezTo>
                    <a:pt x="61497" y="179"/>
                    <a:pt x="61497" y="96"/>
                    <a:pt x="614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
            <p:cNvSpPr/>
            <p:nvPr/>
          </p:nvSpPr>
          <p:spPr>
            <a:xfrm>
              <a:off x="4583900" y="3998825"/>
              <a:ext cx="951625" cy="238750"/>
            </a:xfrm>
            <a:custGeom>
              <a:avLst/>
              <a:gdLst/>
              <a:ahLst/>
              <a:cxnLst/>
              <a:rect l="l" t="t" r="r" b="b"/>
              <a:pathLst>
                <a:path w="38065" h="9550" extrusionOk="0">
                  <a:moveTo>
                    <a:pt x="798" y="1"/>
                  </a:moveTo>
                  <a:cubicBezTo>
                    <a:pt x="715" y="96"/>
                    <a:pt x="619" y="227"/>
                    <a:pt x="524" y="358"/>
                  </a:cubicBezTo>
                  <a:cubicBezTo>
                    <a:pt x="250" y="751"/>
                    <a:pt x="0" y="1287"/>
                    <a:pt x="0" y="1894"/>
                  </a:cubicBezTo>
                  <a:cubicBezTo>
                    <a:pt x="0" y="2454"/>
                    <a:pt x="203" y="3097"/>
                    <a:pt x="858" y="3775"/>
                  </a:cubicBezTo>
                  <a:cubicBezTo>
                    <a:pt x="1512" y="4466"/>
                    <a:pt x="2608" y="5180"/>
                    <a:pt x="4358" y="5859"/>
                  </a:cubicBezTo>
                  <a:cubicBezTo>
                    <a:pt x="7870" y="7252"/>
                    <a:pt x="14002" y="8514"/>
                    <a:pt x="24468" y="9216"/>
                  </a:cubicBezTo>
                  <a:cubicBezTo>
                    <a:pt x="27909" y="9454"/>
                    <a:pt x="31123" y="9550"/>
                    <a:pt x="34112" y="9550"/>
                  </a:cubicBezTo>
                  <a:cubicBezTo>
                    <a:pt x="35481" y="9550"/>
                    <a:pt x="36791" y="9526"/>
                    <a:pt x="38065" y="9490"/>
                  </a:cubicBezTo>
                  <a:cubicBezTo>
                    <a:pt x="37160" y="9383"/>
                    <a:pt x="36541" y="9121"/>
                    <a:pt x="36088" y="8859"/>
                  </a:cubicBezTo>
                  <a:cubicBezTo>
                    <a:pt x="35850" y="8704"/>
                    <a:pt x="35707" y="8562"/>
                    <a:pt x="35612" y="8442"/>
                  </a:cubicBezTo>
                  <a:cubicBezTo>
                    <a:pt x="35540" y="8335"/>
                    <a:pt x="35493" y="8252"/>
                    <a:pt x="35481" y="8216"/>
                  </a:cubicBezTo>
                  <a:cubicBezTo>
                    <a:pt x="35421" y="8216"/>
                    <a:pt x="35290" y="8228"/>
                    <a:pt x="35100" y="8228"/>
                  </a:cubicBezTo>
                  <a:cubicBezTo>
                    <a:pt x="34838" y="8228"/>
                    <a:pt x="34516" y="8216"/>
                    <a:pt x="34171" y="8097"/>
                  </a:cubicBezTo>
                  <a:cubicBezTo>
                    <a:pt x="33850" y="7990"/>
                    <a:pt x="33516" y="7800"/>
                    <a:pt x="33278" y="7490"/>
                  </a:cubicBezTo>
                  <a:lnTo>
                    <a:pt x="31076" y="7490"/>
                  </a:lnTo>
                  <a:cubicBezTo>
                    <a:pt x="18288" y="7383"/>
                    <a:pt x="10799" y="6025"/>
                    <a:pt x="6489" y="4704"/>
                  </a:cubicBezTo>
                  <a:cubicBezTo>
                    <a:pt x="2191" y="3382"/>
                    <a:pt x="1060" y="2073"/>
                    <a:pt x="1024" y="2037"/>
                  </a:cubicBezTo>
                  <a:cubicBezTo>
                    <a:pt x="965" y="1965"/>
                    <a:pt x="977" y="1882"/>
                    <a:pt x="1060" y="1823"/>
                  </a:cubicBezTo>
                  <a:cubicBezTo>
                    <a:pt x="1091" y="1797"/>
                    <a:pt x="1128" y="1784"/>
                    <a:pt x="1166" y="1784"/>
                  </a:cubicBezTo>
                  <a:cubicBezTo>
                    <a:pt x="1215" y="1784"/>
                    <a:pt x="1264" y="1806"/>
                    <a:pt x="1298" y="1846"/>
                  </a:cubicBezTo>
                  <a:lnTo>
                    <a:pt x="1310" y="1858"/>
                  </a:lnTo>
                  <a:lnTo>
                    <a:pt x="1334" y="1906"/>
                  </a:lnTo>
                  <a:cubicBezTo>
                    <a:pt x="1250" y="1704"/>
                    <a:pt x="1155" y="1430"/>
                    <a:pt x="1060" y="1072"/>
                  </a:cubicBezTo>
                  <a:cubicBezTo>
                    <a:pt x="917" y="608"/>
                    <a:pt x="846" y="239"/>
                    <a:pt x="798" y="1"/>
                  </a:cubicBezTo>
                  <a:close/>
                </a:path>
              </a:pathLst>
            </a:custGeom>
            <a:solidFill>
              <a:srgbClr val="FFEE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
            <p:cNvSpPr/>
            <p:nvPr/>
          </p:nvSpPr>
          <p:spPr>
            <a:xfrm>
              <a:off x="5621525" y="3997650"/>
              <a:ext cx="551875" cy="234275"/>
            </a:xfrm>
            <a:custGeom>
              <a:avLst/>
              <a:gdLst/>
              <a:ahLst/>
              <a:cxnLst/>
              <a:rect l="l" t="t" r="r" b="b"/>
              <a:pathLst>
                <a:path w="22075" h="9371" extrusionOk="0">
                  <a:moveTo>
                    <a:pt x="21253" y="0"/>
                  </a:moveTo>
                  <a:lnTo>
                    <a:pt x="20515" y="1274"/>
                  </a:lnTo>
                  <a:cubicBezTo>
                    <a:pt x="20634" y="1131"/>
                    <a:pt x="20741" y="1036"/>
                    <a:pt x="20777" y="977"/>
                  </a:cubicBezTo>
                  <a:cubicBezTo>
                    <a:pt x="20805" y="928"/>
                    <a:pt x="20857" y="904"/>
                    <a:pt x="20909" y="904"/>
                  </a:cubicBezTo>
                  <a:cubicBezTo>
                    <a:pt x="20947" y="904"/>
                    <a:pt x="20985" y="916"/>
                    <a:pt x="21015" y="941"/>
                  </a:cubicBezTo>
                  <a:cubicBezTo>
                    <a:pt x="21098" y="1000"/>
                    <a:pt x="21110" y="1096"/>
                    <a:pt x="21051" y="1167"/>
                  </a:cubicBezTo>
                  <a:cubicBezTo>
                    <a:pt x="20717" y="1584"/>
                    <a:pt x="19277" y="3191"/>
                    <a:pt x="14871" y="4679"/>
                  </a:cubicBezTo>
                  <a:cubicBezTo>
                    <a:pt x="13752" y="5060"/>
                    <a:pt x="12431" y="5441"/>
                    <a:pt x="10895" y="5775"/>
                  </a:cubicBezTo>
                  <a:cubicBezTo>
                    <a:pt x="8490" y="6311"/>
                    <a:pt x="5513" y="6787"/>
                    <a:pt x="1846" y="7120"/>
                  </a:cubicBezTo>
                  <a:cubicBezTo>
                    <a:pt x="1822" y="7180"/>
                    <a:pt x="1810" y="7227"/>
                    <a:pt x="1774" y="7263"/>
                  </a:cubicBezTo>
                  <a:cubicBezTo>
                    <a:pt x="1703" y="7382"/>
                    <a:pt x="1632" y="7442"/>
                    <a:pt x="1572" y="7489"/>
                  </a:cubicBezTo>
                  <a:cubicBezTo>
                    <a:pt x="1536" y="7525"/>
                    <a:pt x="1489" y="7549"/>
                    <a:pt x="1453" y="7620"/>
                  </a:cubicBezTo>
                  <a:cubicBezTo>
                    <a:pt x="1405" y="7704"/>
                    <a:pt x="1310" y="7858"/>
                    <a:pt x="1215" y="8120"/>
                  </a:cubicBezTo>
                  <a:cubicBezTo>
                    <a:pt x="1108" y="8394"/>
                    <a:pt x="1001" y="8620"/>
                    <a:pt x="870" y="8799"/>
                  </a:cubicBezTo>
                  <a:cubicBezTo>
                    <a:pt x="739" y="8978"/>
                    <a:pt x="572" y="9132"/>
                    <a:pt x="358" y="9228"/>
                  </a:cubicBezTo>
                  <a:cubicBezTo>
                    <a:pt x="239" y="9287"/>
                    <a:pt x="143" y="9323"/>
                    <a:pt x="0" y="9370"/>
                  </a:cubicBezTo>
                  <a:cubicBezTo>
                    <a:pt x="4096" y="9097"/>
                    <a:pt x="7609" y="8609"/>
                    <a:pt x="10561" y="7966"/>
                  </a:cubicBezTo>
                  <a:cubicBezTo>
                    <a:pt x="10597" y="7954"/>
                    <a:pt x="10645" y="7954"/>
                    <a:pt x="10692" y="7942"/>
                  </a:cubicBezTo>
                  <a:cubicBezTo>
                    <a:pt x="15300" y="6930"/>
                    <a:pt x="18503" y="5572"/>
                    <a:pt x="20301" y="4203"/>
                  </a:cubicBezTo>
                  <a:cubicBezTo>
                    <a:pt x="21515" y="3298"/>
                    <a:pt x="22075" y="2370"/>
                    <a:pt x="22075" y="1572"/>
                  </a:cubicBezTo>
                  <a:cubicBezTo>
                    <a:pt x="22075" y="1012"/>
                    <a:pt x="21813" y="500"/>
                    <a:pt x="21253" y="0"/>
                  </a:cubicBezTo>
                  <a:close/>
                </a:path>
              </a:pathLst>
            </a:custGeom>
            <a:solidFill>
              <a:srgbClr val="FFE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
            <p:cNvSpPr/>
            <p:nvPr/>
          </p:nvSpPr>
          <p:spPr>
            <a:xfrm>
              <a:off x="4575250" y="3985575"/>
              <a:ext cx="1606475" cy="259150"/>
            </a:xfrm>
            <a:custGeom>
              <a:avLst/>
              <a:gdLst/>
              <a:ahLst/>
              <a:cxnLst/>
              <a:rect l="l" t="t" r="r" b="b"/>
              <a:pathLst>
                <a:path w="64259" h="10366" extrusionOk="0">
                  <a:moveTo>
                    <a:pt x="61210" y="2653"/>
                  </a:moveTo>
                  <a:lnTo>
                    <a:pt x="61210" y="2653"/>
                  </a:lnTo>
                  <a:cubicBezTo>
                    <a:pt x="60566" y="3095"/>
                    <a:pt x="59661" y="3613"/>
                    <a:pt x="58405" y="4145"/>
                  </a:cubicBezTo>
                  <a:lnTo>
                    <a:pt x="58405" y="4145"/>
                  </a:lnTo>
                  <a:cubicBezTo>
                    <a:pt x="59863" y="3545"/>
                    <a:pt x="60739" y="3000"/>
                    <a:pt x="61210" y="2653"/>
                  </a:cubicBezTo>
                  <a:close/>
                  <a:moveTo>
                    <a:pt x="58405" y="4145"/>
                  </a:moveTo>
                  <a:cubicBezTo>
                    <a:pt x="57781" y="4403"/>
                    <a:pt x="57050" y="4670"/>
                    <a:pt x="56198" y="4936"/>
                  </a:cubicBezTo>
                  <a:cubicBezTo>
                    <a:pt x="56091" y="4972"/>
                    <a:pt x="55972" y="5008"/>
                    <a:pt x="55877" y="5043"/>
                  </a:cubicBezTo>
                  <a:cubicBezTo>
                    <a:pt x="55067" y="5293"/>
                    <a:pt x="54151" y="5532"/>
                    <a:pt x="53115" y="5770"/>
                  </a:cubicBezTo>
                  <a:cubicBezTo>
                    <a:pt x="52996" y="5805"/>
                    <a:pt x="52900" y="5817"/>
                    <a:pt x="52781" y="5841"/>
                  </a:cubicBezTo>
                  <a:cubicBezTo>
                    <a:pt x="51888" y="6044"/>
                    <a:pt x="50912" y="6234"/>
                    <a:pt x="49864" y="6413"/>
                  </a:cubicBezTo>
                  <a:cubicBezTo>
                    <a:pt x="49698" y="6436"/>
                    <a:pt x="49519" y="6472"/>
                    <a:pt x="49340" y="6496"/>
                  </a:cubicBezTo>
                  <a:cubicBezTo>
                    <a:pt x="49090" y="6544"/>
                    <a:pt x="48829" y="6579"/>
                    <a:pt x="48567" y="6615"/>
                  </a:cubicBezTo>
                  <a:cubicBezTo>
                    <a:pt x="48412" y="6651"/>
                    <a:pt x="48257" y="6663"/>
                    <a:pt x="48090" y="6686"/>
                  </a:cubicBezTo>
                  <a:cubicBezTo>
                    <a:pt x="47543" y="6770"/>
                    <a:pt x="46959" y="6841"/>
                    <a:pt x="46352" y="6913"/>
                  </a:cubicBezTo>
                  <a:lnTo>
                    <a:pt x="45995" y="6960"/>
                  </a:lnTo>
                  <a:cubicBezTo>
                    <a:pt x="45316" y="7032"/>
                    <a:pt x="44626" y="7103"/>
                    <a:pt x="43911" y="7163"/>
                  </a:cubicBezTo>
                  <a:lnTo>
                    <a:pt x="43852" y="7163"/>
                  </a:lnTo>
                  <a:cubicBezTo>
                    <a:pt x="43828" y="7198"/>
                    <a:pt x="43828" y="7222"/>
                    <a:pt x="43816" y="7246"/>
                  </a:cubicBezTo>
                  <a:cubicBezTo>
                    <a:pt x="49686" y="6722"/>
                    <a:pt x="53770" y="5793"/>
                    <a:pt x="56603" y="4829"/>
                  </a:cubicBezTo>
                  <a:cubicBezTo>
                    <a:pt x="57272" y="4602"/>
                    <a:pt x="57870" y="4372"/>
                    <a:pt x="58405" y="4145"/>
                  </a:cubicBezTo>
                  <a:close/>
                  <a:moveTo>
                    <a:pt x="1284" y="0"/>
                  </a:moveTo>
                  <a:cubicBezTo>
                    <a:pt x="1242" y="0"/>
                    <a:pt x="1200" y="11"/>
                    <a:pt x="1168" y="43"/>
                  </a:cubicBezTo>
                  <a:cubicBezTo>
                    <a:pt x="1168" y="43"/>
                    <a:pt x="882" y="293"/>
                    <a:pt x="584" y="710"/>
                  </a:cubicBezTo>
                  <a:cubicBezTo>
                    <a:pt x="299" y="1126"/>
                    <a:pt x="25" y="1710"/>
                    <a:pt x="1" y="2412"/>
                  </a:cubicBezTo>
                  <a:cubicBezTo>
                    <a:pt x="1" y="3043"/>
                    <a:pt x="251" y="3781"/>
                    <a:pt x="953" y="4496"/>
                  </a:cubicBezTo>
                  <a:cubicBezTo>
                    <a:pt x="1120" y="4674"/>
                    <a:pt x="1311" y="4853"/>
                    <a:pt x="1537" y="5008"/>
                  </a:cubicBezTo>
                  <a:cubicBezTo>
                    <a:pt x="1668" y="5115"/>
                    <a:pt x="1823" y="5234"/>
                    <a:pt x="1966" y="5341"/>
                  </a:cubicBezTo>
                  <a:cubicBezTo>
                    <a:pt x="3156" y="6163"/>
                    <a:pt x="4990" y="6948"/>
                    <a:pt x="7764" y="7675"/>
                  </a:cubicBezTo>
                  <a:cubicBezTo>
                    <a:pt x="11491" y="8663"/>
                    <a:pt x="16932" y="9508"/>
                    <a:pt x="24790" y="10032"/>
                  </a:cubicBezTo>
                  <a:cubicBezTo>
                    <a:pt x="28243" y="10270"/>
                    <a:pt x="31469" y="10365"/>
                    <a:pt x="34458" y="10365"/>
                  </a:cubicBezTo>
                  <a:cubicBezTo>
                    <a:pt x="44411" y="10365"/>
                    <a:pt x="51841" y="9199"/>
                    <a:pt x="56782" y="7568"/>
                  </a:cubicBezTo>
                  <a:cubicBezTo>
                    <a:pt x="59258" y="6770"/>
                    <a:pt x="61116" y="5841"/>
                    <a:pt x="62366" y="4889"/>
                  </a:cubicBezTo>
                  <a:cubicBezTo>
                    <a:pt x="62473" y="4805"/>
                    <a:pt x="62568" y="4734"/>
                    <a:pt x="62664" y="4639"/>
                  </a:cubicBezTo>
                  <a:cubicBezTo>
                    <a:pt x="62783" y="4531"/>
                    <a:pt x="62890" y="4448"/>
                    <a:pt x="62985" y="4341"/>
                  </a:cubicBezTo>
                  <a:cubicBezTo>
                    <a:pt x="63807" y="3567"/>
                    <a:pt x="64235" y="2781"/>
                    <a:pt x="64259" y="2007"/>
                  </a:cubicBezTo>
                  <a:cubicBezTo>
                    <a:pt x="64259" y="1376"/>
                    <a:pt x="63973" y="805"/>
                    <a:pt x="63426" y="293"/>
                  </a:cubicBezTo>
                  <a:cubicBezTo>
                    <a:pt x="63342" y="221"/>
                    <a:pt x="63259" y="150"/>
                    <a:pt x="63152" y="67"/>
                  </a:cubicBezTo>
                  <a:cubicBezTo>
                    <a:pt x="63146" y="78"/>
                    <a:pt x="63131" y="78"/>
                    <a:pt x="63110" y="78"/>
                  </a:cubicBezTo>
                  <a:cubicBezTo>
                    <a:pt x="63089" y="78"/>
                    <a:pt x="63062" y="78"/>
                    <a:pt x="63033" y="90"/>
                  </a:cubicBezTo>
                  <a:cubicBezTo>
                    <a:pt x="63009" y="90"/>
                    <a:pt x="62973" y="102"/>
                    <a:pt x="62961" y="114"/>
                  </a:cubicBezTo>
                  <a:lnTo>
                    <a:pt x="62949" y="126"/>
                  </a:lnTo>
                  <a:cubicBezTo>
                    <a:pt x="62926" y="150"/>
                    <a:pt x="62914" y="150"/>
                    <a:pt x="62914" y="162"/>
                  </a:cubicBezTo>
                  <a:lnTo>
                    <a:pt x="61663" y="2293"/>
                  </a:lnTo>
                  <a:lnTo>
                    <a:pt x="61604" y="2353"/>
                  </a:lnTo>
                  <a:cubicBezTo>
                    <a:pt x="61532" y="2412"/>
                    <a:pt x="61425" y="2507"/>
                    <a:pt x="61247" y="2626"/>
                  </a:cubicBezTo>
                  <a:cubicBezTo>
                    <a:pt x="61235" y="2635"/>
                    <a:pt x="61223" y="2644"/>
                    <a:pt x="61210" y="2653"/>
                  </a:cubicBezTo>
                  <a:lnTo>
                    <a:pt x="61210" y="2653"/>
                  </a:lnTo>
                  <a:cubicBezTo>
                    <a:pt x="61757" y="2279"/>
                    <a:pt x="62116" y="1960"/>
                    <a:pt x="62342" y="1733"/>
                  </a:cubicBezTo>
                  <a:lnTo>
                    <a:pt x="63092" y="471"/>
                  </a:lnTo>
                  <a:cubicBezTo>
                    <a:pt x="63640" y="948"/>
                    <a:pt x="63914" y="1472"/>
                    <a:pt x="63914" y="2031"/>
                  </a:cubicBezTo>
                  <a:cubicBezTo>
                    <a:pt x="63914" y="2841"/>
                    <a:pt x="63342" y="3758"/>
                    <a:pt x="62140" y="4662"/>
                  </a:cubicBezTo>
                  <a:cubicBezTo>
                    <a:pt x="60342" y="6044"/>
                    <a:pt x="57139" y="7389"/>
                    <a:pt x="52519" y="8401"/>
                  </a:cubicBezTo>
                  <a:cubicBezTo>
                    <a:pt x="49543" y="9056"/>
                    <a:pt x="45995" y="9556"/>
                    <a:pt x="41840" y="9830"/>
                  </a:cubicBezTo>
                  <a:cubicBezTo>
                    <a:pt x="41447" y="9937"/>
                    <a:pt x="40947" y="9996"/>
                    <a:pt x="40220" y="10044"/>
                  </a:cubicBezTo>
                  <a:cubicBezTo>
                    <a:pt x="39946" y="10056"/>
                    <a:pt x="39708" y="10068"/>
                    <a:pt x="39470" y="10068"/>
                  </a:cubicBezTo>
                  <a:cubicBezTo>
                    <a:pt x="39065" y="10068"/>
                    <a:pt x="38732" y="10044"/>
                    <a:pt x="38399" y="10008"/>
                  </a:cubicBezTo>
                  <a:cubicBezTo>
                    <a:pt x="37137" y="10056"/>
                    <a:pt x="35815" y="10068"/>
                    <a:pt x="34446" y="10068"/>
                  </a:cubicBezTo>
                  <a:cubicBezTo>
                    <a:pt x="31445" y="10068"/>
                    <a:pt x="28231" y="9961"/>
                    <a:pt x="24802" y="9734"/>
                  </a:cubicBezTo>
                  <a:cubicBezTo>
                    <a:pt x="14336" y="9032"/>
                    <a:pt x="8204" y="7770"/>
                    <a:pt x="4692" y="6377"/>
                  </a:cubicBezTo>
                  <a:cubicBezTo>
                    <a:pt x="2930" y="5698"/>
                    <a:pt x="1846" y="4972"/>
                    <a:pt x="1192" y="4293"/>
                  </a:cubicBezTo>
                  <a:cubicBezTo>
                    <a:pt x="537" y="3615"/>
                    <a:pt x="334" y="2972"/>
                    <a:pt x="334" y="2412"/>
                  </a:cubicBezTo>
                  <a:cubicBezTo>
                    <a:pt x="334" y="1793"/>
                    <a:pt x="584" y="1257"/>
                    <a:pt x="846" y="876"/>
                  </a:cubicBezTo>
                  <a:cubicBezTo>
                    <a:pt x="953" y="721"/>
                    <a:pt x="1049" y="602"/>
                    <a:pt x="1132" y="519"/>
                  </a:cubicBezTo>
                  <a:cubicBezTo>
                    <a:pt x="1180" y="757"/>
                    <a:pt x="1251" y="1126"/>
                    <a:pt x="1382" y="1591"/>
                  </a:cubicBezTo>
                  <a:cubicBezTo>
                    <a:pt x="1489" y="1948"/>
                    <a:pt x="1585" y="2210"/>
                    <a:pt x="1668" y="2424"/>
                  </a:cubicBezTo>
                  <a:cubicBezTo>
                    <a:pt x="1704" y="2448"/>
                    <a:pt x="1763" y="2507"/>
                    <a:pt x="1846" y="2567"/>
                  </a:cubicBezTo>
                  <a:cubicBezTo>
                    <a:pt x="2013" y="2710"/>
                    <a:pt x="2287" y="2900"/>
                    <a:pt x="2668" y="3150"/>
                  </a:cubicBezTo>
                  <a:cubicBezTo>
                    <a:pt x="3454" y="3627"/>
                    <a:pt x="4799" y="4281"/>
                    <a:pt x="6919" y="4936"/>
                  </a:cubicBezTo>
                  <a:cubicBezTo>
                    <a:pt x="11181" y="6246"/>
                    <a:pt x="18646" y="7603"/>
                    <a:pt x="31410" y="7710"/>
                  </a:cubicBezTo>
                  <a:lnTo>
                    <a:pt x="33398" y="7710"/>
                  </a:lnTo>
                  <a:cubicBezTo>
                    <a:pt x="33386" y="7687"/>
                    <a:pt x="33386" y="7663"/>
                    <a:pt x="33374" y="7651"/>
                  </a:cubicBezTo>
                  <a:lnTo>
                    <a:pt x="30993" y="7651"/>
                  </a:lnTo>
                  <a:cubicBezTo>
                    <a:pt x="29576" y="7627"/>
                    <a:pt x="28207" y="7603"/>
                    <a:pt x="26909" y="7568"/>
                  </a:cubicBezTo>
                  <a:cubicBezTo>
                    <a:pt x="26754" y="7568"/>
                    <a:pt x="26588" y="7556"/>
                    <a:pt x="26433" y="7556"/>
                  </a:cubicBezTo>
                  <a:cubicBezTo>
                    <a:pt x="26242" y="7556"/>
                    <a:pt x="26052" y="7544"/>
                    <a:pt x="25838" y="7532"/>
                  </a:cubicBezTo>
                  <a:cubicBezTo>
                    <a:pt x="25718" y="7532"/>
                    <a:pt x="25599" y="7508"/>
                    <a:pt x="25480" y="7508"/>
                  </a:cubicBezTo>
                  <a:cubicBezTo>
                    <a:pt x="24766" y="7484"/>
                    <a:pt x="24052" y="7448"/>
                    <a:pt x="23373" y="7413"/>
                  </a:cubicBezTo>
                  <a:cubicBezTo>
                    <a:pt x="23111" y="7389"/>
                    <a:pt x="22873" y="7377"/>
                    <a:pt x="22635" y="7365"/>
                  </a:cubicBezTo>
                  <a:cubicBezTo>
                    <a:pt x="19003" y="7127"/>
                    <a:pt x="15872" y="6758"/>
                    <a:pt x="13169" y="6294"/>
                  </a:cubicBezTo>
                  <a:cubicBezTo>
                    <a:pt x="12788" y="6234"/>
                    <a:pt x="12419" y="6163"/>
                    <a:pt x="12038" y="6079"/>
                  </a:cubicBezTo>
                  <a:cubicBezTo>
                    <a:pt x="11181" y="5924"/>
                    <a:pt x="10371" y="5746"/>
                    <a:pt x="9621" y="5567"/>
                  </a:cubicBezTo>
                  <a:cubicBezTo>
                    <a:pt x="9455" y="5520"/>
                    <a:pt x="9288" y="5484"/>
                    <a:pt x="9121" y="5448"/>
                  </a:cubicBezTo>
                  <a:cubicBezTo>
                    <a:pt x="6740" y="4853"/>
                    <a:pt x="4871" y="4174"/>
                    <a:pt x="3430" y="3484"/>
                  </a:cubicBezTo>
                  <a:cubicBezTo>
                    <a:pt x="3025" y="3281"/>
                    <a:pt x="2632" y="3079"/>
                    <a:pt x="2311" y="2888"/>
                  </a:cubicBezTo>
                  <a:cubicBezTo>
                    <a:pt x="2263" y="2829"/>
                    <a:pt x="2025" y="2507"/>
                    <a:pt x="1739" y="1519"/>
                  </a:cubicBezTo>
                  <a:cubicBezTo>
                    <a:pt x="1620" y="1079"/>
                    <a:pt x="1549" y="733"/>
                    <a:pt x="1513" y="507"/>
                  </a:cubicBezTo>
                  <a:cubicBezTo>
                    <a:pt x="1489" y="388"/>
                    <a:pt x="1477" y="293"/>
                    <a:pt x="1465" y="233"/>
                  </a:cubicBezTo>
                  <a:cubicBezTo>
                    <a:pt x="1465" y="209"/>
                    <a:pt x="1465" y="174"/>
                    <a:pt x="1454" y="162"/>
                  </a:cubicBezTo>
                  <a:lnTo>
                    <a:pt x="1454" y="150"/>
                  </a:lnTo>
                  <a:cubicBezTo>
                    <a:pt x="1454" y="90"/>
                    <a:pt x="1406" y="31"/>
                    <a:pt x="1346" y="7"/>
                  </a:cubicBezTo>
                  <a:cubicBezTo>
                    <a:pt x="1327" y="3"/>
                    <a:pt x="1305" y="0"/>
                    <a:pt x="128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
            <p:cNvSpPr/>
            <p:nvPr/>
          </p:nvSpPr>
          <p:spPr>
            <a:xfrm>
              <a:off x="4608600" y="4043725"/>
              <a:ext cx="807575" cy="142650"/>
            </a:xfrm>
            <a:custGeom>
              <a:avLst/>
              <a:gdLst/>
              <a:ahLst/>
              <a:cxnLst/>
              <a:rect l="l" t="t" r="r" b="b"/>
              <a:pathLst>
                <a:path w="32303" h="5706" extrusionOk="0">
                  <a:moveTo>
                    <a:pt x="190" y="0"/>
                  </a:moveTo>
                  <a:cubicBezTo>
                    <a:pt x="152" y="0"/>
                    <a:pt x="115" y="13"/>
                    <a:pt x="84" y="38"/>
                  </a:cubicBezTo>
                  <a:cubicBezTo>
                    <a:pt x="12" y="98"/>
                    <a:pt x="0" y="181"/>
                    <a:pt x="60" y="265"/>
                  </a:cubicBezTo>
                  <a:cubicBezTo>
                    <a:pt x="84" y="289"/>
                    <a:pt x="1203" y="1598"/>
                    <a:pt x="5513" y="2920"/>
                  </a:cubicBezTo>
                  <a:cubicBezTo>
                    <a:pt x="9835" y="4253"/>
                    <a:pt x="17324" y="5599"/>
                    <a:pt x="30099" y="5706"/>
                  </a:cubicBezTo>
                  <a:lnTo>
                    <a:pt x="32302" y="5706"/>
                  </a:lnTo>
                  <a:lnTo>
                    <a:pt x="32266" y="5658"/>
                  </a:lnTo>
                  <a:cubicBezTo>
                    <a:pt x="32183" y="5563"/>
                    <a:pt x="32147" y="5480"/>
                    <a:pt x="32100" y="5396"/>
                  </a:cubicBezTo>
                  <a:lnTo>
                    <a:pt x="30099" y="5396"/>
                  </a:lnTo>
                  <a:cubicBezTo>
                    <a:pt x="17348" y="5289"/>
                    <a:pt x="9895" y="3956"/>
                    <a:pt x="5620" y="2622"/>
                  </a:cubicBezTo>
                  <a:cubicBezTo>
                    <a:pt x="3489" y="1967"/>
                    <a:pt x="2156" y="1312"/>
                    <a:pt x="1370" y="836"/>
                  </a:cubicBezTo>
                  <a:cubicBezTo>
                    <a:pt x="965" y="598"/>
                    <a:pt x="715" y="408"/>
                    <a:pt x="548" y="265"/>
                  </a:cubicBezTo>
                  <a:cubicBezTo>
                    <a:pt x="477" y="181"/>
                    <a:pt x="417" y="146"/>
                    <a:pt x="370" y="110"/>
                  </a:cubicBezTo>
                  <a:lnTo>
                    <a:pt x="322" y="62"/>
                  </a:lnTo>
                  <a:cubicBezTo>
                    <a:pt x="288" y="22"/>
                    <a:pt x="239" y="0"/>
                    <a:pt x="19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
            <p:cNvSpPr/>
            <p:nvPr/>
          </p:nvSpPr>
          <p:spPr>
            <a:xfrm>
              <a:off x="5668850" y="4020125"/>
              <a:ext cx="481050" cy="154650"/>
            </a:xfrm>
            <a:custGeom>
              <a:avLst/>
              <a:gdLst/>
              <a:ahLst/>
              <a:cxnLst/>
              <a:rect l="l" t="t" r="r" b="b"/>
              <a:pathLst>
                <a:path w="19242" h="6186" extrusionOk="0">
                  <a:moveTo>
                    <a:pt x="19056" y="1"/>
                  </a:moveTo>
                  <a:cubicBezTo>
                    <a:pt x="19005" y="1"/>
                    <a:pt x="18954" y="19"/>
                    <a:pt x="18920" y="54"/>
                  </a:cubicBezTo>
                  <a:cubicBezTo>
                    <a:pt x="18860" y="113"/>
                    <a:pt x="18789" y="220"/>
                    <a:pt x="18646" y="351"/>
                  </a:cubicBezTo>
                  <a:cubicBezTo>
                    <a:pt x="18039" y="971"/>
                    <a:pt x="16479" y="2233"/>
                    <a:pt x="12907" y="3447"/>
                  </a:cubicBezTo>
                  <a:cubicBezTo>
                    <a:pt x="10073" y="4423"/>
                    <a:pt x="5989" y="5340"/>
                    <a:pt x="120" y="5864"/>
                  </a:cubicBezTo>
                  <a:cubicBezTo>
                    <a:pt x="72" y="5995"/>
                    <a:pt x="36" y="6102"/>
                    <a:pt x="1" y="6186"/>
                  </a:cubicBezTo>
                  <a:cubicBezTo>
                    <a:pt x="5954" y="5685"/>
                    <a:pt x="10109" y="4745"/>
                    <a:pt x="13014" y="3769"/>
                  </a:cubicBezTo>
                  <a:cubicBezTo>
                    <a:pt x="17419" y="2280"/>
                    <a:pt x="18860" y="673"/>
                    <a:pt x="19182" y="256"/>
                  </a:cubicBezTo>
                  <a:cubicBezTo>
                    <a:pt x="19241" y="173"/>
                    <a:pt x="19229" y="90"/>
                    <a:pt x="19158" y="30"/>
                  </a:cubicBezTo>
                  <a:cubicBezTo>
                    <a:pt x="19128" y="10"/>
                    <a:pt x="19092" y="1"/>
                    <a:pt x="1905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
            <p:cNvSpPr/>
            <p:nvPr/>
          </p:nvSpPr>
          <p:spPr>
            <a:xfrm>
              <a:off x="4624675" y="4103025"/>
              <a:ext cx="1517475" cy="542950"/>
            </a:xfrm>
            <a:custGeom>
              <a:avLst/>
              <a:gdLst/>
              <a:ahLst/>
              <a:cxnLst/>
              <a:rect l="l" t="t" r="r" b="b"/>
              <a:pathLst>
                <a:path w="60699" h="21718" extrusionOk="0">
                  <a:moveTo>
                    <a:pt x="4156" y="4024"/>
                  </a:moveTo>
                  <a:cubicBezTo>
                    <a:pt x="4037" y="4036"/>
                    <a:pt x="3941" y="4060"/>
                    <a:pt x="3822" y="4108"/>
                  </a:cubicBezTo>
                  <a:cubicBezTo>
                    <a:pt x="3918" y="4060"/>
                    <a:pt x="4037" y="4036"/>
                    <a:pt x="4156" y="4024"/>
                  </a:cubicBezTo>
                  <a:close/>
                  <a:moveTo>
                    <a:pt x="3536" y="4263"/>
                  </a:moveTo>
                  <a:cubicBezTo>
                    <a:pt x="3441" y="4298"/>
                    <a:pt x="3370" y="4358"/>
                    <a:pt x="3298" y="4417"/>
                  </a:cubicBezTo>
                  <a:cubicBezTo>
                    <a:pt x="3370" y="4346"/>
                    <a:pt x="3441" y="4298"/>
                    <a:pt x="3536" y="4263"/>
                  </a:cubicBezTo>
                  <a:close/>
                  <a:moveTo>
                    <a:pt x="57582" y="3401"/>
                  </a:moveTo>
                  <a:cubicBezTo>
                    <a:pt x="57636" y="3401"/>
                    <a:pt x="57654" y="3424"/>
                    <a:pt x="57674" y="3453"/>
                  </a:cubicBezTo>
                  <a:cubicBezTo>
                    <a:pt x="57722" y="3524"/>
                    <a:pt x="57758" y="3620"/>
                    <a:pt x="56817" y="4048"/>
                  </a:cubicBezTo>
                  <a:cubicBezTo>
                    <a:pt x="56011" y="4416"/>
                    <a:pt x="55143" y="4704"/>
                    <a:pt x="54874" y="4704"/>
                  </a:cubicBezTo>
                  <a:cubicBezTo>
                    <a:pt x="54830" y="4704"/>
                    <a:pt x="54801" y="4696"/>
                    <a:pt x="54793" y="4679"/>
                  </a:cubicBezTo>
                  <a:cubicBezTo>
                    <a:pt x="54745" y="4596"/>
                    <a:pt x="55734" y="4203"/>
                    <a:pt x="56650" y="3762"/>
                  </a:cubicBezTo>
                  <a:cubicBezTo>
                    <a:pt x="57257" y="3483"/>
                    <a:pt x="57482" y="3401"/>
                    <a:pt x="57582" y="3401"/>
                  </a:cubicBezTo>
                  <a:close/>
                  <a:moveTo>
                    <a:pt x="5203" y="4703"/>
                  </a:moveTo>
                  <a:lnTo>
                    <a:pt x="5203" y="4703"/>
                  </a:lnTo>
                  <a:cubicBezTo>
                    <a:pt x="5323" y="4882"/>
                    <a:pt x="5382" y="5048"/>
                    <a:pt x="5430" y="5191"/>
                  </a:cubicBezTo>
                  <a:cubicBezTo>
                    <a:pt x="5382" y="5048"/>
                    <a:pt x="5299" y="4894"/>
                    <a:pt x="5203" y="4703"/>
                  </a:cubicBezTo>
                  <a:close/>
                  <a:moveTo>
                    <a:pt x="57474" y="4608"/>
                  </a:moveTo>
                  <a:cubicBezTo>
                    <a:pt x="57534" y="4608"/>
                    <a:pt x="57547" y="4630"/>
                    <a:pt x="57555" y="4655"/>
                  </a:cubicBezTo>
                  <a:cubicBezTo>
                    <a:pt x="57603" y="4751"/>
                    <a:pt x="57615" y="4834"/>
                    <a:pt x="56579" y="5239"/>
                  </a:cubicBezTo>
                  <a:cubicBezTo>
                    <a:pt x="55686" y="5584"/>
                    <a:pt x="54758" y="5860"/>
                    <a:pt x="54467" y="5860"/>
                  </a:cubicBezTo>
                  <a:cubicBezTo>
                    <a:pt x="54416" y="5860"/>
                    <a:pt x="54385" y="5852"/>
                    <a:pt x="54376" y="5834"/>
                  </a:cubicBezTo>
                  <a:cubicBezTo>
                    <a:pt x="54329" y="5763"/>
                    <a:pt x="55412" y="5346"/>
                    <a:pt x="56448" y="4941"/>
                  </a:cubicBezTo>
                  <a:cubicBezTo>
                    <a:pt x="57107" y="4681"/>
                    <a:pt x="57366" y="4608"/>
                    <a:pt x="57474" y="4608"/>
                  </a:cubicBezTo>
                  <a:close/>
                  <a:moveTo>
                    <a:pt x="5275" y="5882"/>
                  </a:moveTo>
                  <a:cubicBezTo>
                    <a:pt x="5168" y="6001"/>
                    <a:pt x="5025" y="6084"/>
                    <a:pt x="4870" y="6168"/>
                  </a:cubicBezTo>
                  <a:cubicBezTo>
                    <a:pt x="5025" y="6084"/>
                    <a:pt x="5156" y="6001"/>
                    <a:pt x="5275" y="5882"/>
                  </a:cubicBezTo>
                  <a:close/>
                  <a:moveTo>
                    <a:pt x="5644" y="6429"/>
                  </a:moveTo>
                  <a:cubicBezTo>
                    <a:pt x="5549" y="6430"/>
                    <a:pt x="5453" y="6465"/>
                    <a:pt x="5346" y="6489"/>
                  </a:cubicBezTo>
                  <a:cubicBezTo>
                    <a:pt x="5442" y="6465"/>
                    <a:pt x="5549" y="6430"/>
                    <a:pt x="5644" y="6429"/>
                  </a:cubicBezTo>
                  <a:close/>
                  <a:moveTo>
                    <a:pt x="5811" y="6441"/>
                  </a:moveTo>
                  <a:cubicBezTo>
                    <a:pt x="5894" y="6477"/>
                    <a:pt x="5989" y="6501"/>
                    <a:pt x="6085" y="6584"/>
                  </a:cubicBezTo>
                  <a:cubicBezTo>
                    <a:pt x="5989" y="6525"/>
                    <a:pt x="5894" y="6477"/>
                    <a:pt x="5811" y="6441"/>
                  </a:cubicBezTo>
                  <a:close/>
                  <a:moveTo>
                    <a:pt x="6085" y="6584"/>
                  </a:moveTo>
                  <a:cubicBezTo>
                    <a:pt x="6144" y="6608"/>
                    <a:pt x="6180" y="6656"/>
                    <a:pt x="6227" y="6715"/>
                  </a:cubicBezTo>
                  <a:cubicBezTo>
                    <a:pt x="6180" y="6668"/>
                    <a:pt x="6144" y="6620"/>
                    <a:pt x="6085" y="6584"/>
                  </a:cubicBezTo>
                  <a:close/>
                  <a:moveTo>
                    <a:pt x="56742" y="5868"/>
                  </a:moveTo>
                  <a:cubicBezTo>
                    <a:pt x="56830" y="5868"/>
                    <a:pt x="56850" y="5901"/>
                    <a:pt x="56865" y="5941"/>
                  </a:cubicBezTo>
                  <a:cubicBezTo>
                    <a:pt x="56900" y="6013"/>
                    <a:pt x="56924" y="6084"/>
                    <a:pt x="55948" y="6429"/>
                  </a:cubicBezTo>
                  <a:cubicBezTo>
                    <a:pt x="55127" y="6723"/>
                    <a:pt x="54298" y="6991"/>
                    <a:pt x="54032" y="6991"/>
                  </a:cubicBezTo>
                  <a:cubicBezTo>
                    <a:pt x="53986" y="6991"/>
                    <a:pt x="53957" y="6983"/>
                    <a:pt x="53948" y="6965"/>
                  </a:cubicBezTo>
                  <a:cubicBezTo>
                    <a:pt x="53900" y="6894"/>
                    <a:pt x="54864" y="6477"/>
                    <a:pt x="55817" y="6132"/>
                  </a:cubicBezTo>
                  <a:cubicBezTo>
                    <a:pt x="56369" y="5932"/>
                    <a:pt x="56621" y="5868"/>
                    <a:pt x="56742" y="5868"/>
                  </a:cubicBezTo>
                  <a:close/>
                  <a:moveTo>
                    <a:pt x="6299" y="6787"/>
                  </a:moveTo>
                  <a:cubicBezTo>
                    <a:pt x="6358" y="6846"/>
                    <a:pt x="6418" y="6906"/>
                    <a:pt x="6477" y="7001"/>
                  </a:cubicBezTo>
                  <a:cubicBezTo>
                    <a:pt x="6418" y="6918"/>
                    <a:pt x="6358" y="6846"/>
                    <a:pt x="6299" y="6787"/>
                  </a:cubicBezTo>
                  <a:close/>
                  <a:moveTo>
                    <a:pt x="56548" y="7034"/>
                  </a:moveTo>
                  <a:cubicBezTo>
                    <a:pt x="56719" y="7034"/>
                    <a:pt x="56732" y="7079"/>
                    <a:pt x="56746" y="7132"/>
                  </a:cubicBezTo>
                  <a:cubicBezTo>
                    <a:pt x="56769" y="7203"/>
                    <a:pt x="56746" y="7263"/>
                    <a:pt x="55805" y="7441"/>
                  </a:cubicBezTo>
                  <a:cubicBezTo>
                    <a:pt x="55017" y="7589"/>
                    <a:pt x="54237" y="7778"/>
                    <a:pt x="53958" y="7778"/>
                  </a:cubicBezTo>
                  <a:cubicBezTo>
                    <a:pt x="53899" y="7778"/>
                    <a:pt x="53863" y="7770"/>
                    <a:pt x="53852" y="7751"/>
                  </a:cubicBezTo>
                  <a:cubicBezTo>
                    <a:pt x="53805" y="7680"/>
                    <a:pt x="54757" y="7322"/>
                    <a:pt x="55734" y="7144"/>
                  </a:cubicBezTo>
                  <a:cubicBezTo>
                    <a:pt x="56166" y="7064"/>
                    <a:pt x="56409" y="7034"/>
                    <a:pt x="56548" y="7034"/>
                  </a:cubicBezTo>
                  <a:close/>
                  <a:moveTo>
                    <a:pt x="4846" y="7751"/>
                  </a:moveTo>
                  <a:cubicBezTo>
                    <a:pt x="4894" y="7858"/>
                    <a:pt x="4930" y="7989"/>
                    <a:pt x="4989" y="8132"/>
                  </a:cubicBezTo>
                  <a:cubicBezTo>
                    <a:pt x="4930" y="7989"/>
                    <a:pt x="4894" y="7870"/>
                    <a:pt x="4846" y="7751"/>
                  </a:cubicBezTo>
                  <a:close/>
                  <a:moveTo>
                    <a:pt x="4989" y="8132"/>
                  </a:moveTo>
                  <a:lnTo>
                    <a:pt x="4989" y="8132"/>
                  </a:lnTo>
                  <a:cubicBezTo>
                    <a:pt x="5002" y="8155"/>
                    <a:pt x="5015" y="8180"/>
                    <a:pt x="5028" y="8206"/>
                  </a:cubicBezTo>
                  <a:lnTo>
                    <a:pt x="5028" y="8206"/>
                  </a:lnTo>
                  <a:cubicBezTo>
                    <a:pt x="5014" y="8181"/>
                    <a:pt x="5001" y="8156"/>
                    <a:pt x="4989" y="8132"/>
                  </a:cubicBezTo>
                  <a:close/>
                  <a:moveTo>
                    <a:pt x="55842" y="8077"/>
                  </a:moveTo>
                  <a:cubicBezTo>
                    <a:pt x="55982" y="8077"/>
                    <a:pt x="56001" y="8120"/>
                    <a:pt x="56007" y="8168"/>
                  </a:cubicBezTo>
                  <a:cubicBezTo>
                    <a:pt x="56031" y="8251"/>
                    <a:pt x="56031" y="8311"/>
                    <a:pt x="55353" y="8465"/>
                  </a:cubicBezTo>
                  <a:cubicBezTo>
                    <a:pt x="54826" y="8597"/>
                    <a:pt x="54292" y="8736"/>
                    <a:pt x="54068" y="8736"/>
                  </a:cubicBezTo>
                  <a:cubicBezTo>
                    <a:pt x="54008" y="8736"/>
                    <a:pt x="53970" y="8726"/>
                    <a:pt x="53960" y="8704"/>
                  </a:cubicBezTo>
                  <a:cubicBezTo>
                    <a:pt x="53912" y="8632"/>
                    <a:pt x="54579" y="8334"/>
                    <a:pt x="55269" y="8168"/>
                  </a:cubicBezTo>
                  <a:cubicBezTo>
                    <a:pt x="55561" y="8101"/>
                    <a:pt x="55736" y="8077"/>
                    <a:pt x="55842" y="8077"/>
                  </a:cubicBezTo>
                  <a:close/>
                  <a:moveTo>
                    <a:pt x="54773" y="9255"/>
                  </a:moveTo>
                  <a:cubicBezTo>
                    <a:pt x="55036" y="9255"/>
                    <a:pt x="55043" y="9319"/>
                    <a:pt x="55043" y="9382"/>
                  </a:cubicBezTo>
                  <a:cubicBezTo>
                    <a:pt x="55079" y="9466"/>
                    <a:pt x="55055" y="9525"/>
                    <a:pt x="54495" y="9585"/>
                  </a:cubicBezTo>
                  <a:cubicBezTo>
                    <a:pt x="54161" y="9619"/>
                    <a:pt x="53830" y="9658"/>
                    <a:pt x="53606" y="9658"/>
                  </a:cubicBezTo>
                  <a:cubicBezTo>
                    <a:pt x="53448" y="9658"/>
                    <a:pt x="53343" y="9639"/>
                    <a:pt x="53329" y="9585"/>
                  </a:cubicBezTo>
                  <a:cubicBezTo>
                    <a:pt x="53305" y="9513"/>
                    <a:pt x="53888" y="9323"/>
                    <a:pt x="54448" y="9275"/>
                  </a:cubicBezTo>
                  <a:cubicBezTo>
                    <a:pt x="54586" y="9261"/>
                    <a:pt x="54691" y="9255"/>
                    <a:pt x="54773" y="9255"/>
                  </a:cubicBezTo>
                  <a:close/>
                  <a:moveTo>
                    <a:pt x="5918" y="9763"/>
                  </a:moveTo>
                  <a:cubicBezTo>
                    <a:pt x="6096" y="10025"/>
                    <a:pt x="6263" y="10251"/>
                    <a:pt x="6418" y="10478"/>
                  </a:cubicBezTo>
                  <a:cubicBezTo>
                    <a:pt x="6263" y="10251"/>
                    <a:pt x="6096" y="10037"/>
                    <a:pt x="5918" y="9763"/>
                  </a:cubicBezTo>
                  <a:close/>
                  <a:moveTo>
                    <a:pt x="53659" y="10272"/>
                  </a:moveTo>
                  <a:cubicBezTo>
                    <a:pt x="53878" y="10272"/>
                    <a:pt x="53900" y="10332"/>
                    <a:pt x="53900" y="10406"/>
                  </a:cubicBezTo>
                  <a:cubicBezTo>
                    <a:pt x="53912" y="10489"/>
                    <a:pt x="53900" y="10549"/>
                    <a:pt x="53448" y="10597"/>
                  </a:cubicBezTo>
                  <a:cubicBezTo>
                    <a:pt x="53277" y="10615"/>
                    <a:pt x="53103" y="10626"/>
                    <a:pt x="52952" y="10626"/>
                  </a:cubicBezTo>
                  <a:cubicBezTo>
                    <a:pt x="52713" y="10626"/>
                    <a:pt x="52533" y="10598"/>
                    <a:pt x="52519" y="10525"/>
                  </a:cubicBezTo>
                  <a:cubicBezTo>
                    <a:pt x="52495" y="10430"/>
                    <a:pt x="52959" y="10335"/>
                    <a:pt x="53424" y="10287"/>
                  </a:cubicBezTo>
                  <a:cubicBezTo>
                    <a:pt x="53520" y="10277"/>
                    <a:pt x="53597" y="10272"/>
                    <a:pt x="53659" y="10272"/>
                  </a:cubicBezTo>
                  <a:close/>
                  <a:moveTo>
                    <a:pt x="8728" y="10359"/>
                  </a:moveTo>
                  <a:cubicBezTo>
                    <a:pt x="8942" y="10692"/>
                    <a:pt x="9061" y="10906"/>
                    <a:pt x="9085" y="11132"/>
                  </a:cubicBezTo>
                  <a:cubicBezTo>
                    <a:pt x="9061" y="10930"/>
                    <a:pt x="8942" y="10692"/>
                    <a:pt x="8728" y="10359"/>
                  </a:cubicBezTo>
                  <a:close/>
                  <a:moveTo>
                    <a:pt x="8978" y="11561"/>
                  </a:moveTo>
                  <a:cubicBezTo>
                    <a:pt x="8942" y="11656"/>
                    <a:pt x="8859" y="11728"/>
                    <a:pt x="8763" y="11799"/>
                  </a:cubicBezTo>
                  <a:cubicBezTo>
                    <a:pt x="8847" y="11728"/>
                    <a:pt x="8918" y="11656"/>
                    <a:pt x="8978" y="11561"/>
                  </a:cubicBezTo>
                  <a:close/>
                  <a:moveTo>
                    <a:pt x="7573" y="11764"/>
                  </a:moveTo>
                  <a:cubicBezTo>
                    <a:pt x="7632" y="11799"/>
                    <a:pt x="7680" y="11835"/>
                    <a:pt x="7751" y="11883"/>
                  </a:cubicBezTo>
                  <a:cubicBezTo>
                    <a:pt x="7680" y="11847"/>
                    <a:pt x="7632" y="11799"/>
                    <a:pt x="7573" y="11764"/>
                  </a:cubicBezTo>
                  <a:close/>
                  <a:moveTo>
                    <a:pt x="60698" y="0"/>
                  </a:moveTo>
                  <a:lnTo>
                    <a:pt x="60698" y="0"/>
                  </a:lnTo>
                  <a:cubicBezTo>
                    <a:pt x="60615" y="60"/>
                    <a:pt x="60508" y="155"/>
                    <a:pt x="60401" y="238"/>
                  </a:cubicBezTo>
                  <a:cubicBezTo>
                    <a:pt x="59151" y="1191"/>
                    <a:pt x="57305" y="2119"/>
                    <a:pt x="54817" y="2917"/>
                  </a:cubicBezTo>
                  <a:cubicBezTo>
                    <a:pt x="53507" y="3346"/>
                    <a:pt x="52019" y="3751"/>
                    <a:pt x="50352" y="4096"/>
                  </a:cubicBezTo>
                  <a:cubicBezTo>
                    <a:pt x="45756" y="5072"/>
                    <a:pt x="39803" y="5703"/>
                    <a:pt x="32493" y="5703"/>
                  </a:cubicBezTo>
                  <a:cubicBezTo>
                    <a:pt x="29504" y="5703"/>
                    <a:pt x="26278" y="5596"/>
                    <a:pt x="22825" y="5358"/>
                  </a:cubicBezTo>
                  <a:cubicBezTo>
                    <a:pt x="14967" y="4822"/>
                    <a:pt x="9537" y="3989"/>
                    <a:pt x="5799" y="3012"/>
                  </a:cubicBezTo>
                  <a:cubicBezTo>
                    <a:pt x="3025" y="2274"/>
                    <a:pt x="1191" y="1476"/>
                    <a:pt x="0" y="667"/>
                  </a:cubicBezTo>
                  <a:lnTo>
                    <a:pt x="0" y="667"/>
                  </a:lnTo>
                  <a:cubicBezTo>
                    <a:pt x="96" y="1024"/>
                    <a:pt x="215" y="1441"/>
                    <a:pt x="358" y="1893"/>
                  </a:cubicBezTo>
                  <a:cubicBezTo>
                    <a:pt x="917" y="3632"/>
                    <a:pt x="1822" y="6001"/>
                    <a:pt x="3263" y="8465"/>
                  </a:cubicBezTo>
                  <a:cubicBezTo>
                    <a:pt x="6156" y="13407"/>
                    <a:pt x="11168" y="18788"/>
                    <a:pt x="19681" y="20526"/>
                  </a:cubicBezTo>
                  <a:cubicBezTo>
                    <a:pt x="23694" y="21348"/>
                    <a:pt x="27385" y="21717"/>
                    <a:pt x="30754" y="21717"/>
                  </a:cubicBezTo>
                  <a:cubicBezTo>
                    <a:pt x="41720" y="21717"/>
                    <a:pt x="49185" y="17871"/>
                    <a:pt x="52900" y="13847"/>
                  </a:cubicBezTo>
                  <a:cubicBezTo>
                    <a:pt x="55031" y="11537"/>
                    <a:pt x="56984" y="8799"/>
                    <a:pt x="58412" y="6263"/>
                  </a:cubicBezTo>
                  <a:cubicBezTo>
                    <a:pt x="59817" y="3751"/>
                    <a:pt x="60698" y="1429"/>
                    <a:pt x="60698" y="0"/>
                  </a:cubicBezTo>
                  <a:close/>
                </a:path>
              </a:pathLst>
            </a:custGeom>
            <a:solidFill>
              <a:srgbClr val="FFE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
            <p:cNvSpPr/>
            <p:nvPr/>
          </p:nvSpPr>
          <p:spPr>
            <a:xfrm>
              <a:off x="4757125" y="4265525"/>
              <a:ext cx="25" cy="25"/>
            </a:xfrm>
            <a:custGeom>
              <a:avLst/>
              <a:gdLst/>
              <a:ahLst/>
              <a:cxnLst/>
              <a:rect l="l" t="t" r="r" b="b"/>
              <a:pathLst>
                <a:path w="1" h="1" extrusionOk="0">
                  <a:moveTo>
                    <a:pt x="1" y="1"/>
                  </a:move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
            <p:cNvSpPr/>
            <p:nvPr/>
          </p:nvSpPr>
          <p:spPr>
            <a:xfrm>
              <a:off x="5993300" y="4188225"/>
              <a:ext cx="75325" cy="32425"/>
            </a:xfrm>
            <a:custGeom>
              <a:avLst/>
              <a:gdLst/>
              <a:ahLst/>
              <a:cxnLst/>
              <a:rect l="l" t="t" r="r" b="b"/>
              <a:pathLst>
                <a:path w="3013" h="1297" extrusionOk="0">
                  <a:moveTo>
                    <a:pt x="2853" y="1"/>
                  </a:moveTo>
                  <a:cubicBezTo>
                    <a:pt x="2755" y="1"/>
                    <a:pt x="2521" y="78"/>
                    <a:pt x="1905" y="354"/>
                  </a:cubicBezTo>
                  <a:cubicBezTo>
                    <a:pt x="989" y="795"/>
                    <a:pt x="0" y="1188"/>
                    <a:pt x="48" y="1271"/>
                  </a:cubicBezTo>
                  <a:cubicBezTo>
                    <a:pt x="58" y="1288"/>
                    <a:pt x="88" y="1296"/>
                    <a:pt x="133" y="1296"/>
                  </a:cubicBezTo>
                  <a:cubicBezTo>
                    <a:pt x="407" y="1296"/>
                    <a:pt x="1266" y="1008"/>
                    <a:pt x="2072" y="640"/>
                  </a:cubicBezTo>
                  <a:cubicBezTo>
                    <a:pt x="3013" y="212"/>
                    <a:pt x="2977" y="116"/>
                    <a:pt x="2929" y="45"/>
                  </a:cubicBezTo>
                  <a:cubicBezTo>
                    <a:pt x="2917" y="21"/>
                    <a:pt x="2903" y="1"/>
                    <a:pt x="285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
            <p:cNvSpPr/>
            <p:nvPr/>
          </p:nvSpPr>
          <p:spPr>
            <a:xfrm>
              <a:off x="5982875" y="4218525"/>
              <a:ext cx="82175" cy="31300"/>
            </a:xfrm>
            <a:custGeom>
              <a:avLst/>
              <a:gdLst/>
              <a:ahLst/>
              <a:cxnLst/>
              <a:rect l="l" t="t" r="r" b="b"/>
              <a:pathLst>
                <a:path w="3287" h="1252" extrusionOk="0">
                  <a:moveTo>
                    <a:pt x="3140" y="0"/>
                  </a:moveTo>
                  <a:cubicBezTo>
                    <a:pt x="3031" y="0"/>
                    <a:pt x="2773" y="81"/>
                    <a:pt x="2108" y="333"/>
                  </a:cubicBezTo>
                  <a:cubicBezTo>
                    <a:pt x="1084" y="738"/>
                    <a:pt x="1" y="1143"/>
                    <a:pt x="48" y="1226"/>
                  </a:cubicBezTo>
                  <a:cubicBezTo>
                    <a:pt x="55" y="1244"/>
                    <a:pt x="85" y="1252"/>
                    <a:pt x="134" y="1252"/>
                  </a:cubicBezTo>
                  <a:cubicBezTo>
                    <a:pt x="420" y="1252"/>
                    <a:pt x="1357" y="974"/>
                    <a:pt x="2251" y="619"/>
                  </a:cubicBezTo>
                  <a:cubicBezTo>
                    <a:pt x="3287" y="202"/>
                    <a:pt x="3275" y="131"/>
                    <a:pt x="3227" y="59"/>
                  </a:cubicBezTo>
                  <a:cubicBezTo>
                    <a:pt x="3214" y="25"/>
                    <a:pt x="3200" y="0"/>
                    <a:pt x="314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
            <p:cNvSpPr/>
            <p:nvPr/>
          </p:nvSpPr>
          <p:spPr>
            <a:xfrm>
              <a:off x="5972450" y="4250150"/>
              <a:ext cx="75350" cy="27650"/>
            </a:xfrm>
            <a:custGeom>
              <a:avLst/>
              <a:gdLst/>
              <a:ahLst/>
              <a:cxnLst/>
              <a:rect l="l" t="t" r="r" b="b"/>
              <a:pathLst>
                <a:path w="3014" h="1106" extrusionOk="0">
                  <a:moveTo>
                    <a:pt x="2849" y="1"/>
                  </a:moveTo>
                  <a:cubicBezTo>
                    <a:pt x="2733" y="1"/>
                    <a:pt x="2487" y="60"/>
                    <a:pt x="1918" y="259"/>
                  </a:cubicBezTo>
                  <a:cubicBezTo>
                    <a:pt x="965" y="592"/>
                    <a:pt x="1" y="1009"/>
                    <a:pt x="37" y="1080"/>
                  </a:cubicBezTo>
                  <a:cubicBezTo>
                    <a:pt x="45" y="1098"/>
                    <a:pt x="73" y="1106"/>
                    <a:pt x="118" y="1106"/>
                  </a:cubicBezTo>
                  <a:cubicBezTo>
                    <a:pt x="380" y="1106"/>
                    <a:pt x="1213" y="829"/>
                    <a:pt x="2037" y="544"/>
                  </a:cubicBezTo>
                  <a:cubicBezTo>
                    <a:pt x="3013" y="199"/>
                    <a:pt x="2989" y="128"/>
                    <a:pt x="2966" y="56"/>
                  </a:cubicBezTo>
                  <a:cubicBezTo>
                    <a:pt x="2946" y="28"/>
                    <a:pt x="2927" y="1"/>
                    <a:pt x="28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
            <p:cNvSpPr/>
            <p:nvPr/>
          </p:nvSpPr>
          <p:spPr>
            <a:xfrm>
              <a:off x="5970375" y="4278600"/>
              <a:ext cx="73550" cy="18700"/>
            </a:xfrm>
            <a:custGeom>
              <a:avLst/>
              <a:gdLst/>
              <a:ahLst/>
              <a:cxnLst/>
              <a:rect l="l" t="t" r="r" b="b"/>
              <a:pathLst>
                <a:path w="2942" h="748" extrusionOk="0">
                  <a:moveTo>
                    <a:pt x="2732" y="1"/>
                  </a:moveTo>
                  <a:cubicBezTo>
                    <a:pt x="2591" y="1"/>
                    <a:pt x="2342" y="28"/>
                    <a:pt x="1906" y="109"/>
                  </a:cubicBezTo>
                  <a:cubicBezTo>
                    <a:pt x="929" y="288"/>
                    <a:pt x="1" y="645"/>
                    <a:pt x="24" y="716"/>
                  </a:cubicBezTo>
                  <a:cubicBezTo>
                    <a:pt x="35" y="738"/>
                    <a:pt x="75" y="747"/>
                    <a:pt x="138" y="747"/>
                  </a:cubicBezTo>
                  <a:cubicBezTo>
                    <a:pt x="424" y="747"/>
                    <a:pt x="1197" y="553"/>
                    <a:pt x="1977" y="407"/>
                  </a:cubicBezTo>
                  <a:cubicBezTo>
                    <a:pt x="2918" y="228"/>
                    <a:pt x="2941" y="168"/>
                    <a:pt x="2918" y="73"/>
                  </a:cubicBezTo>
                  <a:cubicBezTo>
                    <a:pt x="2918" y="41"/>
                    <a:pt x="2903" y="1"/>
                    <a:pt x="273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
            <p:cNvSpPr/>
            <p:nvPr/>
          </p:nvSpPr>
          <p:spPr>
            <a:xfrm>
              <a:off x="5972450" y="4304925"/>
              <a:ext cx="53025" cy="16625"/>
            </a:xfrm>
            <a:custGeom>
              <a:avLst/>
              <a:gdLst/>
              <a:ahLst/>
              <a:cxnLst/>
              <a:rect l="l" t="t" r="r" b="b"/>
              <a:pathLst>
                <a:path w="2121" h="665" extrusionOk="0">
                  <a:moveTo>
                    <a:pt x="1931" y="1"/>
                  </a:moveTo>
                  <a:cubicBezTo>
                    <a:pt x="1825" y="1"/>
                    <a:pt x="1650" y="25"/>
                    <a:pt x="1358" y="92"/>
                  </a:cubicBezTo>
                  <a:cubicBezTo>
                    <a:pt x="668" y="258"/>
                    <a:pt x="1" y="556"/>
                    <a:pt x="49" y="628"/>
                  </a:cubicBezTo>
                  <a:cubicBezTo>
                    <a:pt x="62" y="653"/>
                    <a:pt x="103" y="665"/>
                    <a:pt x="168" y="665"/>
                  </a:cubicBezTo>
                  <a:cubicBezTo>
                    <a:pt x="399" y="665"/>
                    <a:pt x="920" y="520"/>
                    <a:pt x="1442" y="389"/>
                  </a:cubicBezTo>
                  <a:cubicBezTo>
                    <a:pt x="2120" y="247"/>
                    <a:pt x="2120" y="175"/>
                    <a:pt x="2096" y="92"/>
                  </a:cubicBezTo>
                  <a:cubicBezTo>
                    <a:pt x="2090" y="44"/>
                    <a:pt x="2071" y="1"/>
                    <a:pt x="193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
            <p:cNvSpPr/>
            <p:nvPr/>
          </p:nvSpPr>
          <p:spPr>
            <a:xfrm>
              <a:off x="5957575" y="4334325"/>
              <a:ext cx="44075" cy="9925"/>
            </a:xfrm>
            <a:custGeom>
              <a:avLst/>
              <a:gdLst/>
              <a:ahLst/>
              <a:cxnLst/>
              <a:rect l="l" t="t" r="r" b="b"/>
              <a:pathLst>
                <a:path w="1763" h="397" extrusionOk="0">
                  <a:moveTo>
                    <a:pt x="1494" y="1"/>
                  </a:moveTo>
                  <a:cubicBezTo>
                    <a:pt x="1410" y="1"/>
                    <a:pt x="1296" y="7"/>
                    <a:pt x="1144" y="23"/>
                  </a:cubicBezTo>
                  <a:cubicBezTo>
                    <a:pt x="572" y="83"/>
                    <a:pt x="1" y="261"/>
                    <a:pt x="36" y="333"/>
                  </a:cubicBezTo>
                  <a:cubicBezTo>
                    <a:pt x="46" y="380"/>
                    <a:pt x="141" y="397"/>
                    <a:pt x="287" y="397"/>
                  </a:cubicBezTo>
                  <a:cubicBezTo>
                    <a:pt x="511" y="397"/>
                    <a:pt x="853" y="357"/>
                    <a:pt x="1191" y="321"/>
                  </a:cubicBezTo>
                  <a:cubicBezTo>
                    <a:pt x="1739" y="273"/>
                    <a:pt x="1763" y="202"/>
                    <a:pt x="1763" y="106"/>
                  </a:cubicBezTo>
                  <a:cubicBezTo>
                    <a:pt x="1745" y="54"/>
                    <a:pt x="1734" y="1"/>
                    <a:pt x="149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
            <p:cNvSpPr/>
            <p:nvPr/>
          </p:nvSpPr>
          <p:spPr>
            <a:xfrm>
              <a:off x="5937625" y="4359925"/>
              <a:ext cx="34850" cy="8775"/>
            </a:xfrm>
            <a:custGeom>
              <a:avLst/>
              <a:gdLst/>
              <a:ahLst/>
              <a:cxnLst/>
              <a:rect l="l" t="t" r="r" b="b"/>
              <a:pathLst>
                <a:path w="1394" h="351" extrusionOk="0">
                  <a:moveTo>
                    <a:pt x="1124" y="1"/>
                  </a:moveTo>
                  <a:cubicBezTo>
                    <a:pt x="1066" y="1"/>
                    <a:pt x="994" y="4"/>
                    <a:pt x="906" y="11"/>
                  </a:cubicBezTo>
                  <a:cubicBezTo>
                    <a:pt x="453" y="47"/>
                    <a:pt x="1" y="154"/>
                    <a:pt x="1" y="249"/>
                  </a:cubicBezTo>
                  <a:cubicBezTo>
                    <a:pt x="8" y="322"/>
                    <a:pt x="185" y="350"/>
                    <a:pt x="425" y="350"/>
                  </a:cubicBezTo>
                  <a:cubicBezTo>
                    <a:pt x="577" y="350"/>
                    <a:pt x="754" y="339"/>
                    <a:pt x="930" y="321"/>
                  </a:cubicBezTo>
                  <a:cubicBezTo>
                    <a:pt x="1382" y="273"/>
                    <a:pt x="1394" y="213"/>
                    <a:pt x="1382" y="130"/>
                  </a:cubicBezTo>
                  <a:cubicBezTo>
                    <a:pt x="1382" y="54"/>
                    <a:pt x="1359" y="1"/>
                    <a:pt x="11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
            <p:cNvSpPr/>
            <p:nvPr/>
          </p:nvSpPr>
          <p:spPr>
            <a:xfrm>
              <a:off x="5327450" y="4058675"/>
              <a:ext cx="338450" cy="171175"/>
            </a:xfrm>
            <a:custGeom>
              <a:avLst/>
              <a:gdLst/>
              <a:ahLst/>
              <a:cxnLst/>
              <a:rect l="l" t="t" r="r" b="b"/>
              <a:pathLst>
                <a:path w="13538" h="6847" extrusionOk="0">
                  <a:moveTo>
                    <a:pt x="6052" y="1006"/>
                  </a:moveTo>
                  <a:cubicBezTo>
                    <a:pt x="6140" y="1006"/>
                    <a:pt x="6158" y="1040"/>
                    <a:pt x="6168" y="1060"/>
                  </a:cubicBezTo>
                  <a:cubicBezTo>
                    <a:pt x="6191" y="1107"/>
                    <a:pt x="6191" y="1131"/>
                    <a:pt x="6084" y="1215"/>
                  </a:cubicBezTo>
                  <a:cubicBezTo>
                    <a:pt x="6048" y="1238"/>
                    <a:pt x="5989" y="1274"/>
                    <a:pt x="5929" y="1310"/>
                  </a:cubicBezTo>
                  <a:cubicBezTo>
                    <a:pt x="5798" y="1393"/>
                    <a:pt x="5596" y="1512"/>
                    <a:pt x="5322" y="1715"/>
                  </a:cubicBezTo>
                  <a:cubicBezTo>
                    <a:pt x="4917" y="2024"/>
                    <a:pt x="4584" y="2429"/>
                    <a:pt x="4370" y="2739"/>
                  </a:cubicBezTo>
                  <a:cubicBezTo>
                    <a:pt x="4286" y="2881"/>
                    <a:pt x="4191" y="3000"/>
                    <a:pt x="4132" y="3084"/>
                  </a:cubicBezTo>
                  <a:cubicBezTo>
                    <a:pt x="4054" y="3194"/>
                    <a:pt x="3997" y="3264"/>
                    <a:pt x="3952" y="3264"/>
                  </a:cubicBezTo>
                  <a:cubicBezTo>
                    <a:pt x="3948" y="3264"/>
                    <a:pt x="3944" y="3263"/>
                    <a:pt x="3941" y="3262"/>
                  </a:cubicBezTo>
                  <a:cubicBezTo>
                    <a:pt x="3893" y="3262"/>
                    <a:pt x="3941" y="3000"/>
                    <a:pt x="4120" y="2643"/>
                  </a:cubicBezTo>
                  <a:cubicBezTo>
                    <a:pt x="4298" y="2262"/>
                    <a:pt x="4644" y="1822"/>
                    <a:pt x="5084" y="1476"/>
                  </a:cubicBezTo>
                  <a:cubicBezTo>
                    <a:pt x="5536" y="1131"/>
                    <a:pt x="5834" y="1048"/>
                    <a:pt x="5977" y="1012"/>
                  </a:cubicBezTo>
                  <a:cubicBezTo>
                    <a:pt x="6007" y="1008"/>
                    <a:pt x="6031" y="1006"/>
                    <a:pt x="6052" y="1006"/>
                  </a:cubicBezTo>
                  <a:close/>
                  <a:moveTo>
                    <a:pt x="9263" y="1941"/>
                  </a:moveTo>
                  <a:cubicBezTo>
                    <a:pt x="9442" y="1941"/>
                    <a:pt x="9775" y="1988"/>
                    <a:pt x="10382" y="2191"/>
                  </a:cubicBezTo>
                  <a:cubicBezTo>
                    <a:pt x="10990" y="2417"/>
                    <a:pt x="11561" y="2762"/>
                    <a:pt x="11906" y="3084"/>
                  </a:cubicBezTo>
                  <a:cubicBezTo>
                    <a:pt x="11978" y="3143"/>
                    <a:pt x="12037" y="3215"/>
                    <a:pt x="12097" y="3274"/>
                  </a:cubicBezTo>
                  <a:cubicBezTo>
                    <a:pt x="12287" y="3536"/>
                    <a:pt x="12359" y="3715"/>
                    <a:pt x="12335" y="3739"/>
                  </a:cubicBezTo>
                  <a:cubicBezTo>
                    <a:pt x="12333" y="3741"/>
                    <a:pt x="12330" y="3742"/>
                    <a:pt x="12327" y="3742"/>
                  </a:cubicBezTo>
                  <a:cubicBezTo>
                    <a:pt x="12310" y="3742"/>
                    <a:pt x="12277" y="3719"/>
                    <a:pt x="12228" y="3679"/>
                  </a:cubicBezTo>
                  <a:cubicBezTo>
                    <a:pt x="12180" y="3631"/>
                    <a:pt x="12121" y="3596"/>
                    <a:pt x="12049" y="3536"/>
                  </a:cubicBezTo>
                  <a:cubicBezTo>
                    <a:pt x="11966" y="3453"/>
                    <a:pt x="11859" y="3370"/>
                    <a:pt x="11728" y="3262"/>
                  </a:cubicBezTo>
                  <a:cubicBezTo>
                    <a:pt x="11359" y="2977"/>
                    <a:pt x="10811" y="2679"/>
                    <a:pt x="10251" y="2477"/>
                  </a:cubicBezTo>
                  <a:cubicBezTo>
                    <a:pt x="9906" y="2358"/>
                    <a:pt x="9656" y="2286"/>
                    <a:pt x="9489" y="2238"/>
                  </a:cubicBezTo>
                  <a:cubicBezTo>
                    <a:pt x="9370" y="2191"/>
                    <a:pt x="9275" y="2179"/>
                    <a:pt x="9227" y="2143"/>
                  </a:cubicBezTo>
                  <a:cubicBezTo>
                    <a:pt x="9073" y="2084"/>
                    <a:pt x="9073" y="2060"/>
                    <a:pt x="9073" y="2012"/>
                  </a:cubicBezTo>
                  <a:cubicBezTo>
                    <a:pt x="9073" y="1965"/>
                    <a:pt x="9085" y="1941"/>
                    <a:pt x="9263" y="1941"/>
                  </a:cubicBezTo>
                  <a:close/>
                  <a:moveTo>
                    <a:pt x="7342" y="1945"/>
                  </a:moveTo>
                  <a:cubicBezTo>
                    <a:pt x="7420" y="1945"/>
                    <a:pt x="7441" y="1975"/>
                    <a:pt x="7441" y="2012"/>
                  </a:cubicBezTo>
                  <a:cubicBezTo>
                    <a:pt x="7441" y="2060"/>
                    <a:pt x="7453" y="2084"/>
                    <a:pt x="7346" y="2167"/>
                  </a:cubicBezTo>
                  <a:cubicBezTo>
                    <a:pt x="7263" y="2238"/>
                    <a:pt x="7025" y="2346"/>
                    <a:pt x="6739" y="2703"/>
                  </a:cubicBezTo>
                  <a:cubicBezTo>
                    <a:pt x="6441" y="3060"/>
                    <a:pt x="6263" y="3501"/>
                    <a:pt x="6144" y="3846"/>
                  </a:cubicBezTo>
                  <a:cubicBezTo>
                    <a:pt x="6084" y="3989"/>
                    <a:pt x="6048" y="4108"/>
                    <a:pt x="6013" y="4215"/>
                  </a:cubicBezTo>
                  <a:cubicBezTo>
                    <a:pt x="5965" y="4346"/>
                    <a:pt x="5917" y="4429"/>
                    <a:pt x="5870" y="4429"/>
                  </a:cubicBezTo>
                  <a:cubicBezTo>
                    <a:pt x="5834" y="4429"/>
                    <a:pt x="5810" y="4167"/>
                    <a:pt x="5894" y="3798"/>
                  </a:cubicBezTo>
                  <a:cubicBezTo>
                    <a:pt x="5965" y="3429"/>
                    <a:pt x="6120" y="2917"/>
                    <a:pt x="6465" y="2524"/>
                  </a:cubicBezTo>
                  <a:cubicBezTo>
                    <a:pt x="6799" y="2084"/>
                    <a:pt x="7108" y="1988"/>
                    <a:pt x="7263" y="1953"/>
                  </a:cubicBezTo>
                  <a:cubicBezTo>
                    <a:pt x="7294" y="1947"/>
                    <a:pt x="7320" y="1945"/>
                    <a:pt x="7342" y="1945"/>
                  </a:cubicBezTo>
                  <a:close/>
                  <a:moveTo>
                    <a:pt x="10073" y="3774"/>
                  </a:moveTo>
                  <a:cubicBezTo>
                    <a:pt x="10192" y="3774"/>
                    <a:pt x="10430" y="3810"/>
                    <a:pt x="10847" y="3977"/>
                  </a:cubicBezTo>
                  <a:cubicBezTo>
                    <a:pt x="11097" y="4084"/>
                    <a:pt x="11347" y="4227"/>
                    <a:pt x="11561" y="4382"/>
                  </a:cubicBezTo>
                  <a:cubicBezTo>
                    <a:pt x="11680" y="4465"/>
                    <a:pt x="11799" y="4560"/>
                    <a:pt x="11883" y="4632"/>
                  </a:cubicBezTo>
                  <a:cubicBezTo>
                    <a:pt x="12109" y="4870"/>
                    <a:pt x="12204" y="5060"/>
                    <a:pt x="12156" y="5096"/>
                  </a:cubicBezTo>
                  <a:cubicBezTo>
                    <a:pt x="12153" y="5097"/>
                    <a:pt x="12150" y="5097"/>
                    <a:pt x="12146" y="5097"/>
                  </a:cubicBezTo>
                  <a:cubicBezTo>
                    <a:pt x="12106" y="5097"/>
                    <a:pt x="12024" y="5039"/>
                    <a:pt x="11883" y="4941"/>
                  </a:cubicBezTo>
                  <a:cubicBezTo>
                    <a:pt x="11823" y="4905"/>
                    <a:pt x="11763" y="4858"/>
                    <a:pt x="11692" y="4810"/>
                  </a:cubicBezTo>
                  <a:cubicBezTo>
                    <a:pt x="11573" y="4727"/>
                    <a:pt x="11430" y="4632"/>
                    <a:pt x="11263" y="4548"/>
                  </a:cubicBezTo>
                  <a:cubicBezTo>
                    <a:pt x="11085" y="4441"/>
                    <a:pt x="10870" y="4346"/>
                    <a:pt x="10680" y="4263"/>
                  </a:cubicBezTo>
                  <a:lnTo>
                    <a:pt x="10597" y="4215"/>
                  </a:lnTo>
                  <a:cubicBezTo>
                    <a:pt x="10275" y="4084"/>
                    <a:pt x="10085" y="4024"/>
                    <a:pt x="10013" y="3977"/>
                  </a:cubicBezTo>
                  <a:cubicBezTo>
                    <a:pt x="9906" y="3917"/>
                    <a:pt x="9918" y="3893"/>
                    <a:pt x="9918" y="3846"/>
                  </a:cubicBezTo>
                  <a:cubicBezTo>
                    <a:pt x="9942" y="3798"/>
                    <a:pt x="9954" y="3774"/>
                    <a:pt x="10073" y="3774"/>
                  </a:cubicBezTo>
                  <a:close/>
                  <a:moveTo>
                    <a:pt x="8686" y="3559"/>
                  </a:moveTo>
                  <a:cubicBezTo>
                    <a:pt x="8719" y="3559"/>
                    <a:pt x="8743" y="3576"/>
                    <a:pt x="8763" y="3596"/>
                  </a:cubicBezTo>
                  <a:cubicBezTo>
                    <a:pt x="8787" y="3620"/>
                    <a:pt x="8823" y="3655"/>
                    <a:pt x="8763" y="3751"/>
                  </a:cubicBezTo>
                  <a:cubicBezTo>
                    <a:pt x="8751" y="3774"/>
                    <a:pt x="8727" y="3798"/>
                    <a:pt x="8704" y="3834"/>
                  </a:cubicBezTo>
                  <a:cubicBezTo>
                    <a:pt x="8656" y="3870"/>
                    <a:pt x="8608" y="3953"/>
                    <a:pt x="8537" y="4024"/>
                  </a:cubicBezTo>
                  <a:cubicBezTo>
                    <a:pt x="8477" y="4096"/>
                    <a:pt x="8406" y="4203"/>
                    <a:pt x="8311" y="4322"/>
                  </a:cubicBezTo>
                  <a:cubicBezTo>
                    <a:pt x="8132" y="4560"/>
                    <a:pt x="8013" y="4822"/>
                    <a:pt x="7930" y="5060"/>
                  </a:cubicBezTo>
                  <a:cubicBezTo>
                    <a:pt x="7894" y="5179"/>
                    <a:pt x="7870" y="5275"/>
                    <a:pt x="7834" y="5346"/>
                  </a:cubicBezTo>
                  <a:cubicBezTo>
                    <a:pt x="7811" y="5453"/>
                    <a:pt x="7775" y="5536"/>
                    <a:pt x="7763" y="5620"/>
                  </a:cubicBezTo>
                  <a:cubicBezTo>
                    <a:pt x="7715" y="5763"/>
                    <a:pt x="7692" y="5858"/>
                    <a:pt x="7644" y="5858"/>
                  </a:cubicBezTo>
                  <a:cubicBezTo>
                    <a:pt x="7596" y="5858"/>
                    <a:pt x="7537" y="5644"/>
                    <a:pt x="7584" y="5298"/>
                  </a:cubicBezTo>
                  <a:cubicBezTo>
                    <a:pt x="7584" y="5227"/>
                    <a:pt x="7596" y="5155"/>
                    <a:pt x="7632" y="5060"/>
                  </a:cubicBezTo>
                  <a:cubicBezTo>
                    <a:pt x="7703" y="4786"/>
                    <a:pt x="7834" y="4453"/>
                    <a:pt x="8037" y="4167"/>
                  </a:cubicBezTo>
                  <a:cubicBezTo>
                    <a:pt x="8275" y="3834"/>
                    <a:pt x="8465" y="3679"/>
                    <a:pt x="8573" y="3608"/>
                  </a:cubicBezTo>
                  <a:lnTo>
                    <a:pt x="8584" y="3596"/>
                  </a:lnTo>
                  <a:cubicBezTo>
                    <a:pt x="8626" y="3570"/>
                    <a:pt x="8659" y="3559"/>
                    <a:pt x="8686" y="3559"/>
                  </a:cubicBezTo>
                  <a:close/>
                  <a:moveTo>
                    <a:pt x="6846" y="577"/>
                  </a:moveTo>
                  <a:cubicBezTo>
                    <a:pt x="6893" y="577"/>
                    <a:pt x="6974" y="603"/>
                    <a:pt x="7120" y="679"/>
                  </a:cubicBezTo>
                  <a:cubicBezTo>
                    <a:pt x="7263" y="750"/>
                    <a:pt x="7453" y="857"/>
                    <a:pt x="7715" y="1048"/>
                  </a:cubicBezTo>
                  <a:cubicBezTo>
                    <a:pt x="7989" y="1238"/>
                    <a:pt x="8311" y="1524"/>
                    <a:pt x="8668" y="1953"/>
                  </a:cubicBezTo>
                  <a:cubicBezTo>
                    <a:pt x="9406" y="2822"/>
                    <a:pt x="9847" y="3858"/>
                    <a:pt x="10001" y="4667"/>
                  </a:cubicBezTo>
                  <a:cubicBezTo>
                    <a:pt x="10013" y="4751"/>
                    <a:pt x="10025" y="4822"/>
                    <a:pt x="10037" y="4905"/>
                  </a:cubicBezTo>
                  <a:cubicBezTo>
                    <a:pt x="10073" y="5227"/>
                    <a:pt x="10097" y="5477"/>
                    <a:pt x="10085" y="5679"/>
                  </a:cubicBezTo>
                  <a:cubicBezTo>
                    <a:pt x="10085" y="5917"/>
                    <a:pt x="10073" y="6060"/>
                    <a:pt x="10025" y="6060"/>
                  </a:cubicBezTo>
                  <a:cubicBezTo>
                    <a:pt x="10025" y="6060"/>
                    <a:pt x="10013" y="6048"/>
                    <a:pt x="9989" y="6013"/>
                  </a:cubicBezTo>
                  <a:cubicBezTo>
                    <a:pt x="9978" y="5953"/>
                    <a:pt x="9954" y="5858"/>
                    <a:pt x="9918" y="5703"/>
                  </a:cubicBezTo>
                  <a:cubicBezTo>
                    <a:pt x="9894" y="5584"/>
                    <a:pt x="9894" y="5453"/>
                    <a:pt x="9847" y="5286"/>
                  </a:cubicBezTo>
                  <a:cubicBezTo>
                    <a:pt x="9811" y="5179"/>
                    <a:pt x="9799" y="5084"/>
                    <a:pt x="9775" y="4977"/>
                  </a:cubicBezTo>
                  <a:lnTo>
                    <a:pt x="9727" y="4751"/>
                  </a:lnTo>
                  <a:cubicBezTo>
                    <a:pt x="9537" y="3977"/>
                    <a:pt x="9073" y="2977"/>
                    <a:pt x="8382" y="2167"/>
                  </a:cubicBezTo>
                  <a:cubicBezTo>
                    <a:pt x="8049" y="1762"/>
                    <a:pt x="7727" y="1476"/>
                    <a:pt x="7489" y="1286"/>
                  </a:cubicBezTo>
                  <a:cubicBezTo>
                    <a:pt x="7263" y="1095"/>
                    <a:pt x="7084" y="953"/>
                    <a:pt x="6977" y="869"/>
                  </a:cubicBezTo>
                  <a:cubicBezTo>
                    <a:pt x="6930" y="834"/>
                    <a:pt x="6894" y="810"/>
                    <a:pt x="6870" y="774"/>
                  </a:cubicBezTo>
                  <a:cubicBezTo>
                    <a:pt x="6751" y="679"/>
                    <a:pt x="6751" y="643"/>
                    <a:pt x="6787" y="619"/>
                  </a:cubicBezTo>
                  <a:cubicBezTo>
                    <a:pt x="6792" y="597"/>
                    <a:pt x="6806" y="577"/>
                    <a:pt x="6846" y="577"/>
                  </a:cubicBezTo>
                  <a:close/>
                  <a:moveTo>
                    <a:pt x="7763" y="0"/>
                  </a:moveTo>
                  <a:cubicBezTo>
                    <a:pt x="7346" y="0"/>
                    <a:pt x="6965" y="48"/>
                    <a:pt x="6668" y="119"/>
                  </a:cubicBezTo>
                  <a:cubicBezTo>
                    <a:pt x="5977" y="286"/>
                    <a:pt x="5215" y="607"/>
                    <a:pt x="3715" y="607"/>
                  </a:cubicBezTo>
                  <a:cubicBezTo>
                    <a:pt x="3405" y="607"/>
                    <a:pt x="3060" y="595"/>
                    <a:pt x="2691" y="572"/>
                  </a:cubicBezTo>
                  <a:cubicBezTo>
                    <a:pt x="2500" y="548"/>
                    <a:pt x="2298" y="536"/>
                    <a:pt x="2119" y="536"/>
                  </a:cubicBezTo>
                  <a:cubicBezTo>
                    <a:pt x="726" y="536"/>
                    <a:pt x="143" y="1012"/>
                    <a:pt x="0" y="1167"/>
                  </a:cubicBezTo>
                  <a:cubicBezTo>
                    <a:pt x="0" y="1167"/>
                    <a:pt x="298" y="1572"/>
                    <a:pt x="607" y="1738"/>
                  </a:cubicBezTo>
                  <a:cubicBezTo>
                    <a:pt x="631" y="1762"/>
                    <a:pt x="679" y="1786"/>
                    <a:pt x="714" y="1786"/>
                  </a:cubicBezTo>
                  <a:cubicBezTo>
                    <a:pt x="904" y="1854"/>
                    <a:pt x="1114" y="1872"/>
                    <a:pt x="1320" y="1872"/>
                  </a:cubicBezTo>
                  <a:cubicBezTo>
                    <a:pt x="1529" y="1872"/>
                    <a:pt x="1733" y="1854"/>
                    <a:pt x="1905" y="1854"/>
                  </a:cubicBezTo>
                  <a:cubicBezTo>
                    <a:pt x="1947" y="1854"/>
                    <a:pt x="1987" y="1855"/>
                    <a:pt x="2024" y="1857"/>
                  </a:cubicBezTo>
                  <a:cubicBezTo>
                    <a:pt x="2155" y="1881"/>
                    <a:pt x="2274" y="1905"/>
                    <a:pt x="2346" y="1941"/>
                  </a:cubicBezTo>
                  <a:cubicBezTo>
                    <a:pt x="2429" y="1965"/>
                    <a:pt x="2500" y="2000"/>
                    <a:pt x="2512" y="2000"/>
                  </a:cubicBezTo>
                  <a:lnTo>
                    <a:pt x="2512" y="1977"/>
                  </a:lnTo>
                  <a:cubicBezTo>
                    <a:pt x="2524" y="1941"/>
                    <a:pt x="2536" y="1905"/>
                    <a:pt x="2548" y="1905"/>
                  </a:cubicBezTo>
                  <a:lnTo>
                    <a:pt x="2548" y="1893"/>
                  </a:lnTo>
                  <a:cubicBezTo>
                    <a:pt x="2582" y="1842"/>
                    <a:pt x="2648" y="1803"/>
                    <a:pt x="2708" y="1803"/>
                  </a:cubicBezTo>
                  <a:cubicBezTo>
                    <a:pt x="2732" y="1803"/>
                    <a:pt x="2754" y="1808"/>
                    <a:pt x="2774" y="1822"/>
                  </a:cubicBezTo>
                  <a:cubicBezTo>
                    <a:pt x="2869" y="1846"/>
                    <a:pt x="2917" y="1953"/>
                    <a:pt x="2869" y="2024"/>
                  </a:cubicBezTo>
                  <a:lnTo>
                    <a:pt x="2869" y="2036"/>
                  </a:lnTo>
                  <a:lnTo>
                    <a:pt x="2834" y="2096"/>
                  </a:lnTo>
                  <a:cubicBezTo>
                    <a:pt x="2822" y="2143"/>
                    <a:pt x="2786" y="2215"/>
                    <a:pt x="2762" y="2298"/>
                  </a:cubicBezTo>
                  <a:cubicBezTo>
                    <a:pt x="2703" y="2453"/>
                    <a:pt x="2655" y="2679"/>
                    <a:pt x="2655" y="2893"/>
                  </a:cubicBezTo>
                  <a:cubicBezTo>
                    <a:pt x="2655" y="3036"/>
                    <a:pt x="2691" y="3167"/>
                    <a:pt x="2750" y="3286"/>
                  </a:cubicBezTo>
                  <a:cubicBezTo>
                    <a:pt x="2810" y="3405"/>
                    <a:pt x="2893" y="3501"/>
                    <a:pt x="3060" y="3572"/>
                  </a:cubicBezTo>
                  <a:cubicBezTo>
                    <a:pt x="3203" y="3631"/>
                    <a:pt x="3310" y="3691"/>
                    <a:pt x="3381" y="3751"/>
                  </a:cubicBezTo>
                  <a:cubicBezTo>
                    <a:pt x="3465" y="3810"/>
                    <a:pt x="3536" y="3870"/>
                    <a:pt x="3560" y="3941"/>
                  </a:cubicBezTo>
                  <a:cubicBezTo>
                    <a:pt x="3596" y="3989"/>
                    <a:pt x="3596" y="4048"/>
                    <a:pt x="3596" y="4084"/>
                  </a:cubicBezTo>
                  <a:cubicBezTo>
                    <a:pt x="3596" y="4203"/>
                    <a:pt x="3548" y="4274"/>
                    <a:pt x="3548" y="4358"/>
                  </a:cubicBezTo>
                  <a:cubicBezTo>
                    <a:pt x="3548" y="4465"/>
                    <a:pt x="3584" y="4620"/>
                    <a:pt x="3774" y="4870"/>
                  </a:cubicBezTo>
                  <a:cubicBezTo>
                    <a:pt x="3977" y="5155"/>
                    <a:pt x="4251" y="5310"/>
                    <a:pt x="4536" y="5406"/>
                  </a:cubicBezTo>
                  <a:cubicBezTo>
                    <a:pt x="4810" y="5489"/>
                    <a:pt x="5108" y="5525"/>
                    <a:pt x="5334" y="5525"/>
                  </a:cubicBezTo>
                  <a:cubicBezTo>
                    <a:pt x="5501" y="5525"/>
                    <a:pt x="5632" y="5513"/>
                    <a:pt x="5727" y="5513"/>
                  </a:cubicBezTo>
                  <a:cubicBezTo>
                    <a:pt x="5763" y="5513"/>
                    <a:pt x="5810" y="5513"/>
                    <a:pt x="5870" y="5536"/>
                  </a:cubicBezTo>
                  <a:cubicBezTo>
                    <a:pt x="5917" y="5548"/>
                    <a:pt x="5965" y="5584"/>
                    <a:pt x="5989" y="5608"/>
                  </a:cubicBezTo>
                  <a:cubicBezTo>
                    <a:pt x="6048" y="5667"/>
                    <a:pt x="6060" y="5715"/>
                    <a:pt x="6096" y="5775"/>
                  </a:cubicBezTo>
                  <a:cubicBezTo>
                    <a:pt x="6156" y="5882"/>
                    <a:pt x="6227" y="6001"/>
                    <a:pt x="6537" y="6191"/>
                  </a:cubicBezTo>
                  <a:cubicBezTo>
                    <a:pt x="7096" y="6525"/>
                    <a:pt x="7942" y="6846"/>
                    <a:pt x="9394" y="6846"/>
                  </a:cubicBezTo>
                  <a:cubicBezTo>
                    <a:pt x="9620" y="6846"/>
                    <a:pt x="9858" y="6834"/>
                    <a:pt x="10108" y="6822"/>
                  </a:cubicBezTo>
                  <a:cubicBezTo>
                    <a:pt x="10823" y="6775"/>
                    <a:pt x="11323" y="6715"/>
                    <a:pt x="11644" y="6620"/>
                  </a:cubicBezTo>
                  <a:cubicBezTo>
                    <a:pt x="11978" y="6525"/>
                    <a:pt x="12156" y="6406"/>
                    <a:pt x="12311" y="6179"/>
                  </a:cubicBezTo>
                  <a:cubicBezTo>
                    <a:pt x="12418" y="6025"/>
                    <a:pt x="12525" y="5822"/>
                    <a:pt x="12633" y="5572"/>
                  </a:cubicBezTo>
                  <a:cubicBezTo>
                    <a:pt x="12752" y="5251"/>
                    <a:pt x="12847" y="5096"/>
                    <a:pt x="12942" y="4977"/>
                  </a:cubicBezTo>
                  <a:cubicBezTo>
                    <a:pt x="13026" y="4858"/>
                    <a:pt x="13109" y="4798"/>
                    <a:pt x="13145" y="4751"/>
                  </a:cubicBezTo>
                  <a:cubicBezTo>
                    <a:pt x="13180" y="4715"/>
                    <a:pt x="13204" y="4691"/>
                    <a:pt x="13240" y="4632"/>
                  </a:cubicBezTo>
                  <a:cubicBezTo>
                    <a:pt x="13287" y="4560"/>
                    <a:pt x="13347" y="4405"/>
                    <a:pt x="13430" y="4155"/>
                  </a:cubicBezTo>
                  <a:cubicBezTo>
                    <a:pt x="13478" y="3977"/>
                    <a:pt x="13502" y="3810"/>
                    <a:pt x="13502" y="3643"/>
                  </a:cubicBezTo>
                  <a:cubicBezTo>
                    <a:pt x="13537" y="2858"/>
                    <a:pt x="13014" y="2143"/>
                    <a:pt x="12335" y="1786"/>
                  </a:cubicBezTo>
                  <a:cubicBezTo>
                    <a:pt x="12097" y="1655"/>
                    <a:pt x="11823" y="1572"/>
                    <a:pt x="11573" y="1488"/>
                  </a:cubicBezTo>
                  <a:lnTo>
                    <a:pt x="10990" y="1310"/>
                  </a:lnTo>
                  <a:cubicBezTo>
                    <a:pt x="10537" y="1167"/>
                    <a:pt x="10061" y="976"/>
                    <a:pt x="9656" y="583"/>
                  </a:cubicBezTo>
                  <a:cubicBezTo>
                    <a:pt x="9239" y="167"/>
                    <a:pt x="8477" y="0"/>
                    <a:pt x="7763" y="0"/>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
            <p:cNvSpPr/>
            <p:nvPr/>
          </p:nvSpPr>
          <p:spPr>
            <a:xfrm>
              <a:off x="5317925" y="4051225"/>
              <a:ext cx="356600" cy="186050"/>
            </a:xfrm>
            <a:custGeom>
              <a:avLst/>
              <a:gdLst/>
              <a:ahLst/>
              <a:cxnLst/>
              <a:rect l="l" t="t" r="r" b="b"/>
              <a:pathLst>
                <a:path w="14264" h="7442" extrusionOk="0">
                  <a:moveTo>
                    <a:pt x="8132" y="0"/>
                  </a:moveTo>
                  <a:cubicBezTo>
                    <a:pt x="7989" y="0"/>
                    <a:pt x="7870" y="0"/>
                    <a:pt x="7739" y="24"/>
                  </a:cubicBezTo>
                  <a:cubicBezTo>
                    <a:pt x="7584" y="36"/>
                    <a:pt x="7430" y="48"/>
                    <a:pt x="7287" y="84"/>
                  </a:cubicBezTo>
                  <a:cubicBezTo>
                    <a:pt x="7168" y="96"/>
                    <a:pt x="7049" y="119"/>
                    <a:pt x="6941" y="143"/>
                  </a:cubicBezTo>
                  <a:cubicBezTo>
                    <a:pt x="6275" y="298"/>
                    <a:pt x="5632" y="572"/>
                    <a:pt x="4441" y="620"/>
                  </a:cubicBezTo>
                  <a:cubicBezTo>
                    <a:pt x="4334" y="620"/>
                    <a:pt x="4215" y="631"/>
                    <a:pt x="4096" y="631"/>
                  </a:cubicBezTo>
                  <a:lnTo>
                    <a:pt x="4048" y="631"/>
                  </a:lnTo>
                  <a:cubicBezTo>
                    <a:pt x="3774" y="631"/>
                    <a:pt x="3441" y="620"/>
                    <a:pt x="3096" y="584"/>
                  </a:cubicBezTo>
                  <a:cubicBezTo>
                    <a:pt x="2893" y="572"/>
                    <a:pt x="2703" y="560"/>
                    <a:pt x="2500" y="560"/>
                  </a:cubicBezTo>
                  <a:cubicBezTo>
                    <a:pt x="2358" y="560"/>
                    <a:pt x="2238" y="560"/>
                    <a:pt x="2107" y="572"/>
                  </a:cubicBezTo>
                  <a:cubicBezTo>
                    <a:pt x="1988" y="584"/>
                    <a:pt x="1869" y="584"/>
                    <a:pt x="1762" y="596"/>
                  </a:cubicBezTo>
                  <a:cubicBezTo>
                    <a:pt x="1274" y="679"/>
                    <a:pt x="881" y="798"/>
                    <a:pt x="631" y="929"/>
                  </a:cubicBezTo>
                  <a:cubicBezTo>
                    <a:pt x="512" y="989"/>
                    <a:pt x="417" y="1048"/>
                    <a:pt x="345" y="1096"/>
                  </a:cubicBezTo>
                  <a:cubicBezTo>
                    <a:pt x="298" y="1120"/>
                    <a:pt x="262" y="1155"/>
                    <a:pt x="226" y="1179"/>
                  </a:cubicBezTo>
                  <a:cubicBezTo>
                    <a:pt x="119" y="1274"/>
                    <a:pt x="83" y="1334"/>
                    <a:pt x="60" y="1334"/>
                  </a:cubicBezTo>
                  <a:cubicBezTo>
                    <a:pt x="0" y="1405"/>
                    <a:pt x="36" y="1489"/>
                    <a:pt x="107" y="1548"/>
                  </a:cubicBezTo>
                  <a:cubicBezTo>
                    <a:pt x="137" y="1568"/>
                    <a:pt x="173" y="1578"/>
                    <a:pt x="209" y="1578"/>
                  </a:cubicBezTo>
                  <a:cubicBezTo>
                    <a:pt x="260" y="1578"/>
                    <a:pt x="311" y="1559"/>
                    <a:pt x="345" y="1524"/>
                  </a:cubicBezTo>
                  <a:lnTo>
                    <a:pt x="393" y="1477"/>
                  </a:lnTo>
                  <a:cubicBezTo>
                    <a:pt x="536" y="1334"/>
                    <a:pt x="1119" y="858"/>
                    <a:pt x="2524" y="858"/>
                  </a:cubicBezTo>
                  <a:cubicBezTo>
                    <a:pt x="2703" y="858"/>
                    <a:pt x="2881" y="870"/>
                    <a:pt x="3072" y="881"/>
                  </a:cubicBezTo>
                  <a:cubicBezTo>
                    <a:pt x="3453" y="917"/>
                    <a:pt x="3798" y="929"/>
                    <a:pt x="4096" y="929"/>
                  </a:cubicBezTo>
                  <a:cubicBezTo>
                    <a:pt x="5584" y="929"/>
                    <a:pt x="6346" y="596"/>
                    <a:pt x="7025" y="441"/>
                  </a:cubicBezTo>
                  <a:cubicBezTo>
                    <a:pt x="7322" y="358"/>
                    <a:pt x="7715" y="322"/>
                    <a:pt x="8132" y="322"/>
                  </a:cubicBezTo>
                  <a:cubicBezTo>
                    <a:pt x="8846" y="322"/>
                    <a:pt x="9608" y="477"/>
                    <a:pt x="10025" y="893"/>
                  </a:cubicBezTo>
                  <a:cubicBezTo>
                    <a:pt x="10418" y="1286"/>
                    <a:pt x="10894" y="1477"/>
                    <a:pt x="11359" y="1632"/>
                  </a:cubicBezTo>
                  <a:cubicBezTo>
                    <a:pt x="11823" y="1774"/>
                    <a:pt x="12287" y="1882"/>
                    <a:pt x="12704" y="2108"/>
                  </a:cubicBezTo>
                  <a:cubicBezTo>
                    <a:pt x="13383" y="2465"/>
                    <a:pt x="13907" y="3179"/>
                    <a:pt x="13907" y="3953"/>
                  </a:cubicBezTo>
                  <a:cubicBezTo>
                    <a:pt x="13907" y="4108"/>
                    <a:pt x="13871" y="4287"/>
                    <a:pt x="13835" y="4453"/>
                  </a:cubicBezTo>
                  <a:cubicBezTo>
                    <a:pt x="13752" y="4703"/>
                    <a:pt x="13692" y="4858"/>
                    <a:pt x="13657" y="4942"/>
                  </a:cubicBezTo>
                  <a:cubicBezTo>
                    <a:pt x="13621" y="5001"/>
                    <a:pt x="13597" y="5037"/>
                    <a:pt x="13561" y="5061"/>
                  </a:cubicBezTo>
                  <a:cubicBezTo>
                    <a:pt x="13514" y="5108"/>
                    <a:pt x="13442" y="5168"/>
                    <a:pt x="13359" y="5287"/>
                  </a:cubicBezTo>
                  <a:cubicBezTo>
                    <a:pt x="13264" y="5406"/>
                    <a:pt x="13180" y="5584"/>
                    <a:pt x="13037" y="5882"/>
                  </a:cubicBezTo>
                  <a:cubicBezTo>
                    <a:pt x="12942" y="6156"/>
                    <a:pt x="12835" y="6346"/>
                    <a:pt x="12728" y="6489"/>
                  </a:cubicBezTo>
                  <a:cubicBezTo>
                    <a:pt x="12561" y="6716"/>
                    <a:pt x="12383" y="6835"/>
                    <a:pt x="12061" y="6942"/>
                  </a:cubicBezTo>
                  <a:cubicBezTo>
                    <a:pt x="11728" y="7025"/>
                    <a:pt x="11240" y="7085"/>
                    <a:pt x="10525" y="7132"/>
                  </a:cubicBezTo>
                  <a:cubicBezTo>
                    <a:pt x="10275" y="7144"/>
                    <a:pt x="10037" y="7168"/>
                    <a:pt x="9811" y="7168"/>
                  </a:cubicBezTo>
                  <a:cubicBezTo>
                    <a:pt x="8358" y="7168"/>
                    <a:pt x="7501" y="6835"/>
                    <a:pt x="6953" y="6513"/>
                  </a:cubicBezTo>
                  <a:cubicBezTo>
                    <a:pt x="6644" y="6335"/>
                    <a:pt x="6572" y="6192"/>
                    <a:pt x="6513" y="6096"/>
                  </a:cubicBezTo>
                  <a:cubicBezTo>
                    <a:pt x="6477" y="6049"/>
                    <a:pt x="6465" y="5989"/>
                    <a:pt x="6406" y="5930"/>
                  </a:cubicBezTo>
                  <a:cubicBezTo>
                    <a:pt x="6370" y="5894"/>
                    <a:pt x="6334" y="5870"/>
                    <a:pt x="6287" y="5858"/>
                  </a:cubicBezTo>
                  <a:cubicBezTo>
                    <a:pt x="6239" y="5834"/>
                    <a:pt x="6179" y="5823"/>
                    <a:pt x="6132" y="5823"/>
                  </a:cubicBezTo>
                  <a:cubicBezTo>
                    <a:pt x="6048" y="5823"/>
                    <a:pt x="5929" y="5834"/>
                    <a:pt x="5751" y="5834"/>
                  </a:cubicBezTo>
                  <a:cubicBezTo>
                    <a:pt x="5525" y="5834"/>
                    <a:pt x="5227" y="5823"/>
                    <a:pt x="4941" y="5715"/>
                  </a:cubicBezTo>
                  <a:cubicBezTo>
                    <a:pt x="4667" y="5632"/>
                    <a:pt x="4393" y="5465"/>
                    <a:pt x="4167" y="5180"/>
                  </a:cubicBezTo>
                  <a:cubicBezTo>
                    <a:pt x="3977" y="4930"/>
                    <a:pt x="3953" y="4787"/>
                    <a:pt x="3953" y="4680"/>
                  </a:cubicBezTo>
                  <a:cubicBezTo>
                    <a:pt x="3953" y="4584"/>
                    <a:pt x="3977" y="4513"/>
                    <a:pt x="3977" y="4394"/>
                  </a:cubicBezTo>
                  <a:cubicBezTo>
                    <a:pt x="3977" y="4346"/>
                    <a:pt x="3965" y="4310"/>
                    <a:pt x="3953" y="4251"/>
                  </a:cubicBezTo>
                  <a:cubicBezTo>
                    <a:pt x="3917" y="4168"/>
                    <a:pt x="3858" y="4108"/>
                    <a:pt x="3774" y="4049"/>
                  </a:cubicBezTo>
                  <a:cubicBezTo>
                    <a:pt x="3679" y="3989"/>
                    <a:pt x="3572" y="3929"/>
                    <a:pt x="3441" y="3870"/>
                  </a:cubicBezTo>
                  <a:cubicBezTo>
                    <a:pt x="3298" y="3799"/>
                    <a:pt x="3191" y="3715"/>
                    <a:pt x="3131" y="3596"/>
                  </a:cubicBezTo>
                  <a:cubicBezTo>
                    <a:pt x="3072" y="3477"/>
                    <a:pt x="3036" y="3334"/>
                    <a:pt x="3036" y="3191"/>
                  </a:cubicBezTo>
                  <a:cubicBezTo>
                    <a:pt x="3036" y="2977"/>
                    <a:pt x="3096" y="2763"/>
                    <a:pt x="3143" y="2596"/>
                  </a:cubicBezTo>
                  <a:cubicBezTo>
                    <a:pt x="3179" y="2501"/>
                    <a:pt x="3203" y="2441"/>
                    <a:pt x="3215" y="2405"/>
                  </a:cubicBezTo>
                  <a:lnTo>
                    <a:pt x="3250" y="2346"/>
                  </a:lnTo>
                  <a:lnTo>
                    <a:pt x="3262" y="2322"/>
                  </a:lnTo>
                  <a:cubicBezTo>
                    <a:pt x="3310" y="2251"/>
                    <a:pt x="3262" y="2144"/>
                    <a:pt x="3179" y="2120"/>
                  </a:cubicBezTo>
                  <a:cubicBezTo>
                    <a:pt x="3154" y="2110"/>
                    <a:pt x="3127" y="2106"/>
                    <a:pt x="3102" y="2106"/>
                  </a:cubicBezTo>
                  <a:cubicBezTo>
                    <a:pt x="3032" y="2106"/>
                    <a:pt x="2970" y="2139"/>
                    <a:pt x="2953" y="2191"/>
                  </a:cubicBezTo>
                  <a:cubicBezTo>
                    <a:pt x="2953" y="2191"/>
                    <a:pt x="2953" y="2203"/>
                    <a:pt x="2941" y="2203"/>
                  </a:cubicBezTo>
                  <a:cubicBezTo>
                    <a:pt x="2941" y="2227"/>
                    <a:pt x="2917" y="2251"/>
                    <a:pt x="2905" y="2286"/>
                  </a:cubicBezTo>
                  <a:cubicBezTo>
                    <a:pt x="2905" y="2286"/>
                    <a:pt x="2905" y="2298"/>
                    <a:pt x="2893" y="2298"/>
                  </a:cubicBezTo>
                  <a:cubicBezTo>
                    <a:pt x="2858" y="2370"/>
                    <a:pt x="2822" y="2477"/>
                    <a:pt x="2786" y="2608"/>
                  </a:cubicBezTo>
                  <a:cubicBezTo>
                    <a:pt x="2739" y="2775"/>
                    <a:pt x="2703" y="2965"/>
                    <a:pt x="2703" y="3179"/>
                  </a:cubicBezTo>
                  <a:cubicBezTo>
                    <a:pt x="2703" y="3358"/>
                    <a:pt x="2727" y="3537"/>
                    <a:pt x="2822" y="3715"/>
                  </a:cubicBezTo>
                  <a:cubicBezTo>
                    <a:pt x="2905" y="3894"/>
                    <a:pt x="3060" y="4037"/>
                    <a:pt x="3274" y="4144"/>
                  </a:cubicBezTo>
                  <a:cubicBezTo>
                    <a:pt x="3453" y="4215"/>
                    <a:pt x="3560" y="4287"/>
                    <a:pt x="3596" y="4322"/>
                  </a:cubicBezTo>
                  <a:lnTo>
                    <a:pt x="3620" y="4346"/>
                  </a:lnTo>
                  <a:lnTo>
                    <a:pt x="3620" y="4370"/>
                  </a:lnTo>
                  <a:cubicBezTo>
                    <a:pt x="3620" y="4394"/>
                    <a:pt x="3596" y="4501"/>
                    <a:pt x="3596" y="4644"/>
                  </a:cubicBezTo>
                  <a:cubicBezTo>
                    <a:pt x="3596" y="4751"/>
                    <a:pt x="3620" y="4870"/>
                    <a:pt x="3679" y="5001"/>
                  </a:cubicBezTo>
                  <a:cubicBezTo>
                    <a:pt x="3691" y="5025"/>
                    <a:pt x="3691" y="5049"/>
                    <a:pt x="3715" y="5061"/>
                  </a:cubicBezTo>
                  <a:cubicBezTo>
                    <a:pt x="3751" y="5156"/>
                    <a:pt x="3798" y="5227"/>
                    <a:pt x="3870" y="5334"/>
                  </a:cubicBezTo>
                  <a:lnTo>
                    <a:pt x="3917" y="5382"/>
                  </a:lnTo>
                  <a:cubicBezTo>
                    <a:pt x="4167" y="5692"/>
                    <a:pt x="4501" y="5882"/>
                    <a:pt x="4810" y="5989"/>
                  </a:cubicBezTo>
                  <a:cubicBezTo>
                    <a:pt x="5155" y="6096"/>
                    <a:pt x="5477" y="6120"/>
                    <a:pt x="5739" y="6120"/>
                  </a:cubicBezTo>
                  <a:cubicBezTo>
                    <a:pt x="5917" y="6120"/>
                    <a:pt x="6060" y="6108"/>
                    <a:pt x="6120" y="6108"/>
                  </a:cubicBezTo>
                  <a:cubicBezTo>
                    <a:pt x="6132" y="6132"/>
                    <a:pt x="6179" y="6215"/>
                    <a:pt x="6251" y="6335"/>
                  </a:cubicBezTo>
                  <a:cubicBezTo>
                    <a:pt x="6346" y="6454"/>
                    <a:pt x="6489" y="6585"/>
                    <a:pt x="6751" y="6751"/>
                  </a:cubicBezTo>
                  <a:cubicBezTo>
                    <a:pt x="7191" y="7013"/>
                    <a:pt x="7822" y="7263"/>
                    <a:pt x="8727" y="7382"/>
                  </a:cubicBezTo>
                  <a:cubicBezTo>
                    <a:pt x="9049" y="7430"/>
                    <a:pt x="9394" y="7442"/>
                    <a:pt x="9799" y="7442"/>
                  </a:cubicBezTo>
                  <a:cubicBezTo>
                    <a:pt x="10037" y="7442"/>
                    <a:pt x="10275" y="7430"/>
                    <a:pt x="10537" y="7418"/>
                  </a:cubicBezTo>
                  <a:cubicBezTo>
                    <a:pt x="11275" y="7370"/>
                    <a:pt x="11775" y="7311"/>
                    <a:pt x="12168" y="7204"/>
                  </a:cubicBezTo>
                  <a:cubicBezTo>
                    <a:pt x="12299" y="7180"/>
                    <a:pt x="12406" y="7132"/>
                    <a:pt x="12525" y="7073"/>
                  </a:cubicBezTo>
                  <a:cubicBezTo>
                    <a:pt x="12728" y="6966"/>
                    <a:pt x="12895" y="6823"/>
                    <a:pt x="13026" y="6644"/>
                  </a:cubicBezTo>
                  <a:cubicBezTo>
                    <a:pt x="13156" y="6466"/>
                    <a:pt x="13264" y="6239"/>
                    <a:pt x="13371" y="5954"/>
                  </a:cubicBezTo>
                  <a:cubicBezTo>
                    <a:pt x="13478" y="5692"/>
                    <a:pt x="13561" y="5537"/>
                    <a:pt x="13621" y="5453"/>
                  </a:cubicBezTo>
                  <a:cubicBezTo>
                    <a:pt x="13668" y="5382"/>
                    <a:pt x="13692" y="5346"/>
                    <a:pt x="13740" y="5323"/>
                  </a:cubicBezTo>
                  <a:cubicBezTo>
                    <a:pt x="13799" y="5275"/>
                    <a:pt x="13871" y="5215"/>
                    <a:pt x="13954" y="5096"/>
                  </a:cubicBezTo>
                  <a:cubicBezTo>
                    <a:pt x="13978" y="5049"/>
                    <a:pt x="13990" y="5001"/>
                    <a:pt x="14026" y="4942"/>
                  </a:cubicBezTo>
                  <a:cubicBezTo>
                    <a:pt x="14073" y="4858"/>
                    <a:pt x="14097" y="4751"/>
                    <a:pt x="14145" y="4620"/>
                  </a:cubicBezTo>
                  <a:cubicBezTo>
                    <a:pt x="14157" y="4584"/>
                    <a:pt x="14157" y="4572"/>
                    <a:pt x="14169" y="4549"/>
                  </a:cubicBezTo>
                  <a:cubicBezTo>
                    <a:pt x="14169" y="4525"/>
                    <a:pt x="14169" y="4525"/>
                    <a:pt x="14192" y="4513"/>
                  </a:cubicBezTo>
                  <a:cubicBezTo>
                    <a:pt x="14169" y="4513"/>
                    <a:pt x="14169" y="4501"/>
                    <a:pt x="14192" y="4489"/>
                  </a:cubicBezTo>
                  <a:cubicBezTo>
                    <a:pt x="14252" y="4287"/>
                    <a:pt x="14264" y="4108"/>
                    <a:pt x="14264" y="3929"/>
                  </a:cubicBezTo>
                  <a:cubicBezTo>
                    <a:pt x="14264" y="3572"/>
                    <a:pt x="14157" y="3227"/>
                    <a:pt x="14014" y="2917"/>
                  </a:cubicBezTo>
                  <a:cubicBezTo>
                    <a:pt x="13942" y="2822"/>
                    <a:pt x="13907" y="2727"/>
                    <a:pt x="13823" y="2644"/>
                  </a:cubicBezTo>
                  <a:cubicBezTo>
                    <a:pt x="13597" y="2298"/>
                    <a:pt x="13264" y="2013"/>
                    <a:pt x="12895" y="1822"/>
                  </a:cubicBezTo>
                  <a:cubicBezTo>
                    <a:pt x="12597" y="1655"/>
                    <a:pt x="12299" y="1572"/>
                    <a:pt x="12002" y="1477"/>
                  </a:cubicBezTo>
                  <a:cubicBezTo>
                    <a:pt x="11859" y="1429"/>
                    <a:pt x="11740" y="1405"/>
                    <a:pt x="11609" y="1358"/>
                  </a:cubicBezTo>
                  <a:lnTo>
                    <a:pt x="11478" y="1310"/>
                  </a:lnTo>
                  <a:cubicBezTo>
                    <a:pt x="11049" y="1179"/>
                    <a:pt x="10656" y="1012"/>
                    <a:pt x="10335" y="715"/>
                  </a:cubicBezTo>
                  <a:cubicBezTo>
                    <a:pt x="10323" y="703"/>
                    <a:pt x="10299" y="691"/>
                    <a:pt x="10275" y="679"/>
                  </a:cubicBezTo>
                  <a:cubicBezTo>
                    <a:pt x="10192" y="596"/>
                    <a:pt x="10120" y="536"/>
                    <a:pt x="10037" y="477"/>
                  </a:cubicBezTo>
                  <a:cubicBezTo>
                    <a:pt x="9513" y="119"/>
                    <a:pt x="8787" y="0"/>
                    <a:pt x="813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
            <p:cNvSpPr/>
            <p:nvPr/>
          </p:nvSpPr>
          <p:spPr>
            <a:xfrm>
              <a:off x="5496200" y="4073400"/>
              <a:ext cx="83675" cy="136800"/>
            </a:xfrm>
            <a:custGeom>
              <a:avLst/>
              <a:gdLst/>
              <a:ahLst/>
              <a:cxnLst/>
              <a:rect l="l" t="t" r="r" b="b"/>
              <a:pathLst>
                <a:path w="3347" h="5472" extrusionOk="0">
                  <a:moveTo>
                    <a:pt x="101" y="0"/>
                  </a:moveTo>
                  <a:cubicBezTo>
                    <a:pt x="62" y="0"/>
                    <a:pt x="48" y="20"/>
                    <a:pt x="37" y="42"/>
                  </a:cubicBezTo>
                  <a:cubicBezTo>
                    <a:pt x="13" y="66"/>
                    <a:pt x="1" y="102"/>
                    <a:pt x="132" y="197"/>
                  </a:cubicBezTo>
                  <a:cubicBezTo>
                    <a:pt x="156" y="233"/>
                    <a:pt x="191" y="268"/>
                    <a:pt x="227" y="292"/>
                  </a:cubicBezTo>
                  <a:cubicBezTo>
                    <a:pt x="346" y="387"/>
                    <a:pt x="513" y="506"/>
                    <a:pt x="751" y="709"/>
                  </a:cubicBezTo>
                  <a:cubicBezTo>
                    <a:pt x="989" y="899"/>
                    <a:pt x="1299" y="1185"/>
                    <a:pt x="1644" y="1590"/>
                  </a:cubicBezTo>
                  <a:cubicBezTo>
                    <a:pt x="2335" y="2411"/>
                    <a:pt x="2787" y="3388"/>
                    <a:pt x="2977" y="4162"/>
                  </a:cubicBezTo>
                  <a:cubicBezTo>
                    <a:pt x="3025" y="4352"/>
                    <a:pt x="3073" y="4531"/>
                    <a:pt x="3097" y="4697"/>
                  </a:cubicBezTo>
                  <a:cubicBezTo>
                    <a:pt x="3144" y="4864"/>
                    <a:pt x="3144" y="4995"/>
                    <a:pt x="3168" y="5114"/>
                  </a:cubicBezTo>
                  <a:cubicBezTo>
                    <a:pt x="3204" y="5257"/>
                    <a:pt x="3216" y="5376"/>
                    <a:pt x="3251" y="5424"/>
                  </a:cubicBezTo>
                  <a:cubicBezTo>
                    <a:pt x="3263" y="5459"/>
                    <a:pt x="3263" y="5471"/>
                    <a:pt x="3275" y="5471"/>
                  </a:cubicBezTo>
                  <a:cubicBezTo>
                    <a:pt x="3311" y="5471"/>
                    <a:pt x="3323" y="5317"/>
                    <a:pt x="3335" y="5078"/>
                  </a:cubicBezTo>
                  <a:cubicBezTo>
                    <a:pt x="3347" y="4840"/>
                    <a:pt x="3311" y="4507"/>
                    <a:pt x="3251" y="4102"/>
                  </a:cubicBezTo>
                  <a:cubicBezTo>
                    <a:pt x="3097" y="3293"/>
                    <a:pt x="2656" y="2257"/>
                    <a:pt x="1918" y="1388"/>
                  </a:cubicBezTo>
                  <a:cubicBezTo>
                    <a:pt x="1561" y="959"/>
                    <a:pt x="1239" y="673"/>
                    <a:pt x="965" y="483"/>
                  </a:cubicBezTo>
                  <a:cubicBezTo>
                    <a:pt x="703" y="292"/>
                    <a:pt x="513" y="173"/>
                    <a:pt x="370" y="102"/>
                  </a:cubicBezTo>
                  <a:cubicBezTo>
                    <a:pt x="224" y="26"/>
                    <a:pt x="146" y="0"/>
                    <a:pt x="10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
            <p:cNvSpPr/>
            <p:nvPr/>
          </p:nvSpPr>
          <p:spPr>
            <a:xfrm>
              <a:off x="5424475" y="4084200"/>
              <a:ext cx="57775" cy="56950"/>
            </a:xfrm>
            <a:custGeom>
              <a:avLst/>
              <a:gdLst/>
              <a:ahLst/>
              <a:cxnLst/>
              <a:rect l="l" t="t" r="r" b="b"/>
              <a:pathLst>
                <a:path w="2311" h="2278" extrusionOk="0">
                  <a:moveTo>
                    <a:pt x="2184" y="0"/>
                  </a:moveTo>
                  <a:cubicBezTo>
                    <a:pt x="2159" y="0"/>
                    <a:pt x="2126" y="4"/>
                    <a:pt x="2084" y="15"/>
                  </a:cubicBezTo>
                  <a:cubicBezTo>
                    <a:pt x="1929" y="39"/>
                    <a:pt x="1632" y="134"/>
                    <a:pt x="1191" y="467"/>
                  </a:cubicBezTo>
                  <a:cubicBezTo>
                    <a:pt x="739" y="813"/>
                    <a:pt x="405" y="1277"/>
                    <a:pt x="227" y="1634"/>
                  </a:cubicBezTo>
                  <a:cubicBezTo>
                    <a:pt x="36" y="2003"/>
                    <a:pt x="1" y="2277"/>
                    <a:pt x="24" y="2277"/>
                  </a:cubicBezTo>
                  <a:cubicBezTo>
                    <a:pt x="84" y="2253"/>
                    <a:pt x="143" y="2182"/>
                    <a:pt x="239" y="2063"/>
                  </a:cubicBezTo>
                  <a:cubicBezTo>
                    <a:pt x="298" y="1979"/>
                    <a:pt x="370" y="1860"/>
                    <a:pt x="477" y="1718"/>
                  </a:cubicBezTo>
                  <a:cubicBezTo>
                    <a:pt x="703" y="1408"/>
                    <a:pt x="1024" y="1003"/>
                    <a:pt x="1429" y="694"/>
                  </a:cubicBezTo>
                  <a:cubicBezTo>
                    <a:pt x="1715" y="491"/>
                    <a:pt x="1906" y="372"/>
                    <a:pt x="2036" y="289"/>
                  </a:cubicBezTo>
                  <a:cubicBezTo>
                    <a:pt x="2096" y="253"/>
                    <a:pt x="2156" y="217"/>
                    <a:pt x="2191" y="205"/>
                  </a:cubicBezTo>
                  <a:cubicBezTo>
                    <a:pt x="2310" y="134"/>
                    <a:pt x="2287" y="98"/>
                    <a:pt x="2275" y="51"/>
                  </a:cubicBezTo>
                  <a:cubicBezTo>
                    <a:pt x="2266" y="25"/>
                    <a:pt x="2246" y="0"/>
                    <a:pt x="218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
            <p:cNvSpPr/>
            <p:nvPr/>
          </p:nvSpPr>
          <p:spPr>
            <a:xfrm>
              <a:off x="5472400" y="4107300"/>
              <a:ext cx="41100" cy="62125"/>
            </a:xfrm>
            <a:custGeom>
              <a:avLst/>
              <a:gdLst/>
              <a:ahLst/>
              <a:cxnLst/>
              <a:rect l="l" t="t" r="r" b="b"/>
              <a:pathLst>
                <a:path w="1644" h="2485" extrusionOk="0">
                  <a:moveTo>
                    <a:pt x="1525" y="0"/>
                  </a:moveTo>
                  <a:cubicBezTo>
                    <a:pt x="1503" y="0"/>
                    <a:pt x="1475" y="2"/>
                    <a:pt x="1441" y="8"/>
                  </a:cubicBezTo>
                  <a:cubicBezTo>
                    <a:pt x="1298" y="43"/>
                    <a:pt x="989" y="139"/>
                    <a:pt x="643" y="555"/>
                  </a:cubicBezTo>
                  <a:cubicBezTo>
                    <a:pt x="298" y="972"/>
                    <a:pt x="131" y="1472"/>
                    <a:pt x="60" y="1841"/>
                  </a:cubicBezTo>
                  <a:cubicBezTo>
                    <a:pt x="0" y="2222"/>
                    <a:pt x="12" y="2484"/>
                    <a:pt x="60" y="2484"/>
                  </a:cubicBezTo>
                  <a:cubicBezTo>
                    <a:pt x="108" y="2484"/>
                    <a:pt x="155" y="2401"/>
                    <a:pt x="191" y="2270"/>
                  </a:cubicBezTo>
                  <a:cubicBezTo>
                    <a:pt x="239" y="2163"/>
                    <a:pt x="274" y="2044"/>
                    <a:pt x="334" y="1901"/>
                  </a:cubicBezTo>
                  <a:cubicBezTo>
                    <a:pt x="453" y="1556"/>
                    <a:pt x="631" y="1115"/>
                    <a:pt x="929" y="758"/>
                  </a:cubicBezTo>
                  <a:cubicBezTo>
                    <a:pt x="1227" y="401"/>
                    <a:pt x="1441" y="293"/>
                    <a:pt x="1536" y="222"/>
                  </a:cubicBezTo>
                  <a:cubicBezTo>
                    <a:pt x="1643" y="139"/>
                    <a:pt x="1643" y="115"/>
                    <a:pt x="1620" y="67"/>
                  </a:cubicBezTo>
                  <a:cubicBezTo>
                    <a:pt x="1620" y="30"/>
                    <a:pt x="1605" y="0"/>
                    <a:pt x="152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
            <p:cNvSpPr/>
            <p:nvPr/>
          </p:nvSpPr>
          <p:spPr>
            <a:xfrm>
              <a:off x="5516450" y="4147975"/>
              <a:ext cx="31575" cy="57450"/>
            </a:xfrm>
            <a:custGeom>
              <a:avLst/>
              <a:gdLst/>
              <a:ahLst/>
              <a:cxnLst/>
              <a:rect l="l" t="t" r="r" b="b"/>
              <a:pathLst>
                <a:path w="1263" h="2298" extrusionOk="0">
                  <a:moveTo>
                    <a:pt x="1132" y="0"/>
                  </a:moveTo>
                  <a:cubicBezTo>
                    <a:pt x="1108" y="0"/>
                    <a:pt x="1075" y="11"/>
                    <a:pt x="1024" y="36"/>
                  </a:cubicBezTo>
                  <a:lnTo>
                    <a:pt x="1013" y="48"/>
                  </a:lnTo>
                  <a:cubicBezTo>
                    <a:pt x="905" y="119"/>
                    <a:pt x="715" y="262"/>
                    <a:pt x="477" y="619"/>
                  </a:cubicBezTo>
                  <a:cubicBezTo>
                    <a:pt x="215" y="976"/>
                    <a:pt x="60" y="1417"/>
                    <a:pt x="24" y="1750"/>
                  </a:cubicBezTo>
                  <a:cubicBezTo>
                    <a:pt x="1" y="2072"/>
                    <a:pt x="36" y="2298"/>
                    <a:pt x="84" y="2298"/>
                  </a:cubicBezTo>
                  <a:cubicBezTo>
                    <a:pt x="132" y="2298"/>
                    <a:pt x="155" y="2203"/>
                    <a:pt x="203" y="2060"/>
                  </a:cubicBezTo>
                  <a:cubicBezTo>
                    <a:pt x="215" y="1988"/>
                    <a:pt x="251" y="1893"/>
                    <a:pt x="274" y="1786"/>
                  </a:cubicBezTo>
                  <a:cubicBezTo>
                    <a:pt x="370" y="1488"/>
                    <a:pt x="536" y="1119"/>
                    <a:pt x="751" y="798"/>
                  </a:cubicBezTo>
                  <a:cubicBezTo>
                    <a:pt x="846" y="679"/>
                    <a:pt x="917" y="571"/>
                    <a:pt x="977" y="500"/>
                  </a:cubicBezTo>
                  <a:cubicBezTo>
                    <a:pt x="1036" y="405"/>
                    <a:pt x="1096" y="345"/>
                    <a:pt x="1144" y="286"/>
                  </a:cubicBezTo>
                  <a:cubicBezTo>
                    <a:pt x="1167" y="262"/>
                    <a:pt x="1191" y="226"/>
                    <a:pt x="1203" y="214"/>
                  </a:cubicBezTo>
                  <a:cubicBezTo>
                    <a:pt x="1263" y="119"/>
                    <a:pt x="1227" y="95"/>
                    <a:pt x="1203" y="48"/>
                  </a:cubicBezTo>
                  <a:cubicBezTo>
                    <a:pt x="1182" y="20"/>
                    <a:pt x="1166" y="0"/>
                    <a:pt x="113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
            <p:cNvSpPr/>
            <p:nvPr/>
          </p:nvSpPr>
          <p:spPr>
            <a:xfrm>
              <a:off x="5553650" y="4107475"/>
              <a:ext cx="83375" cy="44975"/>
            </a:xfrm>
            <a:custGeom>
              <a:avLst/>
              <a:gdLst/>
              <a:ahLst/>
              <a:cxnLst/>
              <a:rect l="l" t="t" r="r" b="b"/>
              <a:pathLst>
                <a:path w="3335" h="1799" extrusionOk="0">
                  <a:moveTo>
                    <a:pt x="203" y="1"/>
                  </a:moveTo>
                  <a:cubicBezTo>
                    <a:pt x="25" y="1"/>
                    <a:pt x="13" y="48"/>
                    <a:pt x="13" y="72"/>
                  </a:cubicBezTo>
                  <a:cubicBezTo>
                    <a:pt x="1" y="108"/>
                    <a:pt x="1" y="155"/>
                    <a:pt x="156" y="191"/>
                  </a:cubicBezTo>
                  <a:cubicBezTo>
                    <a:pt x="215" y="227"/>
                    <a:pt x="310" y="239"/>
                    <a:pt x="429" y="286"/>
                  </a:cubicBezTo>
                  <a:cubicBezTo>
                    <a:pt x="608" y="334"/>
                    <a:pt x="858" y="406"/>
                    <a:pt x="1203" y="536"/>
                  </a:cubicBezTo>
                  <a:cubicBezTo>
                    <a:pt x="1787" y="751"/>
                    <a:pt x="2323" y="1048"/>
                    <a:pt x="2680" y="1322"/>
                  </a:cubicBezTo>
                  <a:cubicBezTo>
                    <a:pt x="2918" y="1501"/>
                    <a:pt x="3073" y="1668"/>
                    <a:pt x="3180" y="1739"/>
                  </a:cubicBezTo>
                  <a:cubicBezTo>
                    <a:pt x="3239" y="1787"/>
                    <a:pt x="3275" y="1799"/>
                    <a:pt x="3287" y="1799"/>
                  </a:cubicBezTo>
                  <a:cubicBezTo>
                    <a:pt x="3335" y="1775"/>
                    <a:pt x="3192" y="1477"/>
                    <a:pt x="2835" y="1144"/>
                  </a:cubicBezTo>
                  <a:cubicBezTo>
                    <a:pt x="2501" y="822"/>
                    <a:pt x="1930" y="477"/>
                    <a:pt x="1322" y="251"/>
                  </a:cubicBezTo>
                  <a:cubicBezTo>
                    <a:pt x="715" y="36"/>
                    <a:pt x="370" y="1"/>
                    <a:pt x="20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
            <p:cNvSpPr/>
            <p:nvPr/>
          </p:nvSpPr>
          <p:spPr>
            <a:xfrm>
              <a:off x="5574800" y="4153025"/>
              <a:ext cx="57475" cy="33175"/>
            </a:xfrm>
            <a:custGeom>
              <a:avLst/>
              <a:gdLst/>
              <a:ahLst/>
              <a:cxnLst/>
              <a:rect l="l" t="t" r="r" b="b"/>
              <a:pathLst>
                <a:path w="2299" h="1327" extrusionOk="0">
                  <a:moveTo>
                    <a:pt x="167" y="0"/>
                  </a:moveTo>
                  <a:cubicBezTo>
                    <a:pt x="48" y="0"/>
                    <a:pt x="24" y="36"/>
                    <a:pt x="12" y="72"/>
                  </a:cubicBezTo>
                  <a:cubicBezTo>
                    <a:pt x="0" y="119"/>
                    <a:pt x="0" y="143"/>
                    <a:pt x="95" y="203"/>
                  </a:cubicBezTo>
                  <a:cubicBezTo>
                    <a:pt x="191" y="250"/>
                    <a:pt x="369" y="322"/>
                    <a:pt x="691" y="441"/>
                  </a:cubicBezTo>
                  <a:lnTo>
                    <a:pt x="786" y="489"/>
                  </a:lnTo>
                  <a:cubicBezTo>
                    <a:pt x="1167" y="655"/>
                    <a:pt x="1524" y="858"/>
                    <a:pt x="1798" y="1036"/>
                  </a:cubicBezTo>
                  <a:cubicBezTo>
                    <a:pt x="1869" y="1084"/>
                    <a:pt x="1929" y="1131"/>
                    <a:pt x="1989" y="1167"/>
                  </a:cubicBezTo>
                  <a:cubicBezTo>
                    <a:pt x="2123" y="1260"/>
                    <a:pt x="2204" y="1327"/>
                    <a:pt x="2246" y="1327"/>
                  </a:cubicBezTo>
                  <a:cubicBezTo>
                    <a:pt x="2252" y="1327"/>
                    <a:pt x="2258" y="1325"/>
                    <a:pt x="2262" y="1322"/>
                  </a:cubicBezTo>
                  <a:cubicBezTo>
                    <a:pt x="2298" y="1274"/>
                    <a:pt x="2203" y="1084"/>
                    <a:pt x="1965" y="858"/>
                  </a:cubicBezTo>
                  <a:cubicBezTo>
                    <a:pt x="1727" y="631"/>
                    <a:pt x="1357" y="381"/>
                    <a:pt x="941" y="203"/>
                  </a:cubicBezTo>
                  <a:cubicBezTo>
                    <a:pt x="524" y="24"/>
                    <a:pt x="298" y="0"/>
                    <a:pt x="16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
            <p:cNvSpPr/>
            <p:nvPr/>
          </p:nvSpPr>
          <p:spPr>
            <a:xfrm>
              <a:off x="6076350" y="3952100"/>
              <a:ext cx="14600" cy="16400"/>
            </a:xfrm>
            <a:custGeom>
              <a:avLst/>
              <a:gdLst/>
              <a:ahLst/>
              <a:cxnLst/>
              <a:rect l="l" t="t" r="r" b="b"/>
              <a:pathLst>
                <a:path w="584" h="656" extrusionOk="0">
                  <a:moveTo>
                    <a:pt x="0" y="1"/>
                  </a:moveTo>
                  <a:lnTo>
                    <a:pt x="0" y="1"/>
                  </a:lnTo>
                  <a:cubicBezTo>
                    <a:pt x="179" y="144"/>
                    <a:pt x="286" y="370"/>
                    <a:pt x="310" y="655"/>
                  </a:cubicBezTo>
                  <a:cubicBezTo>
                    <a:pt x="381" y="572"/>
                    <a:pt x="465" y="501"/>
                    <a:pt x="584" y="477"/>
                  </a:cubicBezTo>
                  <a:cubicBezTo>
                    <a:pt x="429" y="251"/>
                    <a:pt x="238" y="60"/>
                    <a:pt x="0" y="1"/>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
            <p:cNvSpPr/>
            <p:nvPr/>
          </p:nvSpPr>
          <p:spPr>
            <a:xfrm>
              <a:off x="6080200" y="3902700"/>
              <a:ext cx="164050" cy="141700"/>
            </a:xfrm>
            <a:custGeom>
              <a:avLst/>
              <a:gdLst/>
              <a:ahLst/>
              <a:cxnLst/>
              <a:rect l="l" t="t" r="r" b="b"/>
              <a:pathLst>
                <a:path w="6562" h="5668" extrusionOk="0">
                  <a:moveTo>
                    <a:pt x="5454" y="0"/>
                  </a:moveTo>
                  <a:cubicBezTo>
                    <a:pt x="5573" y="298"/>
                    <a:pt x="5645" y="619"/>
                    <a:pt x="5656" y="929"/>
                  </a:cubicBezTo>
                  <a:cubicBezTo>
                    <a:pt x="5680" y="1155"/>
                    <a:pt x="5656" y="1369"/>
                    <a:pt x="5585" y="1572"/>
                  </a:cubicBezTo>
                  <a:cubicBezTo>
                    <a:pt x="5633" y="1596"/>
                    <a:pt x="5645" y="1643"/>
                    <a:pt x="5680" y="1667"/>
                  </a:cubicBezTo>
                  <a:cubicBezTo>
                    <a:pt x="5859" y="1929"/>
                    <a:pt x="5918" y="2108"/>
                    <a:pt x="5883" y="2120"/>
                  </a:cubicBezTo>
                  <a:cubicBezTo>
                    <a:pt x="5882" y="2120"/>
                    <a:pt x="5882" y="2120"/>
                    <a:pt x="5881" y="2120"/>
                  </a:cubicBezTo>
                  <a:cubicBezTo>
                    <a:pt x="5864" y="2120"/>
                    <a:pt x="5778" y="1991"/>
                    <a:pt x="5573" y="1774"/>
                  </a:cubicBezTo>
                  <a:cubicBezTo>
                    <a:pt x="5561" y="1762"/>
                    <a:pt x="5549" y="1739"/>
                    <a:pt x="5525" y="1715"/>
                  </a:cubicBezTo>
                  <a:cubicBezTo>
                    <a:pt x="5502" y="1774"/>
                    <a:pt x="5466" y="1834"/>
                    <a:pt x="5430" y="1881"/>
                  </a:cubicBezTo>
                  <a:cubicBezTo>
                    <a:pt x="5252" y="2096"/>
                    <a:pt x="4978" y="2215"/>
                    <a:pt x="4680" y="2274"/>
                  </a:cubicBezTo>
                  <a:cubicBezTo>
                    <a:pt x="4740" y="2286"/>
                    <a:pt x="4787" y="2310"/>
                    <a:pt x="4835" y="2334"/>
                  </a:cubicBezTo>
                  <a:cubicBezTo>
                    <a:pt x="5097" y="2453"/>
                    <a:pt x="5264" y="2548"/>
                    <a:pt x="5252" y="2608"/>
                  </a:cubicBezTo>
                  <a:cubicBezTo>
                    <a:pt x="5243" y="2620"/>
                    <a:pt x="5214" y="2627"/>
                    <a:pt x="5167" y="2627"/>
                  </a:cubicBezTo>
                  <a:cubicBezTo>
                    <a:pt x="5078" y="2627"/>
                    <a:pt x="4927" y="2603"/>
                    <a:pt x="4740" y="2548"/>
                  </a:cubicBezTo>
                  <a:cubicBezTo>
                    <a:pt x="4513" y="2512"/>
                    <a:pt x="4252" y="2417"/>
                    <a:pt x="3978" y="2346"/>
                  </a:cubicBezTo>
                  <a:cubicBezTo>
                    <a:pt x="3490" y="2346"/>
                    <a:pt x="2978" y="2346"/>
                    <a:pt x="2573" y="2572"/>
                  </a:cubicBezTo>
                  <a:cubicBezTo>
                    <a:pt x="2358" y="2691"/>
                    <a:pt x="2180" y="2870"/>
                    <a:pt x="1989" y="3001"/>
                  </a:cubicBezTo>
                  <a:cubicBezTo>
                    <a:pt x="1795" y="3130"/>
                    <a:pt x="1582" y="3230"/>
                    <a:pt x="1357" y="3230"/>
                  </a:cubicBezTo>
                  <a:cubicBezTo>
                    <a:pt x="1334" y="3230"/>
                    <a:pt x="1310" y="3229"/>
                    <a:pt x="1287" y="3227"/>
                  </a:cubicBezTo>
                  <a:cubicBezTo>
                    <a:pt x="977" y="3191"/>
                    <a:pt x="763" y="2953"/>
                    <a:pt x="596" y="2703"/>
                  </a:cubicBezTo>
                  <a:cubicBezTo>
                    <a:pt x="501" y="2751"/>
                    <a:pt x="418" y="2834"/>
                    <a:pt x="346" y="2929"/>
                  </a:cubicBezTo>
                  <a:cubicBezTo>
                    <a:pt x="215" y="3108"/>
                    <a:pt x="144" y="3310"/>
                    <a:pt x="84" y="3477"/>
                  </a:cubicBezTo>
                  <a:cubicBezTo>
                    <a:pt x="49" y="3548"/>
                    <a:pt x="37" y="3608"/>
                    <a:pt x="25" y="3667"/>
                  </a:cubicBezTo>
                  <a:cubicBezTo>
                    <a:pt x="1" y="3679"/>
                    <a:pt x="1" y="3715"/>
                    <a:pt x="1" y="3727"/>
                  </a:cubicBezTo>
                  <a:cubicBezTo>
                    <a:pt x="1" y="3763"/>
                    <a:pt x="1" y="3774"/>
                    <a:pt x="49" y="3822"/>
                  </a:cubicBezTo>
                  <a:cubicBezTo>
                    <a:pt x="84" y="3858"/>
                    <a:pt x="168" y="3941"/>
                    <a:pt x="299" y="4025"/>
                  </a:cubicBezTo>
                  <a:cubicBezTo>
                    <a:pt x="561" y="4203"/>
                    <a:pt x="834" y="4441"/>
                    <a:pt x="1049" y="4727"/>
                  </a:cubicBezTo>
                  <a:cubicBezTo>
                    <a:pt x="1239" y="4989"/>
                    <a:pt x="1394" y="5310"/>
                    <a:pt x="1406" y="5668"/>
                  </a:cubicBezTo>
                  <a:lnTo>
                    <a:pt x="1465" y="5608"/>
                  </a:lnTo>
                  <a:lnTo>
                    <a:pt x="2751" y="3477"/>
                  </a:lnTo>
                  <a:cubicBezTo>
                    <a:pt x="2751" y="3441"/>
                    <a:pt x="2763" y="3441"/>
                    <a:pt x="2775" y="3429"/>
                  </a:cubicBezTo>
                  <a:cubicBezTo>
                    <a:pt x="2787" y="3429"/>
                    <a:pt x="2787" y="3417"/>
                    <a:pt x="2787" y="3417"/>
                  </a:cubicBezTo>
                  <a:cubicBezTo>
                    <a:pt x="2823" y="3405"/>
                    <a:pt x="2835" y="3382"/>
                    <a:pt x="2870" y="3382"/>
                  </a:cubicBezTo>
                  <a:cubicBezTo>
                    <a:pt x="2870" y="3382"/>
                    <a:pt x="3323" y="3322"/>
                    <a:pt x="3847" y="3239"/>
                  </a:cubicBezTo>
                  <a:cubicBezTo>
                    <a:pt x="4371" y="3143"/>
                    <a:pt x="4978" y="3048"/>
                    <a:pt x="5252" y="2965"/>
                  </a:cubicBezTo>
                  <a:cubicBezTo>
                    <a:pt x="5466" y="2905"/>
                    <a:pt x="5728" y="2882"/>
                    <a:pt x="5930" y="2822"/>
                  </a:cubicBezTo>
                  <a:cubicBezTo>
                    <a:pt x="6145" y="2762"/>
                    <a:pt x="6299" y="2691"/>
                    <a:pt x="6407" y="2524"/>
                  </a:cubicBezTo>
                  <a:cubicBezTo>
                    <a:pt x="6478" y="2417"/>
                    <a:pt x="6538" y="2274"/>
                    <a:pt x="6561" y="2048"/>
                  </a:cubicBezTo>
                  <a:lnTo>
                    <a:pt x="6561" y="1953"/>
                  </a:lnTo>
                  <a:cubicBezTo>
                    <a:pt x="6561" y="1679"/>
                    <a:pt x="6466" y="1512"/>
                    <a:pt x="6371" y="1369"/>
                  </a:cubicBezTo>
                  <a:cubicBezTo>
                    <a:pt x="6252" y="1238"/>
                    <a:pt x="6121" y="1155"/>
                    <a:pt x="6002" y="1000"/>
                  </a:cubicBezTo>
                  <a:cubicBezTo>
                    <a:pt x="5918" y="917"/>
                    <a:pt x="5859" y="774"/>
                    <a:pt x="5859" y="631"/>
                  </a:cubicBezTo>
                  <a:lnTo>
                    <a:pt x="5859" y="560"/>
                  </a:lnTo>
                  <a:cubicBezTo>
                    <a:pt x="5859" y="381"/>
                    <a:pt x="5776" y="262"/>
                    <a:pt x="5633" y="119"/>
                  </a:cubicBezTo>
                  <a:cubicBezTo>
                    <a:pt x="5585" y="84"/>
                    <a:pt x="5525" y="48"/>
                    <a:pt x="5454"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
            <p:cNvSpPr/>
            <p:nvPr/>
          </p:nvSpPr>
          <p:spPr>
            <a:xfrm>
              <a:off x="5840000" y="4072775"/>
              <a:ext cx="131300" cy="70450"/>
            </a:xfrm>
            <a:custGeom>
              <a:avLst/>
              <a:gdLst/>
              <a:ahLst/>
              <a:cxnLst/>
              <a:rect l="l" t="t" r="r" b="b"/>
              <a:pathLst>
                <a:path w="5252" h="2818" extrusionOk="0">
                  <a:moveTo>
                    <a:pt x="1476" y="0"/>
                  </a:moveTo>
                  <a:cubicBezTo>
                    <a:pt x="953" y="0"/>
                    <a:pt x="405" y="188"/>
                    <a:pt x="191" y="615"/>
                  </a:cubicBezTo>
                  <a:cubicBezTo>
                    <a:pt x="36" y="936"/>
                    <a:pt x="120" y="1341"/>
                    <a:pt x="167" y="1698"/>
                  </a:cubicBezTo>
                  <a:cubicBezTo>
                    <a:pt x="215" y="2067"/>
                    <a:pt x="167" y="2484"/>
                    <a:pt x="1" y="2817"/>
                  </a:cubicBezTo>
                  <a:cubicBezTo>
                    <a:pt x="775" y="2686"/>
                    <a:pt x="1489" y="2532"/>
                    <a:pt x="2179" y="2389"/>
                  </a:cubicBezTo>
                  <a:cubicBezTo>
                    <a:pt x="2156" y="2377"/>
                    <a:pt x="2144" y="2353"/>
                    <a:pt x="2144" y="2341"/>
                  </a:cubicBezTo>
                  <a:cubicBezTo>
                    <a:pt x="1679" y="1508"/>
                    <a:pt x="1108" y="710"/>
                    <a:pt x="1227" y="627"/>
                  </a:cubicBezTo>
                  <a:cubicBezTo>
                    <a:pt x="1229" y="625"/>
                    <a:pt x="1232" y="623"/>
                    <a:pt x="1236" y="623"/>
                  </a:cubicBezTo>
                  <a:cubicBezTo>
                    <a:pt x="1336" y="623"/>
                    <a:pt x="1982" y="1372"/>
                    <a:pt x="2441" y="2198"/>
                  </a:cubicBezTo>
                  <a:cubicBezTo>
                    <a:pt x="2453" y="2222"/>
                    <a:pt x="2489" y="2270"/>
                    <a:pt x="2501" y="2294"/>
                  </a:cubicBezTo>
                  <a:cubicBezTo>
                    <a:pt x="3525" y="2055"/>
                    <a:pt x="4454" y="1817"/>
                    <a:pt x="5251" y="1567"/>
                  </a:cubicBezTo>
                  <a:cubicBezTo>
                    <a:pt x="5227" y="1508"/>
                    <a:pt x="5168" y="1436"/>
                    <a:pt x="5108" y="1341"/>
                  </a:cubicBezTo>
                  <a:cubicBezTo>
                    <a:pt x="4930" y="1103"/>
                    <a:pt x="4656" y="805"/>
                    <a:pt x="4346" y="591"/>
                  </a:cubicBezTo>
                  <a:cubicBezTo>
                    <a:pt x="4204" y="484"/>
                    <a:pt x="4084" y="436"/>
                    <a:pt x="3965" y="412"/>
                  </a:cubicBezTo>
                  <a:cubicBezTo>
                    <a:pt x="3823" y="377"/>
                    <a:pt x="3692" y="377"/>
                    <a:pt x="3549" y="377"/>
                  </a:cubicBezTo>
                  <a:lnTo>
                    <a:pt x="3501" y="377"/>
                  </a:lnTo>
                  <a:cubicBezTo>
                    <a:pt x="3215" y="377"/>
                    <a:pt x="2858" y="377"/>
                    <a:pt x="2453" y="150"/>
                  </a:cubicBezTo>
                  <a:cubicBezTo>
                    <a:pt x="2191" y="91"/>
                    <a:pt x="1941" y="31"/>
                    <a:pt x="1656" y="8"/>
                  </a:cubicBezTo>
                  <a:cubicBezTo>
                    <a:pt x="1596" y="3"/>
                    <a:pt x="1536" y="0"/>
                    <a:pt x="1476"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
            <p:cNvSpPr/>
            <p:nvPr/>
          </p:nvSpPr>
          <p:spPr>
            <a:xfrm>
              <a:off x="5939125" y="3956875"/>
              <a:ext cx="167600" cy="152425"/>
            </a:xfrm>
            <a:custGeom>
              <a:avLst/>
              <a:gdLst/>
              <a:ahLst/>
              <a:cxnLst/>
              <a:rect l="l" t="t" r="r" b="b"/>
              <a:pathLst>
                <a:path w="6704" h="6097" extrusionOk="0">
                  <a:moveTo>
                    <a:pt x="5263" y="0"/>
                  </a:moveTo>
                  <a:cubicBezTo>
                    <a:pt x="5239" y="357"/>
                    <a:pt x="5096" y="715"/>
                    <a:pt x="4882" y="1012"/>
                  </a:cubicBezTo>
                  <a:cubicBezTo>
                    <a:pt x="4727" y="1203"/>
                    <a:pt x="4561" y="1369"/>
                    <a:pt x="4525" y="1596"/>
                  </a:cubicBezTo>
                  <a:cubicBezTo>
                    <a:pt x="4489" y="1798"/>
                    <a:pt x="4608" y="2024"/>
                    <a:pt x="4668" y="2227"/>
                  </a:cubicBezTo>
                  <a:cubicBezTo>
                    <a:pt x="4906" y="2989"/>
                    <a:pt x="4441" y="3822"/>
                    <a:pt x="3751" y="4298"/>
                  </a:cubicBezTo>
                  <a:cubicBezTo>
                    <a:pt x="4013" y="4191"/>
                    <a:pt x="4263" y="4072"/>
                    <a:pt x="4477" y="3977"/>
                  </a:cubicBezTo>
                  <a:cubicBezTo>
                    <a:pt x="4730" y="3835"/>
                    <a:pt x="4914" y="3728"/>
                    <a:pt x="4993" y="3728"/>
                  </a:cubicBezTo>
                  <a:cubicBezTo>
                    <a:pt x="5007" y="3728"/>
                    <a:pt x="5018" y="3732"/>
                    <a:pt x="5025" y="3739"/>
                  </a:cubicBezTo>
                  <a:cubicBezTo>
                    <a:pt x="5061" y="3763"/>
                    <a:pt x="4906" y="3953"/>
                    <a:pt x="4620" y="4167"/>
                  </a:cubicBezTo>
                  <a:cubicBezTo>
                    <a:pt x="4346" y="4370"/>
                    <a:pt x="3906" y="4596"/>
                    <a:pt x="3453" y="4727"/>
                  </a:cubicBezTo>
                  <a:cubicBezTo>
                    <a:pt x="3093" y="4819"/>
                    <a:pt x="2862" y="4854"/>
                    <a:pt x="2710" y="4854"/>
                  </a:cubicBezTo>
                  <a:cubicBezTo>
                    <a:pt x="2666" y="4854"/>
                    <a:pt x="2628" y="4851"/>
                    <a:pt x="2596" y="4846"/>
                  </a:cubicBezTo>
                  <a:cubicBezTo>
                    <a:pt x="2560" y="4846"/>
                    <a:pt x="2525" y="4846"/>
                    <a:pt x="2513" y="4834"/>
                  </a:cubicBezTo>
                  <a:cubicBezTo>
                    <a:pt x="2394" y="5191"/>
                    <a:pt x="2334" y="5429"/>
                    <a:pt x="2286" y="5560"/>
                  </a:cubicBezTo>
                  <a:cubicBezTo>
                    <a:pt x="2227" y="5775"/>
                    <a:pt x="2179" y="5775"/>
                    <a:pt x="2144" y="5775"/>
                  </a:cubicBezTo>
                  <a:cubicBezTo>
                    <a:pt x="2096" y="5775"/>
                    <a:pt x="2036" y="5739"/>
                    <a:pt x="2048" y="5513"/>
                  </a:cubicBezTo>
                  <a:cubicBezTo>
                    <a:pt x="2060" y="5370"/>
                    <a:pt x="2084" y="5144"/>
                    <a:pt x="2167" y="4810"/>
                  </a:cubicBezTo>
                  <a:lnTo>
                    <a:pt x="2167" y="4810"/>
                  </a:lnTo>
                  <a:cubicBezTo>
                    <a:pt x="1995" y="4825"/>
                    <a:pt x="1821" y="4832"/>
                    <a:pt x="1646" y="4832"/>
                  </a:cubicBezTo>
                  <a:cubicBezTo>
                    <a:pt x="1264" y="4832"/>
                    <a:pt x="880" y="4800"/>
                    <a:pt x="512" y="4751"/>
                  </a:cubicBezTo>
                  <a:cubicBezTo>
                    <a:pt x="378" y="4724"/>
                    <a:pt x="244" y="4711"/>
                    <a:pt x="121" y="4711"/>
                  </a:cubicBezTo>
                  <a:cubicBezTo>
                    <a:pt x="79" y="4711"/>
                    <a:pt x="39" y="4712"/>
                    <a:pt x="0" y="4715"/>
                  </a:cubicBezTo>
                  <a:cubicBezTo>
                    <a:pt x="24" y="4715"/>
                    <a:pt x="60" y="4727"/>
                    <a:pt x="84" y="4727"/>
                  </a:cubicBezTo>
                  <a:cubicBezTo>
                    <a:pt x="250" y="4763"/>
                    <a:pt x="429" y="4834"/>
                    <a:pt x="608" y="4965"/>
                  </a:cubicBezTo>
                  <a:cubicBezTo>
                    <a:pt x="1096" y="5346"/>
                    <a:pt x="1453" y="5798"/>
                    <a:pt x="1632" y="6084"/>
                  </a:cubicBezTo>
                  <a:cubicBezTo>
                    <a:pt x="1643" y="6084"/>
                    <a:pt x="1643" y="6096"/>
                    <a:pt x="1643" y="6096"/>
                  </a:cubicBezTo>
                  <a:cubicBezTo>
                    <a:pt x="4537" y="5191"/>
                    <a:pt x="6037" y="4286"/>
                    <a:pt x="6692" y="3798"/>
                  </a:cubicBezTo>
                  <a:cubicBezTo>
                    <a:pt x="6704" y="3715"/>
                    <a:pt x="6704" y="3655"/>
                    <a:pt x="6704" y="3584"/>
                  </a:cubicBezTo>
                  <a:cubicBezTo>
                    <a:pt x="6704" y="3274"/>
                    <a:pt x="6585" y="2989"/>
                    <a:pt x="6454" y="2739"/>
                  </a:cubicBezTo>
                  <a:cubicBezTo>
                    <a:pt x="6263" y="2489"/>
                    <a:pt x="6025" y="2274"/>
                    <a:pt x="5787" y="2108"/>
                  </a:cubicBezTo>
                  <a:cubicBezTo>
                    <a:pt x="5632" y="2012"/>
                    <a:pt x="5513" y="1929"/>
                    <a:pt x="5453" y="1846"/>
                  </a:cubicBezTo>
                  <a:cubicBezTo>
                    <a:pt x="5394" y="1750"/>
                    <a:pt x="5358" y="1655"/>
                    <a:pt x="5358" y="1560"/>
                  </a:cubicBezTo>
                  <a:cubicBezTo>
                    <a:pt x="5358" y="1441"/>
                    <a:pt x="5394" y="1357"/>
                    <a:pt x="5430" y="1238"/>
                  </a:cubicBezTo>
                  <a:cubicBezTo>
                    <a:pt x="5477" y="1119"/>
                    <a:pt x="5501" y="965"/>
                    <a:pt x="5513" y="762"/>
                  </a:cubicBezTo>
                  <a:lnTo>
                    <a:pt x="5513" y="619"/>
                  </a:lnTo>
                  <a:cubicBezTo>
                    <a:pt x="5513" y="464"/>
                    <a:pt x="5501" y="345"/>
                    <a:pt x="5453" y="250"/>
                  </a:cubicBezTo>
                  <a:cubicBezTo>
                    <a:pt x="5430" y="167"/>
                    <a:pt x="5382" y="83"/>
                    <a:pt x="5311" y="24"/>
                  </a:cubicBezTo>
                  <a:cubicBezTo>
                    <a:pt x="5299" y="12"/>
                    <a:pt x="5275" y="12"/>
                    <a:pt x="5263"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
            <p:cNvSpPr/>
            <p:nvPr/>
          </p:nvSpPr>
          <p:spPr>
            <a:xfrm>
              <a:off x="5253325" y="4089075"/>
              <a:ext cx="156875" cy="88375"/>
            </a:xfrm>
            <a:custGeom>
              <a:avLst/>
              <a:gdLst/>
              <a:ahLst/>
              <a:cxnLst/>
              <a:rect l="l" t="t" r="r" b="b"/>
              <a:pathLst>
                <a:path w="6275" h="3535" extrusionOk="0">
                  <a:moveTo>
                    <a:pt x="1701" y="0"/>
                  </a:moveTo>
                  <a:cubicBezTo>
                    <a:pt x="1513" y="0"/>
                    <a:pt x="1325" y="25"/>
                    <a:pt x="1143" y="82"/>
                  </a:cubicBezTo>
                  <a:cubicBezTo>
                    <a:pt x="608" y="260"/>
                    <a:pt x="179" y="784"/>
                    <a:pt x="298" y="1308"/>
                  </a:cubicBezTo>
                  <a:cubicBezTo>
                    <a:pt x="358" y="1546"/>
                    <a:pt x="536" y="1784"/>
                    <a:pt x="441" y="2023"/>
                  </a:cubicBezTo>
                  <a:cubicBezTo>
                    <a:pt x="405" y="2154"/>
                    <a:pt x="274" y="2237"/>
                    <a:pt x="191" y="2356"/>
                  </a:cubicBezTo>
                  <a:cubicBezTo>
                    <a:pt x="12" y="2594"/>
                    <a:pt x="0" y="2927"/>
                    <a:pt x="143" y="3177"/>
                  </a:cubicBezTo>
                  <a:cubicBezTo>
                    <a:pt x="203" y="3285"/>
                    <a:pt x="298" y="3368"/>
                    <a:pt x="358" y="3475"/>
                  </a:cubicBezTo>
                  <a:cubicBezTo>
                    <a:pt x="1489" y="3511"/>
                    <a:pt x="2667" y="3523"/>
                    <a:pt x="3882" y="3535"/>
                  </a:cubicBezTo>
                  <a:cubicBezTo>
                    <a:pt x="3870" y="3523"/>
                    <a:pt x="3834" y="3511"/>
                    <a:pt x="3822" y="3487"/>
                  </a:cubicBezTo>
                  <a:cubicBezTo>
                    <a:pt x="3608" y="3297"/>
                    <a:pt x="3429" y="3058"/>
                    <a:pt x="3310" y="2820"/>
                  </a:cubicBezTo>
                  <a:cubicBezTo>
                    <a:pt x="3203" y="2582"/>
                    <a:pt x="3120" y="2332"/>
                    <a:pt x="3013" y="2142"/>
                  </a:cubicBezTo>
                  <a:cubicBezTo>
                    <a:pt x="2822" y="1725"/>
                    <a:pt x="2417" y="1463"/>
                    <a:pt x="2084" y="1261"/>
                  </a:cubicBezTo>
                  <a:cubicBezTo>
                    <a:pt x="1382" y="856"/>
                    <a:pt x="858" y="630"/>
                    <a:pt x="881" y="558"/>
                  </a:cubicBezTo>
                  <a:cubicBezTo>
                    <a:pt x="883" y="553"/>
                    <a:pt x="891" y="550"/>
                    <a:pt x="905" y="550"/>
                  </a:cubicBezTo>
                  <a:cubicBezTo>
                    <a:pt x="1018" y="550"/>
                    <a:pt x="1527" y="718"/>
                    <a:pt x="2215" y="1046"/>
                  </a:cubicBezTo>
                  <a:cubicBezTo>
                    <a:pt x="2405" y="1142"/>
                    <a:pt x="2620" y="1261"/>
                    <a:pt x="2810" y="1403"/>
                  </a:cubicBezTo>
                  <a:cubicBezTo>
                    <a:pt x="3025" y="1558"/>
                    <a:pt x="3215" y="1749"/>
                    <a:pt x="3334" y="1987"/>
                  </a:cubicBezTo>
                  <a:cubicBezTo>
                    <a:pt x="3453" y="2225"/>
                    <a:pt x="3525" y="2451"/>
                    <a:pt x="3644" y="2677"/>
                  </a:cubicBezTo>
                  <a:cubicBezTo>
                    <a:pt x="3763" y="2892"/>
                    <a:pt x="3894" y="3070"/>
                    <a:pt x="4096" y="3249"/>
                  </a:cubicBezTo>
                  <a:cubicBezTo>
                    <a:pt x="4191" y="3356"/>
                    <a:pt x="4310" y="3451"/>
                    <a:pt x="4418" y="3523"/>
                  </a:cubicBezTo>
                  <a:lnTo>
                    <a:pt x="6275" y="3523"/>
                  </a:lnTo>
                  <a:cubicBezTo>
                    <a:pt x="6215" y="3392"/>
                    <a:pt x="6192" y="3273"/>
                    <a:pt x="6192" y="3166"/>
                  </a:cubicBezTo>
                  <a:cubicBezTo>
                    <a:pt x="6192" y="3011"/>
                    <a:pt x="6239" y="2916"/>
                    <a:pt x="6215" y="2916"/>
                  </a:cubicBezTo>
                  <a:lnTo>
                    <a:pt x="6215" y="2892"/>
                  </a:lnTo>
                  <a:lnTo>
                    <a:pt x="6192" y="2856"/>
                  </a:lnTo>
                  <a:cubicBezTo>
                    <a:pt x="6144" y="2808"/>
                    <a:pt x="6037" y="2749"/>
                    <a:pt x="5858" y="2677"/>
                  </a:cubicBezTo>
                  <a:cubicBezTo>
                    <a:pt x="5632" y="2570"/>
                    <a:pt x="5489" y="2404"/>
                    <a:pt x="5394" y="2237"/>
                  </a:cubicBezTo>
                  <a:cubicBezTo>
                    <a:pt x="5311" y="2058"/>
                    <a:pt x="5287" y="1880"/>
                    <a:pt x="5287" y="1701"/>
                  </a:cubicBezTo>
                  <a:cubicBezTo>
                    <a:pt x="5287" y="1499"/>
                    <a:pt x="5323" y="1308"/>
                    <a:pt x="5370" y="1142"/>
                  </a:cubicBezTo>
                  <a:cubicBezTo>
                    <a:pt x="5144" y="1011"/>
                    <a:pt x="4942" y="951"/>
                    <a:pt x="4668" y="951"/>
                  </a:cubicBezTo>
                  <a:cubicBezTo>
                    <a:pt x="4596" y="951"/>
                    <a:pt x="4537" y="951"/>
                    <a:pt x="4465" y="963"/>
                  </a:cubicBezTo>
                  <a:cubicBezTo>
                    <a:pt x="4310" y="975"/>
                    <a:pt x="4191" y="975"/>
                    <a:pt x="4072" y="975"/>
                  </a:cubicBezTo>
                  <a:cubicBezTo>
                    <a:pt x="3727" y="975"/>
                    <a:pt x="3465" y="903"/>
                    <a:pt x="3239" y="737"/>
                  </a:cubicBezTo>
                  <a:cubicBezTo>
                    <a:pt x="3084" y="606"/>
                    <a:pt x="2929" y="439"/>
                    <a:pt x="2786" y="237"/>
                  </a:cubicBezTo>
                  <a:cubicBezTo>
                    <a:pt x="2440" y="95"/>
                    <a:pt x="2068" y="0"/>
                    <a:pt x="1701"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
            <p:cNvSpPr/>
            <p:nvPr/>
          </p:nvSpPr>
          <p:spPr>
            <a:xfrm>
              <a:off x="5343225" y="4095275"/>
              <a:ext cx="322675" cy="134275"/>
            </a:xfrm>
            <a:custGeom>
              <a:avLst/>
              <a:gdLst/>
              <a:ahLst/>
              <a:cxnLst/>
              <a:rect l="l" t="t" r="r" b="b"/>
              <a:pathLst>
                <a:path w="12907" h="5371" extrusionOk="0">
                  <a:moveTo>
                    <a:pt x="10954" y="1"/>
                  </a:moveTo>
                  <a:cubicBezTo>
                    <a:pt x="11013" y="132"/>
                    <a:pt x="11073" y="286"/>
                    <a:pt x="11121" y="417"/>
                  </a:cubicBezTo>
                  <a:cubicBezTo>
                    <a:pt x="11275" y="786"/>
                    <a:pt x="11430" y="1191"/>
                    <a:pt x="11466" y="1596"/>
                  </a:cubicBezTo>
                  <a:lnTo>
                    <a:pt x="11466" y="1786"/>
                  </a:lnTo>
                  <a:cubicBezTo>
                    <a:pt x="11668" y="2025"/>
                    <a:pt x="11763" y="2215"/>
                    <a:pt x="11716" y="2251"/>
                  </a:cubicBezTo>
                  <a:cubicBezTo>
                    <a:pt x="11704" y="2251"/>
                    <a:pt x="11668" y="2227"/>
                    <a:pt x="11609" y="2191"/>
                  </a:cubicBezTo>
                  <a:cubicBezTo>
                    <a:pt x="11573" y="2156"/>
                    <a:pt x="11513" y="2096"/>
                    <a:pt x="11430" y="2037"/>
                  </a:cubicBezTo>
                  <a:cubicBezTo>
                    <a:pt x="11406" y="2310"/>
                    <a:pt x="11299" y="2548"/>
                    <a:pt x="11109" y="2739"/>
                  </a:cubicBezTo>
                  <a:cubicBezTo>
                    <a:pt x="11061" y="2799"/>
                    <a:pt x="11001" y="2846"/>
                    <a:pt x="10942" y="2882"/>
                  </a:cubicBezTo>
                  <a:cubicBezTo>
                    <a:pt x="11073" y="2965"/>
                    <a:pt x="11180" y="3049"/>
                    <a:pt x="11275" y="3144"/>
                  </a:cubicBezTo>
                  <a:cubicBezTo>
                    <a:pt x="11513" y="3358"/>
                    <a:pt x="11609" y="3561"/>
                    <a:pt x="11573" y="3596"/>
                  </a:cubicBezTo>
                  <a:cubicBezTo>
                    <a:pt x="11567" y="3603"/>
                    <a:pt x="11559" y="3606"/>
                    <a:pt x="11549" y="3606"/>
                  </a:cubicBezTo>
                  <a:cubicBezTo>
                    <a:pt x="11505" y="3606"/>
                    <a:pt x="11426" y="3542"/>
                    <a:pt x="11299" y="3453"/>
                  </a:cubicBezTo>
                  <a:cubicBezTo>
                    <a:pt x="11240" y="3406"/>
                    <a:pt x="11180" y="3358"/>
                    <a:pt x="11109" y="3322"/>
                  </a:cubicBezTo>
                  <a:cubicBezTo>
                    <a:pt x="10978" y="3227"/>
                    <a:pt x="10835" y="3144"/>
                    <a:pt x="10680" y="3049"/>
                  </a:cubicBezTo>
                  <a:cubicBezTo>
                    <a:pt x="10501" y="3144"/>
                    <a:pt x="10323" y="3203"/>
                    <a:pt x="10120" y="3263"/>
                  </a:cubicBezTo>
                  <a:cubicBezTo>
                    <a:pt x="9906" y="3334"/>
                    <a:pt x="9680" y="3394"/>
                    <a:pt x="9442" y="3441"/>
                  </a:cubicBezTo>
                  <a:cubicBezTo>
                    <a:pt x="9466" y="3739"/>
                    <a:pt x="9501" y="3989"/>
                    <a:pt x="9489" y="4180"/>
                  </a:cubicBezTo>
                  <a:cubicBezTo>
                    <a:pt x="9466" y="4418"/>
                    <a:pt x="9454" y="4573"/>
                    <a:pt x="9430" y="4573"/>
                  </a:cubicBezTo>
                  <a:cubicBezTo>
                    <a:pt x="9406" y="4573"/>
                    <a:pt x="9394" y="4549"/>
                    <a:pt x="9394" y="4525"/>
                  </a:cubicBezTo>
                  <a:cubicBezTo>
                    <a:pt x="9370" y="4465"/>
                    <a:pt x="9347" y="4370"/>
                    <a:pt x="9323" y="4215"/>
                  </a:cubicBezTo>
                  <a:cubicBezTo>
                    <a:pt x="9287" y="4096"/>
                    <a:pt x="9287" y="3953"/>
                    <a:pt x="9251" y="3799"/>
                  </a:cubicBezTo>
                  <a:cubicBezTo>
                    <a:pt x="9216" y="3691"/>
                    <a:pt x="9204" y="3584"/>
                    <a:pt x="9168" y="3477"/>
                  </a:cubicBezTo>
                  <a:cubicBezTo>
                    <a:pt x="8709" y="3567"/>
                    <a:pt x="8244" y="3609"/>
                    <a:pt x="7772" y="3609"/>
                  </a:cubicBezTo>
                  <a:cubicBezTo>
                    <a:pt x="7619" y="3609"/>
                    <a:pt x="7465" y="3605"/>
                    <a:pt x="7311" y="3596"/>
                  </a:cubicBezTo>
                  <a:cubicBezTo>
                    <a:pt x="7287" y="3691"/>
                    <a:pt x="7251" y="3775"/>
                    <a:pt x="7227" y="3858"/>
                  </a:cubicBezTo>
                  <a:cubicBezTo>
                    <a:pt x="7191" y="3953"/>
                    <a:pt x="7168" y="4049"/>
                    <a:pt x="7144" y="4120"/>
                  </a:cubicBezTo>
                  <a:cubicBezTo>
                    <a:pt x="7108" y="4275"/>
                    <a:pt x="7072" y="4358"/>
                    <a:pt x="7025" y="4358"/>
                  </a:cubicBezTo>
                  <a:cubicBezTo>
                    <a:pt x="6989" y="4358"/>
                    <a:pt x="6930" y="4132"/>
                    <a:pt x="6965" y="3811"/>
                  </a:cubicBezTo>
                  <a:cubicBezTo>
                    <a:pt x="6989" y="3739"/>
                    <a:pt x="7001" y="3656"/>
                    <a:pt x="7013" y="3572"/>
                  </a:cubicBezTo>
                  <a:cubicBezTo>
                    <a:pt x="6549" y="3525"/>
                    <a:pt x="6108" y="3453"/>
                    <a:pt x="5656" y="3334"/>
                  </a:cubicBezTo>
                  <a:cubicBezTo>
                    <a:pt x="4703" y="3084"/>
                    <a:pt x="3739" y="2608"/>
                    <a:pt x="3310" y="1786"/>
                  </a:cubicBezTo>
                  <a:cubicBezTo>
                    <a:pt x="3131" y="1453"/>
                    <a:pt x="3060" y="1096"/>
                    <a:pt x="2893" y="774"/>
                  </a:cubicBezTo>
                  <a:cubicBezTo>
                    <a:pt x="2727" y="441"/>
                    <a:pt x="2465" y="132"/>
                    <a:pt x="2072" y="48"/>
                  </a:cubicBezTo>
                  <a:cubicBezTo>
                    <a:pt x="1999" y="34"/>
                    <a:pt x="1926" y="27"/>
                    <a:pt x="1854" y="27"/>
                  </a:cubicBezTo>
                  <a:cubicBezTo>
                    <a:pt x="1362" y="27"/>
                    <a:pt x="889" y="324"/>
                    <a:pt x="393" y="324"/>
                  </a:cubicBezTo>
                  <a:cubicBezTo>
                    <a:pt x="369" y="324"/>
                    <a:pt x="346" y="323"/>
                    <a:pt x="322" y="322"/>
                  </a:cubicBezTo>
                  <a:cubicBezTo>
                    <a:pt x="214" y="310"/>
                    <a:pt x="107" y="298"/>
                    <a:pt x="0" y="262"/>
                  </a:cubicBezTo>
                  <a:lnTo>
                    <a:pt x="0" y="262"/>
                  </a:lnTo>
                  <a:cubicBezTo>
                    <a:pt x="36" y="286"/>
                    <a:pt x="83" y="298"/>
                    <a:pt x="107" y="310"/>
                  </a:cubicBezTo>
                  <a:cubicBezTo>
                    <a:pt x="297" y="379"/>
                    <a:pt x="507" y="396"/>
                    <a:pt x="713" y="396"/>
                  </a:cubicBezTo>
                  <a:cubicBezTo>
                    <a:pt x="922" y="396"/>
                    <a:pt x="1126" y="378"/>
                    <a:pt x="1298" y="378"/>
                  </a:cubicBezTo>
                  <a:cubicBezTo>
                    <a:pt x="1340" y="378"/>
                    <a:pt x="1379" y="379"/>
                    <a:pt x="1417" y="382"/>
                  </a:cubicBezTo>
                  <a:cubicBezTo>
                    <a:pt x="1548" y="405"/>
                    <a:pt x="1655" y="429"/>
                    <a:pt x="1750" y="465"/>
                  </a:cubicBezTo>
                  <a:cubicBezTo>
                    <a:pt x="1846" y="489"/>
                    <a:pt x="1905" y="524"/>
                    <a:pt x="1905" y="524"/>
                  </a:cubicBezTo>
                  <a:lnTo>
                    <a:pt x="1905" y="501"/>
                  </a:lnTo>
                  <a:cubicBezTo>
                    <a:pt x="1941" y="477"/>
                    <a:pt x="1953" y="441"/>
                    <a:pt x="1953" y="429"/>
                  </a:cubicBezTo>
                  <a:lnTo>
                    <a:pt x="1953" y="417"/>
                  </a:lnTo>
                  <a:cubicBezTo>
                    <a:pt x="1979" y="365"/>
                    <a:pt x="2037" y="332"/>
                    <a:pt x="2104" y="332"/>
                  </a:cubicBezTo>
                  <a:cubicBezTo>
                    <a:pt x="2128" y="332"/>
                    <a:pt x="2153" y="336"/>
                    <a:pt x="2179" y="346"/>
                  </a:cubicBezTo>
                  <a:cubicBezTo>
                    <a:pt x="2262" y="370"/>
                    <a:pt x="2310" y="477"/>
                    <a:pt x="2262" y="548"/>
                  </a:cubicBezTo>
                  <a:lnTo>
                    <a:pt x="2262" y="560"/>
                  </a:lnTo>
                  <a:lnTo>
                    <a:pt x="2238" y="620"/>
                  </a:lnTo>
                  <a:cubicBezTo>
                    <a:pt x="2227" y="667"/>
                    <a:pt x="2191" y="727"/>
                    <a:pt x="2167" y="822"/>
                  </a:cubicBezTo>
                  <a:cubicBezTo>
                    <a:pt x="2108" y="977"/>
                    <a:pt x="2060" y="1203"/>
                    <a:pt x="2060" y="1417"/>
                  </a:cubicBezTo>
                  <a:cubicBezTo>
                    <a:pt x="2060" y="1560"/>
                    <a:pt x="2084" y="1691"/>
                    <a:pt x="2143" y="1810"/>
                  </a:cubicBezTo>
                  <a:cubicBezTo>
                    <a:pt x="2227" y="1929"/>
                    <a:pt x="2310" y="2025"/>
                    <a:pt x="2465" y="2096"/>
                  </a:cubicBezTo>
                  <a:cubicBezTo>
                    <a:pt x="2596" y="2156"/>
                    <a:pt x="2703" y="2215"/>
                    <a:pt x="2786" y="2275"/>
                  </a:cubicBezTo>
                  <a:cubicBezTo>
                    <a:pt x="2881" y="2334"/>
                    <a:pt x="2941" y="2394"/>
                    <a:pt x="2965" y="2465"/>
                  </a:cubicBezTo>
                  <a:cubicBezTo>
                    <a:pt x="2977" y="2513"/>
                    <a:pt x="3000" y="2560"/>
                    <a:pt x="3000" y="2608"/>
                  </a:cubicBezTo>
                  <a:cubicBezTo>
                    <a:pt x="2977" y="2727"/>
                    <a:pt x="2953" y="2799"/>
                    <a:pt x="2953" y="2882"/>
                  </a:cubicBezTo>
                  <a:cubicBezTo>
                    <a:pt x="2953" y="2989"/>
                    <a:pt x="2977" y="3144"/>
                    <a:pt x="3179" y="3394"/>
                  </a:cubicBezTo>
                  <a:cubicBezTo>
                    <a:pt x="3381" y="3680"/>
                    <a:pt x="3655" y="3834"/>
                    <a:pt x="3929" y="3930"/>
                  </a:cubicBezTo>
                  <a:cubicBezTo>
                    <a:pt x="4215" y="4037"/>
                    <a:pt x="4513" y="4049"/>
                    <a:pt x="4739" y="4049"/>
                  </a:cubicBezTo>
                  <a:cubicBezTo>
                    <a:pt x="4917" y="4049"/>
                    <a:pt x="5036" y="4037"/>
                    <a:pt x="5120" y="4037"/>
                  </a:cubicBezTo>
                  <a:cubicBezTo>
                    <a:pt x="5179" y="4037"/>
                    <a:pt x="5227" y="4049"/>
                    <a:pt x="5275" y="4061"/>
                  </a:cubicBezTo>
                  <a:cubicBezTo>
                    <a:pt x="5334" y="4072"/>
                    <a:pt x="5358" y="4108"/>
                    <a:pt x="5394" y="4132"/>
                  </a:cubicBezTo>
                  <a:cubicBezTo>
                    <a:pt x="5453" y="4192"/>
                    <a:pt x="5465" y="4251"/>
                    <a:pt x="5501" y="4299"/>
                  </a:cubicBezTo>
                  <a:cubicBezTo>
                    <a:pt x="5560" y="4406"/>
                    <a:pt x="5632" y="4537"/>
                    <a:pt x="5941" y="4715"/>
                  </a:cubicBezTo>
                  <a:cubicBezTo>
                    <a:pt x="6489" y="5049"/>
                    <a:pt x="7346" y="5370"/>
                    <a:pt x="8799" y="5370"/>
                  </a:cubicBezTo>
                  <a:cubicBezTo>
                    <a:pt x="9025" y="5370"/>
                    <a:pt x="9263" y="5358"/>
                    <a:pt x="9513" y="5346"/>
                  </a:cubicBezTo>
                  <a:cubicBezTo>
                    <a:pt x="10228" y="5299"/>
                    <a:pt x="10716" y="5239"/>
                    <a:pt x="11049" y="5144"/>
                  </a:cubicBezTo>
                  <a:cubicBezTo>
                    <a:pt x="11371" y="5049"/>
                    <a:pt x="11549" y="4930"/>
                    <a:pt x="11716" y="4704"/>
                  </a:cubicBezTo>
                  <a:cubicBezTo>
                    <a:pt x="11823" y="4549"/>
                    <a:pt x="11930" y="4358"/>
                    <a:pt x="12025" y="4096"/>
                  </a:cubicBezTo>
                  <a:cubicBezTo>
                    <a:pt x="12168" y="3799"/>
                    <a:pt x="12252" y="3620"/>
                    <a:pt x="12347" y="3501"/>
                  </a:cubicBezTo>
                  <a:cubicBezTo>
                    <a:pt x="12430" y="3382"/>
                    <a:pt x="12502" y="3322"/>
                    <a:pt x="12549" y="3275"/>
                  </a:cubicBezTo>
                  <a:cubicBezTo>
                    <a:pt x="12585" y="3239"/>
                    <a:pt x="12597" y="3215"/>
                    <a:pt x="12645" y="3156"/>
                  </a:cubicBezTo>
                  <a:cubicBezTo>
                    <a:pt x="12704" y="3084"/>
                    <a:pt x="12764" y="2929"/>
                    <a:pt x="12835" y="2679"/>
                  </a:cubicBezTo>
                  <a:cubicBezTo>
                    <a:pt x="12883" y="2513"/>
                    <a:pt x="12906" y="2334"/>
                    <a:pt x="12906" y="2167"/>
                  </a:cubicBezTo>
                  <a:cubicBezTo>
                    <a:pt x="12906" y="1394"/>
                    <a:pt x="12383" y="679"/>
                    <a:pt x="11716" y="298"/>
                  </a:cubicBezTo>
                  <a:cubicBezTo>
                    <a:pt x="11478" y="179"/>
                    <a:pt x="11228" y="72"/>
                    <a:pt x="10954" y="1"/>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
            <p:cNvSpPr/>
            <p:nvPr/>
          </p:nvSpPr>
          <p:spPr>
            <a:xfrm>
              <a:off x="5362575" y="4080300"/>
              <a:ext cx="85725" cy="14100"/>
            </a:xfrm>
            <a:custGeom>
              <a:avLst/>
              <a:gdLst/>
              <a:ahLst/>
              <a:cxnLst/>
              <a:rect l="l" t="t" r="r" b="b"/>
              <a:pathLst>
                <a:path w="3429" h="564" extrusionOk="0">
                  <a:moveTo>
                    <a:pt x="3163" y="1"/>
                  </a:moveTo>
                  <a:cubicBezTo>
                    <a:pt x="3138" y="1"/>
                    <a:pt x="3111" y="5"/>
                    <a:pt x="3084" y="16"/>
                  </a:cubicBezTo>
                  <a:cubicBezTo>
                    <a:pt x="2742" y="157"/>
                    <a:pt x="2423" y="207"/>
                    <a:pt x="2092" y="207"/>
                  </a:cubicBezTo>
                  <a:cubicBezTo>
                    <a:pt x="1836" y="207"/>
                    <a:pt x="1572" y="177"/>
                    <a:pt x="1286" y="135"/>
                  </a:cubicBezTo>
                  <a:cubicBezTo>
                    <a:pt x="1161" y="118"/>
                    <a:pt x="1034" y="109"/>
                    <a:pt x="907" y="109"/>
                  </a:cubicBezTo>
                  <a:cubicBezTo>
                    <a:pt x="598" y="109"/>
                    <a:pt x="287" y="163"/>
                    <a:pt x="0" y="290"/>
                  </a:cubicBezTo>
                  <a:lnTo>
                    <a:pt x="0" y="302"/>
                  </a:lnTo>
                  <a:cubicBezTo>
                    <a:pt x="179" y="232"/>
                    <a:pt x="361" y="204"/>
                    <a:pt x="543" y="204"/>
                  </a:cubicBezTo>
                  <a:cubicBezTo>
                    <a:pt x="1204" y="204"/>
                    <a:pt x="1881" y="563"/>
                    <a:pt x="2509" y="563"/>
                  </a:cubicBezTo>
                  <a:cubicBezTo>
                    <a:pt x="2770" y="563"/>
                    <a:pt x="3023" y="501"/>
                    <a:pt x="3262" y="326"/>
                  </a:cubicBezTo>
                  <a:cubicBezTo>
                    <a:pt x="3428" y="222"/>
                    <a:pt x="3332" y="1"/>
                    <a:pt x="3163" y="1"/>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
            <p:cNvSpPr/>
            <p:nvPr/>
          </p:nvSpPr>
          <p:spPr>
            <a:xfrm>
              <a:off x="5930800" y="3994250"/>
              <a:ext cx="24650" cy="67950"/>
            </a:xfrm>
            <a:custGeom>
              <a:avLst/>
              <a:gdLst/>
              <a:ahLst/>
              <a:cxnLst/>
              <a:rect l="l" t="t" r="r" b="b"/>
              <a:pathLst>
                <a:path w="986" h="2718" extrusionOk="0">
                  <a:moveTo>
                    <a:pt x="717" y="1"/>
                  </a:moveTo>
                  <a:cubicBezTo>
                    <a:pt x="711" y="1"/>
                    <a:pt x="705" y="2"/>
                    <a:pt x="703" y="5"/>
                  </a:cubicBezTo>
                  <a:cubicBezTo>
                    <a:pt x="405" y="493"/>
                    <a:pt x="36" y="970"/>
                    <a:pt x="12" y="1553"/>
                  </a:cubicBezTo>
                  <a:cubicBezTo>
                    <a:pt x="0" y="2006"/>
                    <a:pt x="226" y="2506"/>
                    <a:pt x="691" y="2696"/>
                  </a:cubicBezTo>
                  <a:cubicBezTo>
                    <a:pt x="722" y="2711"/>
                    <a:pt x="751" y="2717"/>
                    <a:pt x="777" y="2717"/>
                  </a:cubicBezTo>
                  <a:cubicBezTo>
                    <a:pt x="921" y="2717"/>
                    <a:pt x="985" y="2523"/>
                    <a:pt x="905" y="2422"/>
                  </a:cubicBezTo>
                  <a:cubicBezTo>
                    <a:pt x="691" y="2077"/>
                    <a:pt x="524" y="1827"/>
                    <a:pt x="488" y="1422"/>
                  </a:cubicBezTo>
                  <a:cubicBezTo>
                    <a:pt x="452" y="946"/>
                    <a:pt x="572" y="493"/>
                    <a:pt x="750" y="41"/>
                  </a:cubicBezTo>
                  <a:cubicBezTo>
                    <a:pt x="759" y="14"/>
                    <a:pt x="735" y="1"/>
                    <a:pt x="717" y="1"/>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
            <p:cNvSpPr/>
            <p:nvPr/>
          </p:nvSpPr>
          <p:spPr>
            <a:xfrm>
              <a:off x="6007875" y="3965800"/>
              <a:ext cx="28600" cy="29875"/>
            </a:xfrm>
            <a:custGeom>
              <a:avLst/>
              <a:gdLst/>
              <a:ahLst/>
              <a:cxnLst/>
              <a:rect l="l" t="t" r="r" b="b"/>
              <a:pathLst>
                <a:path w="1144" h="1195" extrusionOk="0">
                  <a:moveTo>
                    <a:pt x="1120" y="0"/>
                  </a:moveTo>
                  <a:cubicBezTo>
                    <a:pt x="798" y="119"/>
                    <a:pt x="489" y="203"/>
                    <a:pt x="251" y="441"/>
                  </a:cubicBezTo>
                  <a:cubicBezTo>
                    <a:pt x="72" y="619"/>
                    <a:pt x="1" y="953"/>
                    <a:pt x="167" y="1143"/>
                  </a:cubicBezTo>
                  <a:cubicBezTo>
                    <a:pt x="195" y="1176"/>
                    <a:pt x="241" y="1194"/>
                    <a:pt x="285" y="1194"/>
                  </a:cubicBezTo>
                  <a:cubicBezTo>
                    <a:pt x="337" y="1194"/>
                    <a:pt x="386" y="1171"/>
                    <a:pt x="406" y="1120"/>
                  </a:cubicBezTo>
                  <a:cubicBezTo>
                    <a:pt x="441" y="917"/>
                    <a:pt x="465" y="762"/>
                    <a:pt x="537" y="584"/>
                  </a:cubicBezTo>
                  <a:cubicBezTo>
                    <a:pt x="644" y="334"/>
                    <a:pt x="894" y="179"/>
                    <a:pt x="1120" y="24"/>
                  </a:cubicBezTo>
                  <a:cubicBezTo>
                    <a:pt x="1144" y="12"/>
                    <a:pt x="1132" y="0"/>
                    <a:pt x="1120" y="0"/>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
            <p:cNvSpPr/>
            <p:nvPr/>
          </p:nvSpPr>
          <p:spPr>
            <a:xfrm>
              <a:off x="6077625" y="3868850"/>
              <a:ext cx="103475" cy="62250"/>
            </a:xfrm>
            <a:custGeom>
              <a:avLst/>
              <a:gdLst/>
              <a:ahLst/>
              <a:cxnLst/>
              <a:rect l="l" t="t" r="r" b="b"/>
              <a:pathLst>
                <a:path w="4139" h="2490" extrusionOk="0">
                  <a:moveTo>
                    <a:pt x="3808" y="0"/>
                  </a:moveTo>
                  <a:cubicBezTo>
                    <a:pt x="3722" y="0"/>
                    <a:pt x="3638" y="41"/>
                    <a:pt x="3593" y="140"/>
                  </a:cubicBezTo>
                  <a:cubicBezTo>
                    <a:pt x="3331" y="711"/>
                    <a:pt x="2807" y="533"/>
                    <a:pt x="2342" y="711"/>
                  </a:cubicBezTo>
                  <a:cubicBezTo>
                    <a:pt x="1938" y="866"/>
                    <a:pt x="1640" y="1140"/>
                    <a:pt x="1187" y="1247"/>
                  </a:cubicBezTo>
                  <a:cubicBezTo>
                    <a:pt x="556" y="1378"/>
                    <a:pt x="211" y="1926"/>
                    <a:pt x="9" y="2438"/>
                  </a:cubicBezTo>
                  <a:cubicBezTo>
                    <a:pt x="1" y="2461"/>
                    <a:pt x="29" y="2490"/>
                    <a:pt x="56" y="2490"/>
                  </a:cubicBezTo>
                  <a:cubicBezTo>
                    <a:pt x="70" y="2490"/>
                    <a:pt x="84" y="2482"/>
                    <a:pt x="92" y="2461"/>
                  </a:cubicBezTo>
                  <a:cubicBezTo>
                    <a:pt x="390" y="1819"/>
                    <a:pt x="795" y="1402"/>
                    <a:pt x="1592" y="1318"/>
                  </a:cubicBezTo>
                  <a:cubicBezTo>
                    <a:pt x="1878" y="1283"/>
                    <a:pt x="2092" y="1104"/>
                    <a:pt x="2295" y="949"/>
                  </a:cubicBezTo>
                  <a:cubicBezTo>
                    <a:pt x="2423" y="850"/>
                    <a:pt x="2541" y="817"/>
                    <a:pt x="2654" y="817"/>
                  </a:cubicBezTo>
                  <a:cubicBezTo>
                    <a:pt x="2882" y="817"/>
                    <a:pt x="3089" y="954"/>
                    <a:pt x="3324" y="954"/>
                  </a:cubicBezTo>
                  <a:cubicBezTo>
                    <a:pt x="3391" y="954"/>
                    <a:pt x="3460" y="942"/>
                    <a:pt x="3533" y="914"/>
                  </a:cubicBezTo>
                  <a:cubicBezTo>
                    <a:pt x="3819" y="795"/>
                    <a:pt x="3938" y="545"/>
                    <a:pt x="4069" y="306"/>
                  </a:cubicBezTo>
                  <a:cubicBezTo>
                    <a:pt x="4139" y="143"/>
                    <a:pt x="3970" y="0"/>
                    <a:pt x="3808" y="0"/>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
            <p:cNvSpPr/>
            <p:nvPr/>
          </p:nvSpPr>
          <p:spPr>
            <a:xfrm>
              <a:off x="4710400" y="3956875"/>
              <a:ext cx="56575" cy="36325"/>
            </a:xfrm>
            <a:custGeom>
              <a:avLst/>
              <a:gdLst/>
              <a:ahLst/>
              <a:cxnLst/>
              <a:rect l="l" t="t" r="r" b="b"/>
              <a:pathLst>
                <a:path w="2263" h="1453" extrusionOk="0">
                  <a:moveTo>
                    <a:pt x="1536" y="0"/>
                  </a:moveTo>
                  <a:cubicBezTo>
                    <a:pt x="1024" y="131"/>
                    <a:pt x="524" y="226"/>
                    <a:pt x="0" y="262"/>
                  </a:cubicBezTo>
                  <a:lnTo>
                    <a:pt x="2155" y="1453"/>
                  </a:lnTo>
                  <a:lnTo>
                    <a:pt x="2179" y="1381"/>
                  </a:lnTo>
                  <a:cubicBezTo>
                    <a:pt x="2191" y="1250"/>
                    <a:pt x="2215" y="1096"/>
                    <a:pt x="2251" y="965"/>
                  </a:cubicBezTo>
                  <a:cubicBezTo>
                    <a:pt x="2251" y="941"/>
                    <a:pt x="2263" y="893"/>
                    <a:pt x="2263" y="857"/>
                  </a:cubicBezTo>
                  <a:cubicBezTo>
                    <a:pt x="1965" y="595"/>
                    <a:pt x="1727" y="310"/>
                    <a:pt x="1536" y="0"/>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
            <p:cNvSpPr/>
            <p:nvPr/>
          </p:nvSpPr>
          <p:spPr>
            <a:xfrm>
              <a:off x="4854475" y="3842575"/>
              <a:ext cx="83350" cy="60450"/>
            </a:xfrm>
            <a:custGeom>
              <a:avLst/>
              <a:gdLst/>
              <a:ahLst/>
              <a:cxnLst/>
              <a:rect l="l" t="t" r="r" b="b"/>
              <a:pathLst>
                <a:path w="3334" h="2418" extrusionOk="0">
                  <a:moveTo>
                    <a:pt x="36" y="0"/>
                  </a:moveTo>
                  <a:lnTo>
                    <a:pt x="36" y="0"/>
                  </a:lnTo>
                  <a:cubicBezTo>
                    <a:pt x="95" y="357"/>
                    <a:pt x="83" y="726"/>
                    <a:pt x="0" y="1084"/>
                  </a:cubicBezTo>
                  <a:cubicBezTo>
                    <a:pt x="191" y="1191"/>
                    <a:pt x="369" y="1310"/>
                    <a:pt x="548" y="1465"/>
                  </a:cubicBezTo>
                  <a:cubicBezTo>
                    <a:pt x="869" y="1738"/>
                    <a:pt x="1143" y="2072"/>
                    <a:pt x="1334" y="2417"/>
                  </a:cubicBezTo>
                  <a:cubicBezTo>
                    <a:pt x="1726" y="2381"/>
                    <a:pt x="2107" y="2369"/>
                    <a:pt x="2512" y="2369"/>
                  </a:cubicBezTo>
                  <a:cubicBezTo>
                    <a:pt x="2774" y="2369"/>
                    <a:pt x="3060" y="2369"/>
                    <a:pt x="3334" y="2381"/>
                  </a:cubicBezTo>
                  <a:cubicBezTo>
                    <a:pt x="2905" y="1941"/>
                    <a:pt x="2346" y="1441"/>
                    <a:pt x="1691" y="965"/>
                  </a:cubicBezTo>
                  <a:cubicBezTo>
                    <a:pt x="1191" y="607"/>
                    <a:pt x="631" y="274"/>
                    <a:pt x="36" y="0"/>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
            <p:cNvSpPr/>
            <p:nvPr/>
          </p:nvSpPr>
          <p:spPr>
            <a:xfrm>
              <a:off x="5078600" y="3827375"/>
              <a:ext cx="182775" cy="83675"/>
            </a:xfrm>
            <a:custGeom>
              <a:avLst/>
              <a:gdLst/>
              <a:ahLst/>
              <a:cxnLst/>
              <a:rect l="l" t="t" r="r" b="b"/>
              <a:pathLst>
                <a:path w="7311" h="3347" extrusionOk="0">
                  <a:moveTo>
                    <a:pt x="6751" y="1"/>
                  </a:moveTo>
                  <a:cubicBezTo>
                    <a:pt x="6656" y="37"/>
                    <a:pt x="6573" y="72"/>
                    <a:pt x="6477" y="120"/>
                  </a:cubicBezTo>
                  <a:lnTo>
                    <a:pt x="6513" y="120"/>
                  </a:lnTo>
                  <a:cubicBezTo>
                    <a:pt x="6537" y="180"/>
                    <a:pt x="4811" y="906"/>
                    <a:pt x="3120" y="1549"/>
                  </a:cubicBezTo>
                  <a:cubicBezTo>
                    <a:pt x="1872" y="2020"/>
                    <a:pt x="1507" y="2127"/>
                    <a:pt x="1391" y="2127"/>
                  </a:cubicBezTo>
                  <a:cubicBezTo>
                    <a:pt x="1349" y="2127"/>
                    <a:pt x="1340" y="2112"/>
                    <a:pt x="1334" y="2096"/>
                  </a:cubicBezTo>
                  <a:cubicBezTo>
                    <a:pt x="1298" y="2037"/>
                    <a:pt x="1310" y="1989"/>
                    <a:pt x="2286" y="1608"/>
                  </a:cubicBezTo>
                  <a:lnTo>
                    <a:pt x="2286" y="1608"/>
                  </a:lnTo>
                  <a:cubicBezTo>
                    <a:pt x="2169" y="1617"/>
                    <a:pt x="2051" y="1625"/>
                    <a:pt x="1933" y="1625"/>
                  </a:cubicBezTo>
                  <a:cubicBezTo>
                    <a:pt x="1884" y="1625"/>
                    <a:pt x="1835" y="1624"/>
                    <a:pt x="1786" y="1620"/>
                  </a:cubicBezTo>
                  <a:cubicBezTo>
                    <a:pt x="1215" y="1573"/>
                    <a:pt x="691" y="1275"/>
                    <a:pt x="286" y="906"/>
                  </a:cubicBezTo>
                  <a:cubicBezTo>
                    <a:pt x="179" y="799"/>
                    <a:pt x="96" y="715"/>
                    <a:pt x="0" y="608"/>
                  </a:cubicBezTo>
                  <a:lnTo>
                    <a:pt x="0" y="608"/>
                  </a:lnTo>
                  <a:lnTo>
                    <a:pt x="739" y="2025"/>
                  </a:lnTo>
                  <a:lnTo>
                    <a:pt x="2251" y="3347"/>
                  </a:lnTo>
                  <a:lnTo>
                    <a:pt x="3846" y="3108"/>
                  </a:lnTo>
                  <a:cubicBezTo>
                    <a:pt x="3846" y="3049"/>
                    <a:pt x="3834" y="3001"/>
                    <a:pt x="3834" y="2942"/>
                  </a:cubicBezTo>
                  <a:cubicBezTo>
                    <a:pt x="3834" y="2847"/>
                    <a:pt x="3846" y="2727"/>
                    <a:pt x="3858" y="2608"/>
                  </a:cubicBezTo>
                  <a:cubicBezTo>
                    <a:pt x="3894" y="2323"/>
                    <a:pt x="4025" y="2085"/>
                    <a:pt x="4215" y="1906"/>
                  </a:cubicBezTo>
                  <a:cubicBezTo>
                    <a:pt x="4418" y="1715"/>
                    <a:pt x="4668" y="1596"/>
                    <a:pt x="4930" y="1489"/>
                  </a:cubicBezTo>
                  <a:cubicBezTo>
                    <a:pt x="5465" y="1275"/>
                    <a:pt x="6120" y="1203"/>
                    <a:pt x="6739" y="1132"/>
                  </a:cubicBezTo>
                  <a:cubicBezTo>
                    <a:pt x="6835" y="1120"/>
                    <a:pt x="6942" y="1120"/>
                    <a:pt x="7037" y="1120"/>
                  </a:cubicBezTo>
                  <a:lnTo>
                    <a:pt x="7120" y="1120"/>
                  </a:lnTo>
                  <a:cubicBezTo>
                    <a:pt x="7156" y="1037"/>
                    <a:pt x="7216" y="918"/>
                    <a:pt x="7311" y="787"/>
                  </a:cubicBezTo>
                  <a:lnTo>
                    <a:pt x="6751"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
            <p:cNvSpPr/>
            <p:nvPr/>
          </p:nvSpPr>
          <p:spPr>
            <a:xfrm>
              <a:off x="4691050" y="3743150"/>
              <a:ext cx="117900" cy="76225"/>
            </a:xfrm>
            <a:custGeom>
              <a:avLst/>
              <a:gdLst/>
              <a:ahLst/>
              <a:cxnLst/>
              <a:rect l="l" t="t" r="r" b="b"/>
              <a:pathLst>
                <a:path w="4716" h="3049" extrusionOk="0">
                  <a:moveTo>
                    <a:pt x="3668" y="0"/>
                  </a:moveTo>
                  <a:cubicBezTo>
                    <a:pt x="3632" y="108"/>
                    <a:pt x="3584" y="191"/>
                    <a:pt x="3549" y="286"/>
                  </a:cubicBezTo>
                  <a:cubicBezTo>
                    <a:pt x="3334" y="715"/>
                    <a:pt x="2989" y="1084"/>
                    <a:pt x="2608" y="1417"/>
                  </a:cubicBezTo>
                  <a:cubicBezTo>
                    <a:pt x="1858" y="2060"/>
                    <a:pt x="965" y="2537"/>
                    <a:pt x="1" y="2810"/>
                  </a:cubicBezTo>
                  <a:lnTo>
                    <a:pt x="2894" y="2310"/>
                  </a:lnTo>
                  <a:lnTo>
                    <a:pt x="2977" y="2310"/>
                  </a:lnTo>
                  <a:lnTo>
                    <a:pt x="4144" y="2667"/>
                  </a:lnTo>
                  <a:cubicBezTo>
                    <a:pt x="4215" y="2679"/>
                    <a:pt x="4263" y="2739"/>
                    <a:pt x="4263" y="2798"/>
                  </a:cubicBezTo>
                  <a:lnTo>
                    <a:pt x="4275" y="3037"/>
                  </a:lnTo>
                  <a:cubicBezTo>
                    <a:pt x="4334" y="3037"/>
                    <a:pt x="4406" y="3048"/>
                    <a:pt x="4465" y="3048"/>
                  </a:cubicBezTo>
                  <a:cubicBezTo>
                    <a:pt x="4465" y="2989"/>
                    <a:pt x="4477" y="2918"/>
                    <a:pt x="4477" y="2858"/>
                  </a:cubicBezTo>
                  <a:cubicBezTo>
                    <a:pt x="4537" y="2286"/>
                    <a:pt x="4620" y="1548"/>
                    <a:pt x="4656" y="1001"/>
                  </a:cubicBezTo>
                  <a:cubicBezTo>
                    <a:pt x="4692" y="679"/>
                    <a:pt x="4703" y="405"/>
                    <a:pt x="4703" y="286"/>
                  </a:cubicBezTo>
                  <a:cubicBezTo>
                    <a:pt x="4702" y="285"/>
                    <a:pt x="4701" y="284"/>
                    <a:pt x="4700" y="283"/>
                  </a:cubicBezTo>
                  <a:lnTo>
                    <a:pt x="4700" y="283"/>
                  </a:lnTo>
                  <a:cubicBezTo>
                    <a:pt x="4706" y="284"/>
                    <a:pt x="4711" y="285"/>
                    <a:pt x="4715" y="286"/>
                  </a:cubicBezTo>
                  <a:cubicBezTo>
                    <a:pt x="4703" y="280"/>
                    <a:pt x="4698" y="277"/>
                    <a:pt x="4696" y="277"/>
                  </a:cubicBezTo>
                  <a:lnTo>
                    <a:pt x="4696" y="277"/>
                  </a:lnTo>
                  <a:cubicBezTo>
                    <a:pt x="4695" y="277"/>
                    <a:pt x="4697" y="279"/>
                    <a:pt x="4700" y="283"/>
                  </a:cubicBezTo>
                  <a:lnTo>
                    <a:pt x="4700" y="283"/>
                  </a:lnTo>
                  <a:cubicBezTo>
                    <a:pt x="4637" y="269"/>
                    <a:pt x="4526" y="235"/>
                    <a:pt x="4406" y="191"/>
                  </a:cubicBezTo>
                  <a:cubicBezTo>
                    <a:pt x="4215" y="131"/>
                    <a:pt x="3941" y="72"/>
                    <a:pt x="3668" y="0"/>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
            <p:cNvSpPr/>
            <p:nvPr/>
          </p:nvSpPr>
          <p:spPr>
            <a:xfrm>
              <a:off x="5008350" y="3666650"/>
              <a:ext cx="92300" cy="77725"/>
            </a:xfrm>
            <a:custGeom>
              <a:avLst/>
              <a:gdLst/>
              <a:ahLst/>
              <a:cxnLst/>
              <a:rect l="l" t="t" r="r" b="b"/>
              <a:pathLst>
                <a:path w="3692" h="3109" extrusionOk="0">
                  <a:moveTo>
                    <a:pt x="3668" y="1"/>
                  </a:moveTo>
                  <a:lnTo>
                    <a:pt x="143" y="393"/>
                  </a:lnTo>
                  <a:lnTo>
                    <a:pt x="1" y="453"/>
                  </a:lnTo>
                  <a:cubicBezTo>
                    <a:pt x="203" y="1322"/>
                    <a:pt x="382" y="2203"/>
                    <a:pt x="572" y="3072"/>
                  </a:cubicBezTo>
                  <a:lnTo>
                    <a:pt x="572" y="3108"/>
                  </a:lnTo>
                  <a:lnTo>
                    <a:pt x="620" y="3096"/>
                  </a:lnTo>
                  <a:cubicBezTo>
                    <a:pt x="596" y="3037"/>
                    <a:pt x="584" y="2965"/>
                    <a:pt x="572" y="2906"/>
                  </a:cubicBezTo>
                  <a:cubicBezTo>
                    <a:pt x="298" y="1787"/>
                    <a:pt x="48" y="644"/>
                    <a:pt x="143" y="608"/>
                  </a:cubicBezTo>
                  <a:cubicBezTo>
                    <a:pt x="144" y="608"/>
                    <a:pt x="145" y="607"/>
                    <a:pt x="145" y="607"/>
                  </a:cubicBezTo>
                  <a:cubicBezTo>
                    <a:pt x="210" y="607"/>
                    <a:pt x="539" y="1738"/>
                    <a:pt x="822" y="2846"/>
                  </a:cubicBezTo>
                  <a:cubicBezTo>
                    <a:pt x="834" y="2882"/>
                    <a:pt x="834" y="2918"/>
                    <a:pt x="858" y="2965"/>
                  </a:cubicBezTo>
                  <a:lnTo>
                    <a:pt x="2298" y="2263"/>
                  </a:lnTo>
                  <a:cubicBezTo>
                    <a:pt x="2310" y="2251"/>
                    <a:pt x="2328" y="2245"/>
                    <a:pt x="2349" y="2245"/>
                  </a:cubicBezTo>
                  <a:cubicBezTo>
                    <a:pt x="2370" y="2245"/>
                    <a:pt x="2394" y="2251"/>
                    <a:pt x="2418" y="2263"/>
                  </a:cubicBezTo>
                  <a:lnTo>
                    <a:pt x="3692" y="203"/>
                  </a:lnTo>
                  <a:lnTo>
                    <a:pt x="3668"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
            <p:cNvSpPr/>
            <p:nvPr/>
          </p:nvSpPr>
          <p:spPr>
            <a:xfrm>
              <a:off x="5071450" y="3730950"/>
              <a:ext cx="74450" cy="53900"/>
            </a:xfrm>
            <a:custGeom>
              <a:avLst/>
              <a:gdLst/>
              <a:ahLst/>
              <a:cxnLst/>
              <a:rect l="l" t="t" r="r" b="b"/>
              <a:pathLst>
                <a:path w="2978" h="2156" extrusionOk="0">
                  <a:moveTo>
                    <a:pt x="1" y="0"/>
                  </a:moveTo>
                  <a:lnTo>
                    <a:pt x="1" y="0"/>
                  </a:lnTo>
                  <a:cubicBezTo>
                    <a:pt x="13" y="72"/>
                    <a:pt x="36" y="155"/>
                    <a:pt x="60" y="215"/>
                  </a:cubicBezTo>
                  <a:cubicBezTo>
                    <a:pt x="155" y="250"/>
                    <a:pt x="572" y="869"/>
                    <a:pt x="917" y="1477"/>
                  </a:cubicBezTo>
                  <a:cubicBezTo>
                    <a:pt x="1191" y="1941"/>
                    <a:pt x="1239" y="2096"/>
                    <a:pt x="1227" y="2155"/>
                  </a:cubicBezTo>
                  <a:lnTo>
                    <a:pt x="2977" y="1477"/>
                  </a:lnTo>
                  <a:lnTo>
                    <a:pt x="1" y="0"/>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
            <p:cNvSpPr/>
            <p:nvPr/>
          </p:nvSpPr>
          <p:spPr>
            <a:xfrm>
              <a:off x="5150625" y="3761900"/>
              <a:ext cx="3300" cy="2100"/>
            </a:xfrm>
            <a:custGeom>
              <a:avLst/>
              <a:gdLst/>
              <a:ahLst/>
              <a:cxnLst/>
              <a:rect l="l" t="t" r="r" b="b"/>
              <a:pathLst>
                <a:path w="132" h="84" extrusionOk="0">
                  <a:moveTo>
                    <a:pt x="132" y="1"/>
                  </a:moveTo>
                  <a:cubicBezTo>
                    <a:pt x="84" y="24"/>
                    <a:pt x="48" y="48"/>
                    <a:pt x="1" y="60"/>
                  </a:cubicBezTo>
                  <a:lnTo>
                    <a:pt x="72" y="84"/>
                  </a:lnTo>
                  <a:cubicBezTo>
                    <a:pt x="84" y="60"/>
                    <a:pt x="120" y="24"/>
                    <a:pt x="132" y="1"/>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
            <p:cNvSpPr/>
            <p:nvPr/>
          </p:nvSpPr>
          <p:spPr>
            <a:xfrm>
              <a:off x="5161650" y="3697025"/>
              <a:ext cx="92900" cy="99125"/>
            </a:xfrm>
            <a:custGeom>
              <a:avLst/>
              <a:gdLst/>
              <a:ahLst/>
              <a:cxnLst/>
              <a:rect l="l" t="t" r="r" b="b"/>
              <a:pathLst>
                <a:path w="3716" h="3965" extrusionOk="0">
                  <a:moveTo>
                    <a:pt x="1191" y="0"/>
                  </a:moveTo>
                  <a:cubicBezTo>
                    <a:pt x="1191" y="155"/>
                    <a:pt x="1167" y="298"/>
                    <a:pt x="1119" y="452"/>
                  </a:cubicBezTo>
                  <a:cubicBezTo>
                    <a:pt x="1096" y="560"/>
                    <a:pt x="1048" y="655"/>
                    <a:pt x="1000" y="762"/>
                  </a:cubicBezTo>
                  <a:cubicBezTo>
                    <a:pt x="1159" y="580"/>
                    <a:pt x="1275" y="464"/>
                    <a:pt x="1306" y="464"/>
                  </a:cubicBezTo>
                  <a:cubicBezTo>
                    <a:pt x="1308" y="464"/>
                    <a:pt x="1309" y="464"/>
                    <a:pt x="1310" y="464"/>
                  </a:cubicBezTo>
                  <a:cubicBezTo>
                    <a:pt x="1393" y="476"/>
                    <a:pt x="750" y="1512"/>
                    <a:pt x="84" y="2477"/>
                  </a:cubicBezTo>
                  <a:cubicBezTo>
                    <a:pt x="48" y="2524"/>
                    <a:pt x="36" y="2548"/>
                    <a:pt x="0" y="2584"/>
                  </a:cubicBezTo>
                  <a:lnTo>
                    <a:pt x="1250" y="2072"/>
                  </a:lnTo>
                  <a:cubicBezTo>
                    <a:pt x="1264" y="2069"/>
                    <a:pt x="1280" y="2067"/>
                    <a:pt x="1295" y="2067"/>
                  </a:cubicBezTo>
                  <a:cubicBezTo>
                    <a:pt x="1346" y="2067"/>
                    <a:pt x="1399" y="2083"/>
                    <a:pt x="1417" y="2119"/>
                  </a:cubicBezTo>
                  <a:lnTo>
                    <a:pt x="2786" y="3965"/>
                  </a:lnTo>
                  <a:lnTo>
                    <a:pt x="3715" y="1941"/>
                  </a:lnTo>
                  <a:lnTo>
                    <a:pt x="1405" y="143"/>
                  </a:lnTo>
                  <a:lnTo>
                    <a:pt x="1191" y="0"/>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
            <p:cNvSpPr/>
            <p:nvPr/>
          </p:nvSpPr>
          <p:spPr>
            <a:xfrm>
              <a:off x="4845575" y="3775400"/>
              <a:ext cx="69350" cy="39875"/>
            </a:xfrm>
            <a:custGeom>
              <a:avLst/>
              <a:gdLst/>
              <a:ahLst/>
              <a:cxnLst/>
              <a:rect l="l" t="t" r="r" b="b"/>
              <a:pathLst>
                <a:path w="2774" h="1595" extrusionOk="0">
                  <a:moveTo>
                    <a:pt x="2551" y="1"/>
                  </a:moveTo>
                  <a:cubicBezTo>
                    <a:pt x="2535" y="1"/>
                    <a:pt x="2518" y="3"/>
                    <a:pt x="2499" y="8"/>
                  </a:cubicBezTo>
                  <a:cubicBezTo>
                    <a:pt x="1511" y="258"/>
                    <a:pt x="856" y="1092"/>
                    <a:pt x="11" y="1556"/>
                  </a:cubicBezTo>
                  <a:cubicBezTo>
                    <a:pt x="1" y="1566"/>
                    <a:pt x="8" y="1594"/>
                    <a:pt x="18" y="1594"/>
                  </a:cubicBezTo>
                  <a:cubicBezTo>
                    <a:pt x="19" y="1594"/>
                    <a:pt x="21" y="1593"/>
                    <a:pt x="23" y="1592"/>
                  </a:cubicBezTo>
                  <a:cubicBezTo>
                    <a:pt x="892" y="1187"/>
                    <a:pt x="1987" y="1080"/>
                    <a:pt x="2654" y="377"/>
                  </a:cubicBezTo>
                  <a:cubicBezTo>
                    <a:pt x="2774" y="269"/>
                    <a:pt x="2724" y="1"/>
                    <a:pt x="2551"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
            <p:cNvSpPr/>
            <p:nvPr/>
          </p:nvSpPr>
          <p:spPr>
            <a:xfrm>
              <a:off x="4912800" y="3766950"/>
              <a:ext cx="15200" cy="11350"/>
            </a:xfrm>
            <a:custGeom>
              <a:avLst/>
              <a:gdLst/>
              <a:ahLst/>
              <a:cxnLst/>
              <a:rect l="l" t="t" r="r" b="b"/>
              <a:pathLst>
                <a:path w="608" h="454" extrusionOk="0">
                  <a:moveTo>
                    <a:pt x="322" y="1"/>
                  </a:moveTo>
                  <a:cubicBezTo>
                    <a:pt x="24" y="1"/>
                    <a:pt x="1" y="453"/>
                    <a:pt x="286" y="453"/>
                  </a:cubicBezTo>
                  <a:cubicBezTo>
                    <a:pt x="584" y="453"/>
                    <a:pt x="608" y="1"/>
                    <a:pt x="322"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
            <p:cNvSpPr/>
            <p:nvPr/>
          </p:nvSpPr>
          <p:spPr>
            <a:xfrm>
              <a:off x="4947325" y="3815275"/>
              <a:ext cx="70875" cy="28425"/>
            </a:xfrm>
            <a:custGeom>
              <a:avLst/>
              <a:gdLst/>
              <a:ahLst/>
              <a:cxnLst/>
              <a:rect l="l" t="t" r="r" b="b"/>
              <a:pathLst>
                <a:path w="2835" h="1137" extrusionOk="0">
                  <a:moveTo>
                    <a:pt x="2485" y="1"/>
                  </a:moveTo>
                  <a:cubicBezTo>
                    <a:pt x="2076" y="1"/>
                    <a:pt x="1629" y="247"/>
                    <a:pt x="1251" y="366"/>
                  </a:cubicBezTo>
                  <a:cubicBezTo>
                    <a:pt x="834" y="497"/>
                    <a:pt x="287" y="544"/>
                    <a:pt x="48" y="902"/>
                  </a:cubicBezTo>
                  <a:cubicBezTo>
                    <a:pt x="1" y="961"/>
                    <a:pt x="37" y="1033"/>
                    <a:pt x="96" y="1068"/>
                  </a:cubicBezTo>
                  <a:cubicBezTo>
                    <a:pt x="200" y="1117"/>
                    <a:pt x="310" y="1137"/>
                    <a:pt x="422" y="1137"/>
                  </a:cubicBezTo>
                  <a:cubicBezTo>
                    <a:pt x="719" y="1137"/>
                    <a:pt x="1034" y="1000"/>
                    <a:pt x="1310" y="914"/>
                  </a:cubicBezTo>
                  <a:cubicBezTo>
                    <a:pt x="1787" y="783"/>
                    <a:pt x="2430" y="675"/>
                    <a:pt x="2739" y="306"/>
                  </a:cubicBezTo>
                  <a:cubicBezTo>
                    <a:pt x="2834" y="199"/>
                    <a:pt x="2739" y="33"/>
                    <a:pt x="2608" y="9"/>
                  </a:cubicBezTo>
                  <a:cubicBezTo>
                    <a:pt x="2568" y="3"/>
                    <a:pt x="2526" y="1"/>
                    <a:pt x="2485"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
            <p:cNvSpPr/>
            <p:nvPr/>
          </p:nvSpPr>
          <p:spPr>
            <a:xfrm>
              <a:off x="5015800" y="3809225"/>
              <a:ext cx="14900" cy="13725"/>
            </a:xfrm>
            <a:custGeom>
              <a:avLst/>
              <a:gdLst/>
              <a:ahLst/>
              <a:cxnLst/>
              <a:rect l="l" t="t" r="r" b="b"/>
              <a:pathLst>
                <a:path w="596" h="549" extrusionOk="0">
                  <a:moveTo>
                    <a:pt x="334" y="1"/>
                  </a:moveTo>
                  <a:cubicBezTo>
                    <a:pt x="167" y="1"/>
                    <a:pt x="36" y="84"/>
                    <a:pt x="24" y="239"/>
                  </a:cubicBezTo>
                  <a:cubicBezTo>
                    <a:pt x="0" y="358"/>
                    <a:pt x="107" y="548"/>
                    <a:pt x="274" y="548"/>
                  </a:cubicBezTo>
                  <a:cubicBezTo>
                    <a:pt x="441" y="548"/>
                    <a:pt x="572" y="453"/>
                    <a:pt x="584" y="310"/>
                  </a:cubicBezTo>
                  <a:cubicBezTo>
                    <a:pt x="596" y="179"/>
                    <a:pt x="500" y="1"/>
                    <a:pt x="334"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
            <p:cNvSpPr/>
            <p:nvPr/>
          </p:nvSpPr>
          <p:spPr>
            <a:xfrm>
              <a:off x="4988700" y="3751475"/>
              <a:ext cx="63650" cy="31000"/>
            </a:xfrm>
            <a:custGeom>
              <a:avLst/>
              <a:gdLst/>
              <a:ahLst/>
              <a:cxnLst/>
              <a:rect l="l" t="t" r="r" b="b"/>
              <a:pathLst>
                <a:path w="2546" h="1240" extrusionOk="0">
                  <a:moveTo>
                    <a:pt x="2220" y="0"/>
                  </a:moveTo>
                  <a:cubicBezTo>
                    <a:pt x="2214" y="0"/>
                    <a:pt x="2209" y="1"/>
                    <a:pt x="2203" y="1"/>
                  </a:cubicBezTo>
                  <a:cubicBezTo>
                    <a:pt x="1775" y="25"/>
                    <a:pt x="1418" y="299"/>
                    <a:pt x="1060" y="501"/>
                  </a:cubicBezTo>
                  <a:cubicBezTo>
                    <a:pt x="715" y="715"/>
                    <a:pt x="358" y="906"/>
                    <a:pt x="25" y="1144"/>
                  </a:cubicBezTo>
                  <a:cubicBezTo>
                    <a:pt x="1" y="1180"/>
                    <a:pt x="13" y="1239"/>
                    <a:pt x="72" y="1239"/>
                  </a:cubicBezTo>
                  <a:cubicBezTo>
                    <a:pt x="477" y="1156"/>
                    <a:pt x="858" y="1025"/>
                    <a:pt x="1251" y="906"/>
                  </a:cubicBezTo>
                  <a:cubicBezTo>
                    <a:pt x="1656" y="787"/>
                    <a:pt x="2096" y="680"/>
                    <a:pt x="2394" y="406"/>
                  </a:cubicBezTo>
                  <a:cubicBezTo>
                    <a:pt x="2545" y="254"/>
                    <a:pt x="2458" y="0"/>
                    <a:pt x="2220"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
            <p:cNvSpPr/>
            <p:nvPr/>
          </p:nvSpPr>
          <p:spPr>
            <a:xfrm>
              <a:off x="4958650" y="3691400"/>
              <a:ext cx="39300" cy="20225"/>
            </a:xfrm>
            <a:custGeom>
              <a:avLst/>
              <a:gdLst/>
              <a:ahLst/>
              <a:cxnLst/>
              <a:rect l="l" t="t" r="r" b="b"/>
              <a:pathLst>
                <a:path w="1572" h="809" extrusionOk="0">
                  <a:moveTo>
                    <a:pt x="1268" y="1"/>
                  </a:moveTo>
                  <a:cubicBezTo>
                    <a:pt x="1070" y="1"/>
                    <a:pt x="891" y="113"/>
                    <a:pt x="738" y="225"/>
                  </a:cubicBezTo>
                  <a:cubicBezTo>
                    <a:pt x="500" y="392"/>
                    <a:pt x="262" y="570"/>
                    <a:pt x="24" y="749"/>
                  </a:cubicBezTo>
                  <a:cubicBezTo>
                    <a:pt x="0" y="761"/>
                    <a:pt x="24" y="808"/>
                    <a:pt x="60" y="808"/>
                  </a:cubicBezTo>
                  <a:cubicBezTo>
                    <a:pt x="310" y="761"/>
                    <a:pt x="584" y="701"/>
                    <a:pt x="834" y="666"/>
                  </a:cubicBezTo>
                  <a:cubicBezTo>
                    <a:pt x="1084" y="618"/>
                    <a:pt x="1381" y="546"/>
                    <a:pt x="1512" y="332"/>
                  </a:cubicBezTo>
                  <a:cubicBezTo>
                    <a:pt x="1572" y="189"/>
                    <a:pt x="1512" y="35"/>
                    <a:pt x="1369" y="11"/>
                  </a:cubicBezTo>
                  <a:cubicBezTo>
                    <a:pt x="1335" y="4"/>
                    <a:pt x="1302" y="1"/>
                    <a:pt x="1268"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
            <p:cNvSpPr/>
            <p:nvPr/>
          </p:nvSpPr>
          <p:spPr>
            <a:xfrm>
              <a:off x="5093300" y="3675725"/>
              <a:ext cx="34725" cy="44900"/>
            </a:xfrm>
            <a:custGeom>
              <a:avLst/>
              <a:gdLst/>
              <a:ahLst/>
              <a:cxnLst/>
              <a:rect l="l" t="t" r="r" b="b"/>
              <a:pathLst>
                <a:path w="1389" h="1796" extrusionOk="0">
                  <a:moveTo>
                    <a:pt x="1159" y="0"/>
                  </a:moveTo>
                  <a:cubicBezTo>
                    <a:pt x="1135" y="0"/>
                    <a:pt x="1111" y="6"/>
                    <a:pt x="1091" y="19"/>
                  </a:cubicBezTo>
                  <a:cubicBezTo>
                    <a:pt x="817" y="138"/>
                    <a:pt x="651" y="471"/>
                    <a:pt x="532" y="709"/>
                  </a:cubicBezTo>
                  <a:cubicBezTo>
                    <a:pt x="353" y="1054"/>
                    <a:pt x="210" y="1412"/>
                    <a:pt x="20" y="1745"/>
                  </a:cubicBezTo>
                  <a:cubicBezTo>
                    <a:pt x="0" y="1774"/>
                    <a:pt x="21" y="1796"/>
                    <a:pt x="42" y="1796"/>
                  </a:cubicBezTo>
                  <a:cubicBezTo>
                    <a:pt x="47" y="1796"/>
                    <a:pt x="51" y="1795"/>
                    <a:pt x="55" y="1793"/>
                  </a:cubicBezTo>
                  <a:cubicBezTo>
                    <a:pt x="341" y="1566"/>
                    <a:pt x="627" y="1352"/>
                    <a:pt x="865" y="1090"/>
                  </a:cubicBezTo>
                  <a:cubicBezTo>
                    <a:pt x="1103" y="840"/>
                    <a:pt x="1389" y="531"/>
                    <a:pt x="1365" y="173"/>
                  </a:cubicBezTo>
                  <a:cubicBezTo>
                    <a:pt x="1356" y="79"/>
                    <a:pt x="1250" y="0"/>
                    <a:pt x="1159"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
            <p:cNvSpPr/>
            <p:nvPr/>
          </p:nvSpPr>
          <p:spPr>
            <a:xfrm>
              <a:off x="5122525" y="3665525"/>
              <a:ext cx="14350" cy="9775"/>
            </a:xfrm>
            <a:custGeom>
              <a:avLst/>
              <a:gdLst/>
              <a:ahLst/>
              <a:cxnLst/>
              <a:rect l="l" t="t" r="r" b="b"/>
              <a:pathLst>
                <a:path w="574" h="391" extrusionOk="0">
                  <a:moveTo>
                    <a:pt x="255" y="1"/>
                  </a:moveTo>
                  <a:cubicBezTo>
                    <a:pt x="89" y="1"/>
                    <a:pt x="0" y="214"/>
                    <a:pt x="160" y="331"/>
                  </a:cubicBezTo>
                  <a:cubicBezTo>
                    <a:pt x="172" y="343"/>
                    <a:pt x="184" y="343"/>
                    <a:pt x="196" y="355"/>
                  </a:cubicBezTo>
                  <a:cubicBezTo>
                    <a:pt x="234" y="380"/>
                    <a:pt x="270" y="390"/>
                    <a:pt x="303" y="390"/>
                  </a:cubicBezTo>
                  <a:cubicBezTo>
                    <a:pt x="480" y="390"/>
                    <a:pt x="573" y="94"/>
                    <a:pt x="363" y="34"/>
                  </a:cubicBezTo>
                  <a:cubicBezTo>
                    <a:pt x="351" y="34"/>
                    <a:pt x="339" y="10"/>
                    <a:pt x="315" y="10"/>
                  </a:cubicBezTo>
                  <a:cubicBezTo>
                    <a:pt x="294" y="4"/>
                    <a:pt x="274" y="1"/>
                    <a:pt x="255"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
            <p:cNvSpPr/>
            <p:nvPr/>
          </p:nvSpPr>
          <p:spPr>
            <a:xfrm>
              <a:off x="5083425" y="3777375"/>
              <a:ext cx="101350" cy="36950"/>
            </a:xfrm>
            <a:custGeom>
              <a:avLst/>
              <a:gdLst/>
              <a:ahLst/>
              <a:cxnLst/>
              <a:rect l="l" t="t" r="r" b="b"/>
              <a:pathLst>
                <a:path w="4054" h="1478" extrusionOk="0">
                  <a:moveTo>
                    <a:pt x="3618" y="0"/>
                  </a:moveTo>
                  <a:cubicBezTo>
                    <a:pt x="3614" y="0"/>
                    <a:pt x="3610" y="0"/>
                    <a:pt x="3606" y="1"/>
                  </a:cubicBezTo>
                  <a:cubicBezTo>
                    <a:pt x="3046" y="36"/>
                    <a:pt x="2534" y="346"/>
                    <a:pt x="2034" y="572"/>
                  </a:cubicBezTo>
                  <a:cubicBezTo>
                    <a:pt x="1379" y="858"/>
                    <a:pt x="724" y="1120"/>
                    <a:pt x="57" y="1358"/>
                  </a:cubicBezTo>
                  <a:cubicBezTo>
                    <a:pt x="1" y="1369"/>
                    <a:pt x="20" y="1478"/>
                    <a:pt x="73" y="1478"/>
                  </a:cubicBezTo>
                  <a:cubicBezTo>
                    <a:pt x="76" y="1478"/>
                    <a:pt x="78" y="1478"/>
                    <a:pt x="81" y="1477"/>
                  </a:cubicBezTo>
                  <a:cubicBezTo>
                    <a:pt x="772" y="1287"/>
                    <a:pt x="1451" y="1132"/>
                    <a:pt x="2153" y="977"/>
                  </a:cubicBezTo>
                  <a:cubicBezTo>
                    <a:pt x="2713" y="834"/>
                    <a:pt x="3332" y="787"/>
                    <a:pt x="3820" y="477"/>
                  </a:cubicBezTo>
                  <a:cubicBezTo>
                    <a:pt x="4054" y="325"/>
                    <a:pt x="3851" y="0"/>
                    <a:pt x="3618"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
            <p:cNvSpPr/>
            <p:nvPr/>
          </p:nvSpPr>
          <p:spPr>
            <a:xfrm>
              <a:off x="5179500" y="3769950"/>
              <a:ext cx="15800" cy="15500"/>
            </a:xfrm>
            <a:custGeom>
              <a:avLst/>
              <a:gdLst/>
              <a:ahLst/>
              <a:cxnLst/>
              <a:rect l="l" t="t" r="r" b="b"/>
              <a:pathLst>
                <a:path w="632" h="620" extrusionOk="0">
                  <a:moveTo>
                    <a:pt x="346" y="0"/>
                  </a:moveTo>
                  <a:cubicBezTo>
                    <a:pt x="167" y="0"/>
                    <a:pt x="36" y="95"/>
                    <a:pt x="24" y="274"/>
                  </a:cubicBezTo>
                  <a:cubicBezTo>
                    <a:pt x="1" y="405"/>
                    <a:pt x="120" y="619"/>
                    <a:pt x="286" y="619"/>
                  </a:cubicBezTo>
                  <a:cubicBezTo>
                    <a:pt x="465" y="619"/>
                    <a:pt x="596" y="524"/>
                    <a:pt x="620" y="345"/>
                  </a:cubicBezTo>
                  <a:cubicBezTo>
                    <a:pt x="632" y="202"/>
                    <a:pt x="525" y="0"/>
                    <a:pt x="346"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
            <p:cNvSpPr/>
            <p:nvPr/>
          </p:nvSpPr>
          <p:spPr>
            <a:xfrm>
              <a:off x="4654725" y="3843200"/>
              <a:ext cx="12275" cy="53900"/>
            </a:xfrm>
            <a:custGeom>
              <a:avLst/>
              <a:gdLst/>
              <a:ahLst/>
              <a:cxnLst/>
              <a:rect l="l" t="t" r="r" b="b"/>
              <a:pathLst>
                <a:path w="491" h="2156" extrusionOk="0">
                  <a:moveTo>
                    <a:pt x="209" y="1"/>
                  </a:moveTo>
                  <a:cubicBezTo>
                    <a:pt x="101" y="1"/>
                    <a:pt x="1" y="63"/>
                    <a:pt x="1" y="201"/>
                  </a:cubicBezTo>
                  <a:cubicBezTo>
                    <a:pt x="1" y="809"/>
                    <a:pt x="13" y="1511"/>
                    <a:pt x="180" y="2106"/>
                  </a:cubicBezTo>
                  <a:cubicBezTo>
                    <a:pt x="186" y="2137"/>
                    <a:pt x="211" y="2156"/>
                    <a:pt x="238" y="2156"/>
                  </a:cubicBezTo>
                  <a:cubicBezTo>
                    <a:pt x="262" y="2156"/>
                    <a:pt x="287" y="2140"/>
                    <a:pt x="299" y="2106"/>
                  </a:cubicBezTo>
                  <a:cubicBezTo>
                    <a:pt x="334" y="1821"/>
                    <a:pt x="322" y="1535"/>
                    <a:pt x="334" y="1261"/>
                  </a:cubicBezTo>
                  <a:cubicBezTo>
                    <a:pt x="370" y="916"/>
                    <a:pt x="430" y="606"/>
                    <a:pt x="477" y="261"/>
                  </a:cubicBezTo>
                  <a:cubicBezTo>
                    <a:pt x="490" y="96"/>
                    <a:pt x="343" y="1"/>
                    <a:pt x="209"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
            <p:cNvSpPr/>
            <p:nvPr/>
          </p:nvSpPr>
          <p:spPr>
            <a:xfrm>
              <a:off x="4653550" y="3830650"/>
              <a:ext cx="14300" cy="10450"/>
            </a:xfrm>
            <a:custGeom>
              <a:avLst/>
              <a:gdLst/>
              <a:ahLst/>
              <a:cxnLst/>
              <a:rect l="l" t="t" r="r" b="b"/>
              <a:pathLst>
                <a:path w="572" h="418" extrusionOk="0">
                  <a:moveTo>
                    <a:pt x="310" y="1"/>
                  </a:moveTo>
                  <a:cubicBezTo>
                    <a:pt x="24" y="1"/>
                    <a:pt x="0" y="418"/>
                    <a:pt x="262" y="418"/>
                  </a:cubicBezTo>
                  <a:cubicBezTo>
                    <a:pt x="548" y="418"/>
                    <a:pt x="572" y="1"/>
                    <a:pt x="310"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
            <p:cNvSpPr/>
            <p:nvPr/>
          </p:nvSpPr>
          <p:spPr>
            <a:xfrm>
              <a:off x="5207775" y="3701475"/>
              <a:ext cx="101225" cy="141425"/>
            </a:xfrm>
            <a:custGeom>
              <a:avLst/>
              <a:gdLst/>
              <a:ahLst/>
              <a:cxnLst/>
              <a:rect l="l" t="t" r="r" b="b"/>
              <a:pathLst>
                <a:path w="4049" h="5657" extrusionOk="0">
                  <a:moveTo>
                    <a:pt x="1" y="1"/>
                  </a:moveTo>
                  <a:lnTo>
                    <a:pt x="2096" y="1644"/>
                  </a:lnTo>
                  <a:cubicBezTo>
                    <a:pt x="2132" y="1667"/>
                    <a:pt x="2144" y="1727"/>
                    <a:pt x="2132" y="1775"/>
                  </a:cubicBezTo>
                  <a:lnTo>
                    <a:pt x="1108" y="4025"/>
                  </a:lnTo>
                  <a:lnTo>
                    <a:pt x="1727" y="4858"/>
                  </a:lnTo>
                  <a:lnTo>
                    <a:pt x="2311" y="5656"/>
                  </a:lnTo>
                  <a:cubicBezTo>
                    <a:pt x="2537" y="5501"/>
                    <a:pt x="2858" y="5347"/>
                    <a:pt x="3346" y="5323"/>
                  </a:cubicBezTo>
                  <a:lnTo>
                    <a:pt x="3454" y="5323"/>
                  </a:lnTo>
                  <a:cubicBezTo>
                    <a:pt x="3692" y="5323"/>
                    <a:pt x="3894" y="5358"/>
                    <a:pt x="4049" y="5454"/>
                  </a:cubicBezTo>
                  <a:cubicBezTo>
                    <a:pt x="4049" y="5299"/>
                    <a:pt x="4037" y="5108"/>
                    <a:pt x="4013" y="4823"/>
                  </a:cubicBezTo>
                  <a:cubicBezTo>
                    <a:pt x="3966" y="4406"/>
                    <a:pt x="3870" y="4013"/>
                    <a:pt x="3763" y="3692"/>
                  </a:cubicBezTo>
                  <a:cubicBezTo>
                    <a:pt x="3727" y="3727"/>
                    <a:pt x="3668" y="3775"/>
                    <a:pt x="3573" y="3799"/>
                  </a:cubicBezTo>
                  <a:cubicBezTo>
                    <a:pt x="3504" y="3824"/>
                    <a:pt x="3416" y="3842"/>
                    <a:pt x="3316" y="3842"/>
                  </a:cubicBezTo>
                  <a:cubicBezTo>
                    <a:pt x="3224" y="3842"/>
                    <a:pt x="3121" y="3827"/>
                    <a:pt x="3013" y="3787"/>
                  </a:cubicBezTo>
                  <a:cubicBezTo>
                    <a:pt x="2370" y="3501"/>
                    <a:pt x="2287" y="2882"/>
                    <a:pt x="2370" y="2584"/>
                  </a:cubicBezTo>
                  <a:cubicBezTo>
                    <a:pt x="2346" y="2549"/>
                    <a:pt x="2311" y="2525"/>
                    <a:pt x="2287" y="2465"/>
                  </a:cubicBezTo>
                  <a:cubicBezTo>
                    <a:pt x="2239" y="2370"/>
                    <a:pt x="2203" y="2287"/>
                    <a:pt x="2227" y="2179"/>
                  </a:cubicBezTo>
                  <a:cubicBezTo>
                    <a:pt x="2239" y="2084"/>
                    <a:pt x="2299" y="2013"/>
                    <a:pt x="2358" y="1965"/>
                  </a:cubicBezTo>
                  <a:cubicBezTo>
                    <a:pt x="2311" y="1894"/>
                    <a:pt x="2287" y="1787"/>
                    <a:pt x="2299" y="1632"/>
                  </a:cubicBezTo>
                  <a:cubicBezTo>
                    <a:pt x="2311" y="1489"/>
                    <a:pt x="2382" y="1358"/>
                    <a:pt x="2477" y="1275"/>
                  </a:cubicBezTo>
                  <a:cubicBezTo>
                    <a:pt x="2573" y="1179"/>
                    <a:pt x="2680" y="1132"/>
                    <a:pt x="2787" y="1108"/>
                  </a:cubicBezTo>
                  <a:cubicBezTo>
                    <a:pt x="2787" y="1048"/>
                    <a:pt x="2787" y="977"/>
                    <a:pt x="2858" y="858"/>
                  </a:cubicBezTo>
                  <a:cubicBezTo>
                    <a:pt x="2944" y="708"/>
                    <a:pt x="3145" y="616"/>
                    <a:pt x="3288" y="616"/>
                  </a:cubicBezTo>
                  <a:cubicBezTo>
                    <a:pt x="3304" y="616"/>
                    <a:pt x="3320" y="617"/>
                    <a:pt x="3335" y="620"/>
                  </a:cubicBezTo>
                  <a:cubicBezTo>
                    <a:pt x="3370" y="620"/>
                    <a:pt x="3382" y="632"/>
                    <a:pt x="3394" y="632"/>
                  </a:cubicBezTo>
                  <a:cubicBezTo>
                    <a:pt x="3394" y="560"/>
                    <a:pt x="3430" y="453"/>
                    <a:pt x="3549" y="334"/>
                  </a:cubicBezTo>
                  <a:cubicBezTo>
                    <a:pt x="3251" y="322"/>
                    <a:pt x="2954" y="263"/>
                    <a:pt x="2668" y="239"/>
                  </a:cubicBezTo>
                  <a:cubicBezTo>
                    <a:pt x="2640" y="238"/>
                    <a:pt x="2613" y="237"/>
                    <a:pt x="2585" y="237"/>
                  </a:cubicBezTo>
                  <a:cubicBezTo>
                    <a:pt x="2265" y="237"/>
                    <a:pt x="1935" y="304"/>
                    <a:pt x="1715" y="513"/>
                  </a:cubicBezTo>
                  <a:cubicBezTo>
                    <a:pt x="1593" y="402"/>
                    <a:pt x="1423" y="346"/>
                    <a:pt x="1255" y="346"/>
                  </a:cubicBezTo>
                  <a:cubicBezTo>
                    <a:pt x="1096" y="346"/>
                    <a:pt x="938" y="396"/>
                    <a:pt x="822" y="501"/>
                  </a:cubicBezTo>
                  <a:cubicBezTo>
                    <a:pt x="656" y="239"/>
                    <a:pt x="334" y="48"/>
                    <a:pt x="1"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
            <p:cNvSpPr/>
            <p:nvPr/>
          </p:nvSpPr>
          <p:spPr>
            <a:xfrm>
              <a:off x="5317325" y="3700875"/>
              <a:ext cx="25" cy="25"/>
            </a:xfrm>
            <a:custGeom>
              <a:avLst/>
              <a:gdLst/>
              <a:ahLst/>
              <a:cxnLst/>
              <a:rect l="l" t="t" r="r" b="b"/>
              <a:pathLst>
                <a:path w="1" h="1" extrusionOk="0">
                  <a:moveTo>
                    <a:pt x="0" y="1"/>
                  </a:moveTo>
                  <a:lnTo>
                    <a:pt x="0" y="1"/>
                  </a:lnTo>
                  <a:lnTo>
                    <a:pt x="0" y="1"/>
                  </a:ln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
            <p:cNvSpPr/>
            <p:nvPr/>
          </p:nvSpPr>
          <p:spPr>
            <a:xfrm>
              <a:off x="5241125" y="3618325"/>
              <a:ext cx="241725" cy="80200"/>
            </a:xfrm>
            <a:custGeom>
              <a:avLst/>
              <a:gdLst/>
              <a:ahLst/>
              <a:cxnLst/>
              <a:rect l="l" t="t" r="r" b="b"/>
              <a:pathLst>
                <a:path w="9669" h="3208" extrusionOk="0">
                  <a:moveTo>
                    <a:pt x="4617" y="0"/>
                  </a:moveTo>
                  <a:cubicBezTo>
                    <a:pt x="4403" y="0"/>
                    <a:pt x="4182" y="28"/>
                    <a:pt x="4013" y="160"/>
                  </a:cubicBezTo>
                  <a:cubicBezTo>
                    <a:pt x="3965" y="63"/>
                    <a:pt x="3862" y="22"/>
                    <a:pt x="3749" y="22"/>
                  </a:cubicBezTo>
                  <a:cubicBezTo>
                    <a:pt x="3722" y="22"/>
                    <a:pt x="3695" y="24"/>
                    <a:pt x="3667" y="29"/>
                  </a:cubicBezTo>
                  <a:cubicBezTo>
                    <a:pt x="3536" y="40"/>
                    <a:pt x="3417" y="88"/>
                    <a:pt x="3286" y="88"/>
                  </a:cubicBezTo>
                  <a:cubicBezTo>
                    <a:pt x="3155" y="88"/>
                    <a:pt x="3036" y="29"/>
                    <a:pt x="2893" y="29"/>
                  </a:cubicBezTo>
                  <a:cubicBezTo>
                    <a:pt x="2763" y="29"/>
                    <a:pt x="2620" y="112"/>
                    <a:pt x="2632" y="231"/>
                  </a:cubicBezTo>
                  <a:cubicBezTo>
                    <a:pt x="2556" y="127"/>
                    <a:pt x="2435" y="85"/>
                    <a:pt x="2299" y="85"/>
                  </a:cubicBezTo>
                  <a:cubicBezTo>
                    <a:pt x="2094" y="85"/>
                    <a:pt x="1856" y="181"/>
                    <a:pt x="1691" y="302"/>
                  </a:cubicBezTo>
                  <a:cubicBezTo>
                    <a:pt x="1429" y="517"/>
                    <a:pt x="1155" y="802"/>
                    <a:pt x="798" y="802"/>
                  </a:cubicBezTo>
                  <a:cubicBezTo>
                    <a:pt x="834" y="1041"/>
                    <a:pt x="596" y="1291"/>
                    <a:pt x="310" y="1291"/>
                  </a:cubicBezTo>
                  <a:cubicBezTo>
                    <a:pt x="477" y="1374"/>
                    <a:pt x="369" y="1588"/>
                    <a:pt x="238" y="1707"/>
                  </a:cubicBezTo>
                  <a:cubicBezTo>
                    <a:pt x="143" y="1779"/>
                    <a:pt x="12" y="1898"/>
                    <a:pt x="0" y="2017"/>
                  </a:cubicBezTo>
                  <a:cubicBezTo>
                    <a:pt x="0" y="2053"/>
                    <a:pt x="0" y="2076"/>
                    <a:pt x="12" y="2112"/>
                  </a:cubicBezTo>
                  <a:cubicBezTo>
                    <a:pt x="36" y="2184"/>
                    <a:pt x="119" y="2231"/>
                    <a:pt x="179" y="2267"/>
                  </a:cubicBezTo>
                  <a:cubicBezTo>
                    <a:pt x="310" y="2362"/>
                    <a:pt x="429" y="2434"/>
                    <a:pt x="560" y="2505"/>
                  </a:cubicBezTo>
                  <a:lnTo>
                    <a:pt x="572" y="2505"/>
                  </a:lnTo>
                  <a:cubicBezTo>
                    <a:pt x="619" y="2493"/>
                    <a:pt x="679" y="2493"/>
                    <a:pt x="750" y="2493"/>
                  </a:cubicBezTo>
                  <a:cubicBezTo>
                    <a:pt x="786" y="2446"/>
                    <a:pt x="834" y="2422"/>
                    <a:pt x="893" y="2362"/>
                  </a:cubicBezTo>
                  <a:cubicBezTo>
                    <a:pt x="1131" y="2148"/>
                    <a:pt x="1096" y="1719"/>
                    <a:pt x="1250" y="1719"/>
                  </a:cubicBezTo>
                  <a:cubicBezTo>
                    <a:pt x="1274" y="1719"/>
                    <a:pt x="1322" y="1779"/>
                    <a:pt x="1334" y="1898"/>
                  </a:cubicBezTo>
                  <a:cubicBezTo>
                    <a:pt x="1381" y="1874"/>
                    <a:pt x="1441" y="1838"/>
                    <a:pt x="1489" y="1779"/>
                  </a:cubicBezTo>
                  <a:cubicBezTo>
                    <a:pt x="1572" y="1672"/>
                    <a:pt x="1560" y="1469"/>
                    <a:pt x="1608" y="1291"/>
                  </a:cubicBezTo>
                  <a:cubicBezTo>
                    <a:pt x="1620" y="1231"/>
                    <a:pt x="1631" y="1183"/>
                    <a:pt x="1667" y="1136"/>
                  </a:cubicBezTo>
                  <a:cubicBezTo>
                    <a:pt x="1643" y="1064"/>
                    <a:pt x="1667" y="1017"/>
                    <a:pt x="1750" y="981"/>
                  </a:cubicBezTo>
                  <a:cubicBezTo>
                    <a:pt x="1846" y="933"/>
                    <a:pt x="1905" y="862"/>
                    <a:pt x="1989" y="838"/>
                  </a:cubicBezTo>
                  <a:cubicBezTo>
                    <a:pt x="1989" y="826"/>
                    <a:pt x="2001" y="826"/>
                    <a:pt x="2001" y="826"/>
                  </a:cubicBezTo>
                  <a:cubicBezTo>
                    <a:pt x="2011" y="824"/>
                    <a:pt x="2021" y="823"/>
                    <a:pt x="2033" y="823"/>
                  </a:cubicBezTo>
                  <a:cubicBezTo>
                    <a:pt x="2065" y="823"/>
                    <a:pt x="2105" y="830"/>
                    <a:pt x="2165" y="830"/>
                  </a:cubicBezTo>
                  <a:cubicBezTo>
                    <a:pt x="2186" y="830"/>
                    <a:pt x="2211" y="829"/>
                    <a:pt x="2239" y="826"/>
                  </a:cubicBezTo>
                  <a:lnTo>
                    <a:pt x="2262" y="826"/>
                  </a:lnTo>
                  <a:lnTo>
                    <a:pt x="2274" y="814"/>
                  </a:lnTo>
                  <a:cubicBezTo>
                    <a:pt x="2286" y="814"/>
                    <a:pt x="2298" y="814"/>
                    <a:pt x="2298" y="826"/>
                  </a:cubicBezTo>
                  <a:cubicBezTo>
                    <a:pt x="2393" y="814"/>
                    <a:pt x="2465" y="755"/>
                    <a:pt x="2560" y="683"/>
                  </a:cubicBezTo>
                  <a:cubicBezTo>
                    <a:pt x="2632" y="611"/>
                    <a:pt x="2711" y="560"/>
                    <a:pt x="2766" y="560"/>
                  </a:cubicBezTo>
                  <a:cubicBezTo>
                    <a:pt x="2784" y="560"/>
                    <a:pt x="2799" y="565"/>
                    <a:pt x="2810" y="576"/>
                  </a:cubicBezTo>
                  <a:cubicBezTo>
                    <a:pt x="2834" y="600"/>
                    <a:pt x="2822" y="695"/>
                    <a:pt x="2763" y="814"/>
                  </a:cubicBezTo>
                  <a:cubicBezTo>
                    <a:pt x="2751" y="814"/>
                    <a:pt x="2751" y="826"/>
                    <a:pt x="2751" y="826"/>
                  </a:cubicBezTo>
                  <a:cubicBezTo>
                    <a:pt x="2763" y="814"/>
                    <a:pt x="2774" y="802"/>
                    <a:pt x="2798" y="802"/>
                  </a:cubicBezTo>
                  <a:cubicBezTo>
                    <a:pt x="2822" y="779"/>
                    <a:pt x="2870" y="779"/>
                    <a:pt x="2989" y="767"/>
                  </a:cubicBezTo>
                  <a:cubicBezTo>
                    <a:pt x="3177" y="727"/>
                    <a:pt x="3374" y="580"/>
                    <a:pt x="3489" y="580"/>
                  </a:cubicBezTo>
                  <a:cubicBezTo>
                    <a:pt x="3512" y="580"/>
                    <a:pt x="3532" y="586"/>
                    <a:pt x="3548" y="600"/>
                  </a:cubicBezTo>
                  <a:cubicBezTo>
                    <a:pt x="3584" y="636"/>
                    <a:pt x="3548" y="707"/>
                    <a:pt x="3477" y="814"/>
                  </a:cubicBezTo>
                  <a:cubicBezTo>
                    <a:pt x="3477" y="826"/>
                    <a:pt x="3465" y="838"/>
                    <a:pt x="3453" y="862"/>
                  </a:cubicBezTo>
                  <a:cubicBezTo>
                    <a:pt x="3477" y="874"/>
                    <a:pt x="3513" y="874"/>
                    <a:pt x="3536" y="886"/>
                  </a:cubicBezTo>
                  <a:cubicBezTo>
                    <a:pt x="3574" y="896"/>
                    <a:pt x="3613" y="900"/>
                    <a:pt x="3652" y="900"/>
                  </a:cubicBezTo>
                  <a:cubicBezTo>
                    <a:pt x="3753" y="900"/>
                    <a:pt x="3859" y="872"/>
                    <a:pt x="3953" y="838"/>
                  </a:cubicBezTo>
                  <a:cubicBezTo>
                    <a:pt x="3965" y="814"/>
                    <a:pt x="3989" y="779"/>
                    <a:pt x="4001" y="779"/>
                  </a:cubicBezTo>
                  <a:cubicBezTo>
                    <a:pt x="4013" y="779"/>
                    <a:pt x="4048" y="802"/>
                    <a:pt x="4060" y="826"/>
                  </a:cubicBezTo>
                  <a:cubicBezTo>
                    <a:pt x="4090" y="821"/>
                    <a:pt x="4115" y="818"/>
                    <a:pt x="4137" y="818"/>
                  </a:cubicBezTo>
                  <a:cubicBezTo>
                    <a:pt x="4167" y="818"/>
                    <a:pt x="4189" y="824"/>
                    <a:pt x="4203" y="838"/>
                  </a:cubicBezTo>
                  <a:lnTo>
                    <a:pt x="4203" y="862"/>
                  </a:lnTo>
                  <a:cubicBezTo>
                    <a:pt x="4287" y="874"/>
                    <a:pt x="4406" y="933"/>
                    <a:pt x="4560" y="957"/>
                  </a:cubicBezTo>
                  <a:cubicBezTo>
                    <a:pt x="4577" y="961"/>
                    <a:pt x="4594" y="963"/>
                    <a:pt x="4612" y="963"/>
                  </a:cubicBezTo>
                  <a:cubicBezTo>
                    <a:pt x="4769" y="963"/>
                    <a:pt x="4956" y="829"/>
                    <a:pt x="5084" y="743"/>
                  </a:cubicBezTo>
                  <a:cubicBezTo>
                    <a:pt x="5228" y="644"/>
                    <a:pt x="5310" y="575"/>
                    <a:pt x="5368" y="575"/>
                  </a:cubicBezTo>
                  <a:cubicBezTo>
                    <a:pt x="5373" y="575"/>
                    <a:pt x="5378" y="575"/>
                    <a:pt x="5382" y="576"/>
                  </a:cubicBezTo>
                  <a:cubicBezTo>
                    <a:pt x="5418" y="588"/>
                    <a:pt x="5418" y="660"/>
                    <a:pt x="5370" y="755"/>
                  </a:cubicBezTo>
                  <a:lnTo>
                    <a:pt x="5441" y="755"/>
                  </a:lnTo>
                  <a:cubicBezTo>
                    <a:pt x="5689" y="755"/>
                    <a:pt x="5859" y="570"/>
                    <a:pt x="5977" y="570"/>
                  </a:cubicBezTo>
                  <a:cubicBezTo>
                    <a:pt x="5990" y="570"/>
                    <a:pt x="6002" y="572"/>
                    <a:pt x="6013" y="576"/>
                  </a:cubicBezTo>
                  <a:cubicBezTo>
                    <a:pt x="6037" y="576"/>
                    <a:pt x="6037" y="648"/>
                    <a:pt x="6013" y="719"/>
                  </a:cubicBezTo>
                  <a:cubicBezTo>
                    <a:pt x="6049" y="719"/>
                    <a:pt x="6108" y="743"/>
                    <a:pt x="6203" y="814"/>
                  </a:cubicBezTo>
                  <a:cubicBezTo>
                    <a:pt x="6346" y="922"/>
                    <a:pt x="6549" y="862"/>
                    <a:pt x="6632" y="945"/>
                  </a:cubicBezTo>
                  <a:cubicBezTo>
                    <a:pt x="6668" y="981"/>
                    <a:pt x="6632" y="1041"/>
                    <a:pt x="6549" y="1100"/>
                  </a:cubicBezTo>
                  <a:cubicBezTo>
                    <a:pt x="6573" y="1124"/>
                    <a:pt x="6608" y="1160"/>
                    <a:pt x="6668" y="1195"/>
                  </a:cubicBezTo>
                  <a:cubicBezTo>
                    <a:pt x="6739" y="1255"/>
                    <a:pt x="6846" y="1279"/>
                    <a:pt x="6930" y="1279"/>
                  </a:cubicBezTo>
                  <a:cubicBezTo>
                    <a:pt x="6977" y="1279"/>
                    <a:pt x="7022" y="1273"/>
                    <a:pt x="7061" y="1273"/>
                  </a:cubicBezTo>
                  <a:cubicBezTo>
                    <a:pt x="7099" y="1273"/>
                    <a:pt x="7132" y="1279"/>
                    <a:pt x="7156" y="1303"/>
                  </a:cubicBezTo>
                  <a:cubicBezTo>
                    <a:pt x="7180" y="1338"/>
                    <a:pt x="7156" y="1422"/>
                    <a:pt x="7025" y="1493"/>
                  </a:cubicBezTo>
                  <a:cubicBezTo>
                    <a:pt x="6989" y="1517"/>
                    <a:pt x="6965" y="1517"/>
                    <a:pt x="6930" y="1529"/>
                  </a:cubicBezTo>
                  <a:cubicBezTo>
                    <a:pt x="6965" y="1553"/>
                    <a:pt x="6965" y="1600"/>
                    <a:pt x="6989" y="1672"/>
                  </a:cubicBezTo>
                  <a:cubicBezTo>
                    <a:pt x="7037" y="1755"/>
                    <a:pt x="7096" y="1779"/>
                    <a:pt x="7180" y="1826"/>
                  </a:cubicBezTo>
                  <a:cubicBezTo>
                    <a:pt x="7275" y="1850"/>
                    <a:pt x="7346" y="1886"/>
                    <a:pt x="7358" y="1934"/>
                  </a:cubicBezTo>
                  <a:cubicBezTo>
                    <a:pt x="7382" y="1934"/>
                    <a:pt x="7394" y="1945"/>
                    <a:pt x="7406" y="1945"/>
                  </a:cubicBezTo>
                  <a:cubicBezTo>
                    <a:pt x="7442" y="1957"/>
                    <a:pt x="7454" y="1993"/>
                    <a:pt x="7513" y="2029"/>
                  </a:cubicBezTo>
                  <a:cubicBezTo>
                    <a:pt x="7561" y="2029"/>
                    <a:pt x="7585" y="2029"/>
                    <a:pt x="7585" y="2053"/>
                  </a:cubicBezTo>
                  <a:cubicBezTo>
                    <a:pt x="7596" y="2065"/>
                    <a:pt x="7585" y="2065"/>
                    <a:pt x="7585" y="2076"/>
                  </a:cubicBezTo>
                  <a:cubicBezTo>
                    <a:pt x="7775" y="2184"/>
                    <a:pt x="8156" y="2100"/>
                    <a:pt x="8180" y="2219"/>
                  </a:cubicBezTo>
                  <a:cubicBezTo>
                    <a:pt x="8192" y="2255"/>
                    <a:pt x="8120" y="2315"/>
                    <a:pt x="7977" y="2374"/>
                  </a:cubicBezTo>
                  <a:cubicBezTo>
                    <a:pt x="7914" y="2406"/>
                    <a:pt x="7811" y="2434"/>
                    <a:pt x="7696" y="2434"/>
                  </a:cubicBezTo>
                  <a:cubicBezTo>
                    <a:pt x="7594" y="2434"/>
                    <a:pt x="7483" y="2412"/>
                    <a:pt x="7382" y="2350"/>
                  </a:cubicBezTo>
                  <a:cubicBezTo>
                    <a:pt x="7358" y="2350"/>
                    <a:pt x="7358" y="2326"/>
                    <a:pt x="7346" y="2326"/>
                  </a:cubicBezTo>
                  <a:lnTo>
                    <a:pt x="7227" y="2446"/>
                  </a:lnTo>
                  <a:cubicBezTo>
                    <a:pt x="7108" y="2588"/>
                    <a:pt x="6989" y="2743"/>
                    <a:pt x="6882" y="2922"/>
                  </a:cubicBezTo>
                  <a:lnTo>
                    <a:pt x="6906" y="2922"/>
                  </a:lnTo>
                  <a:lnTo>
                    <a:pt x="6942" y="2874"/>
                  </a:lnTo>
                  <a:cubicBezTo>
                    <a:pt x="6965" y="2838"/>
                    <a:pt x="6942" y="2850"/>
                    <a:pt x="6965" y="2838"/>
                  </a:cubicBezTo>
                  <a:lnTo>
                    <a:pt x="7096" y="2838"/>
                  </a:lnTo>
                  <a:cubicBezTo>
                    <a:pt x="7226" y="2838"/>
                    <a:pt x="7350" y="2813"/>
                    <a:pt x="7444" y="2813"/>
                  </a:cubicBezTo>
                  <a:cubicBezTo>
                    <a:pt x="7480" y="2813"/>
                    <a:pt x="7511" y="2817"/>
                    <a:pt x="7537" y="2827"/>
                  </a:cubicBezTo>
                  <a:lnTo>
                    <a:pt x="7561" y="2803"/>
                  </a:lnTo>
                  <a:cubicBezTo>
                    <a:pt x="7561" y="2791"/>
                    <a:pt x="7656" y="2791"/>
                    <a:pt x="7799" y="2791"/>
                  </a:cubicBezTo>
                  <a:cubicBezTo>
                    <a:pt x="8029" y="2791"/>
                    <a:pt x="8231" y="2705"/>
                    <a:pt x="8349" y="2705"/>
                  </a:cubicBezTo>
                  <a:cubicBezTo>
                    <a:pt x="8384" y="2705"/>
                    <a:pt x="8411" y="2712"/>
                    <a:pt x="8430" y="2731"/>
                  </a:cubicBezTo>
                  <a:cubicBezTo>
                    <a:pt x="8466" y="2767"/>
                    <a:pt x="8430" y="2850"/>
                    <a:pt x="8311" y="2946"/>
                  </a:cubicBezTo>
                  <a:cubicBezTo>
                    <a:pt x="8335" y="2958"/>
                    <a:pt x="8347" y="2958"/>
                    <a:pt x="8347" y="2969"/>
                  </a:cubicBezTo>
                  <a:cubicBezTo>
                    <a:pt x="8370" y="2981"/>
                    <a:pt x="8370" y="3029"/>
                    <a:pt x="8466" y="3077"/>
                  </a:cubicBezTo>
                  <a:cubicBezTo>
                    <a:pt x="8518" y="3103"/>
                    <a:pt x="8587" y="3113"/>
                    <a:pt x="8657" y="3113"/>
                  </a:cubicBezTo>
                  <a:cubicBezTo>
                    <a:pt x="8747" y="3113"/>
                    <a:pt x="8839" y="3097"/>
                    <a:pt x="8906" y="3077"/>
                  </a:cubicBezTo>
                  <a:cubicBezTo>
                    <a:pt x="9007" y="3051"/>
                    <a:pt x="9078" y="3026"/>
                    <a:pt x="9133" y="3026"/>
                  </a:cubicBezTo>
                  <a:cubicBezTo>
                    <a:pt x="9155" y="3026"/>
                    <a:pt x="9174" y="3030"/>
                    <a:pt x="9192" y="3041"/>
                  </a:cubicBezTo>
                  <a:cubicBezTo>
                    <a:pt x="9204" y="3065"/>
                    <a:pt x="9192" y="3136"/>
                    <a:pt x="9120" y="3208"/>
                  </a:cubicBezTo>
                  <a:cubicBezTo>
                    <a:pt x="9204" y="3172"/>
                    <a:pt x="9323" y="3077"/>
                    <a:pt x="9418" y="3005"/>
                  </a:cubicBezTo>
                  <a:cubicBezTo>
                    <a:pt x="9537" y="2886"/>
                    <a:pt x="9549" y="2827"/>
                    <a:pt x="9585" y="2779"/>
                  </a:cubicBezTo>
                  <a:cubicBezTo>
                    <a:pt x="9561" y="2755"/>
                    <a:pt x="9561" y="2707"/>
                    <a:pt x="9549" y="2660"/>
                  </a:cubicBezTo>
                  <a:cubicBezTo>
                    <a:pt x="9537" y="2600"/>
                    <a:pt x="9525" y="2541"/>
                    <a:pt x="9490" y="2481"/>
                  </a:cubicBezTo>
                  <a:cubicBezTo>
                    <a:pt x="9460" y="2486"/>
                    <a:pt x="9432" y="2489"/>
                    <a:pt x="9409" y="2489"/>
                  </a:cubicBezTo>
                  <a:cubicBezTo>
                    <a:pt x="9377" y="2489"/>
                    <a:pt x="9354" y="2483"/>
                    <a:pt x="9347" y="2469"/>
                  </a:cubicBezTo>
                  <a:cubicBezTo>
                    <a:pt x="9323" y="2434"/>
                    <a:pt x="9370" y="2410"/>
                    <a:pt x="9418" y="2350"/>
                  </a:cubicBezTo>
                  <a:cubicBezTo>
                    <a:pt x="9406" y="2338"/>
                    <a:pt x="9406" y="2315"/>
                    <a:pt x="9406" y="2303"/>
                  </a:cubicBezTo>
                  <a:cubicBezTo>
                    <a:pt x="9406" y="2255"/>
                    <a:pt x="9382" y="2231"/>
                    <a:pt x="9382" y="2184"/>
                  </a:cubicBezTo>
                  <a:cubicBezTo>
                    <a:pt x="9382" y="2160"/>
                    <a:pt x="9370" y="2112"/>
                    <a:pt x="9370" y="2088"/>
                  </a:cubicBezTo>
                  <a:cubicBezTo>
                    <a:pt x="9382" y="2085"/>
                    <a:pt x="9395" y="2084"/>
                    <a:pt x="9408" y="2084"/>
                  </a:cubicBezTo>
                  <a:cubicBezTo>
                    <a:pt x="9449" y="2084"/>
                    <a:pt x="9495" y="2097"/>
                    <a:pt x="9549" y="2124"/>
                  </a:cubicBezTo>
                  <a:cubicBezTo>
                    <a:pt x="9621" y="2005"/>
                    <a:pt x="9668" y="1874"/>
                    <a:pt x="9585" y="1707"/>
                  </a:cubicBezTo>
                  <a:cubicBezTo>
                    <a:pt x="9501" y="1517"/>
                    <a:pt x="9430" y="1481"/>
                    <a:pt x="9406" y="1434"/>
                  </a:cubicBezTo>
                  <a:cubicBezTo>
                    <a:pt x="9359" y="1398"/>
                    <a:pt x="9359" y="1362"/>
                    <a:pt x="9359" y="1314"/>
                  </a:cubicBezTo>
                  <a:lnTo>
                    <a:pt x="9359" y="1303"/>
                  </a:lnTo>
                  <a:lnTo>
                    <a:pt x="9347" y="1291"/>
                  </a:lnTo>
                  <a:cubicBezTo>
                    <a:pt x="9323" y="1243"/>
                    <a:pt x="9406" y="1183"/>
                    <a:pt x="9406" y="1076"/>
                  </a:cubicBezTo>
                  <a:lnTo>
                    <a:pt x="9406" y="1041"/>
                  </a:lnTo>
                  <a:cubicBezTo>
                    <a:pt x="9382" y="1017"/>
                    <a:pt x="9359" y="1017"/>
                    <a:pt x="9323" y="1017"/>
                  </a:cubicBezTo>
                  <a:cubicBezTo>
                    <a:pt x="9305" y="1015"/>
                    <a:pt x="9288" y="1015"/>
                    <a:pt x="9270" y="1015"/>
                  </a:cubicBezTo>
                  <a:cubicBezTo>
                    <a:pt x="8974" y="1015"/>
                    <a:pt x="8653" y="1200"/>
                    <a:pt x="8608" y="1481"/>
                  </a:cubicBezTo>
                  <a:cubicBezTo>
                    <a:pt x="8503" y="1360"/>
                    <a:pt x="8332" y="1293"/>
                    <a:pt x="8162" y="1293"/>
                  </a:cubicBezTo>
                  <a:cubicBezTo>
                    <a:pt x="8082" y="1293"/>
                    <a:pt x="8002" y="1308"/>
                    <a:pt x="7930" y="1338"/>
                  </a:cubicBezTo>
                  <a:cubicBezTo>
                    <a:pt x="7991" y="1145"/>
                    <a:pt x="7748" y="1030"/>
                    <a:pt x="7528" y="1030"/>
                  </a:cubicBezTo>
                  <a:cubicBezTo>
                    <a:pt x="7490" y="1030"/>
                    <a:pt x="7453" y="1034"/>
                    <a:pt x="7418" y="1041"/>
                  </a:cubicBezTo>
                  <a:cubicBezTo>
                    <a:pt x="7448" y="793"/>
                    <a:pt x="7173" y="571"/>
                    <a:pt x="6902" y="571"/>
                  </a:cubicBezTo>
                  <a:cubicBezTo>
                    <a:pt x="6847" y="571"/>
                    <a:pt x="6792" y="580"/>
                    <a:pt x="6739" y="600"/>
                  </a:cubicBezTo>
                  <a:cubicBezTo>
                    <a:pt x="6739" y="369"/>
                    <a:pt x="6496" y="196"/>
                    <a:pt x="6254" y="196"/>
                  </a:cubicBezTo>
                  <a:cubicBezTo>
                    <a:pt x="6183" y="196"/>
                    <a:pt x="6113" y="211"/>
                    <a:pt x="6049" y="243"/>
                  </a:cubicBezTo>
                  <a:cubicBezTo>
                    <a:pt x="5906" y="52"/>
                    <a:pt x="5620" y="29"/>
                    <a:pt x="5370" y="29"/>
                  </a:cubicBezTo>
                  <a:cubicBezTo>
                    <a:pt x="5179" y="5"/>
                    <a:pt x="4977" y="5"/>
                    <a:pt x="4787" y="5"/>
                  </a:cubicBezTo>
                  <a:cubicBezTo>
                    <a:pt x="4731" y="2"/>
                    <a:pt x="4674" y="0"/>
                    <a:pt x="4617"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
            <p:cNvSpPr/>
            <p:nvPr/>
          </p:nvSpPr>
          <p:spPr>
            <a:xfrm>
              <a:off x="4994350" y="3575950"/>
              <a:ext cx="157500" cy="99650"/>
            </a:xfrm>
            <a:custGeom>
              <a:avLst/>
              <a:gdLst/>
              <a:ahLst/>
              <a:cxnLst/>
              <a:rect l="l" t="t" r="r" b="b"/>
              <a:pathLst>
                <a:path w="6300" h="3986" extrusionOk="0">
                  <a:moveTo>
                    <a:pt x="5217" y="0"/>
                  </a:moveTo>
                  <a:cubicBezTo>
                    <a:pt x="5180" y="0"/>
                    <a:pt x="5150" y="3"/>
                    <a:pt x="5121" y="9"/>
                  </a:cubicBezTo>
                  <a:cubicBezTo>
                    <a:pt x="5144" y="81"/>
                    <a:pt x="5133" y="140"/>
                    <a:pt x="5109" y="152"/>
                  </a:cubicBezTo>
                  <a:cubicBezTo>
                    <a:pt x="5102" y="159"/>
                    <a:pt x="5095" y="162"/>
                    <a:pt x="5087" y="162"/>
                  </a:cubicBezTo>
                  <a:cubicBezTo>
                    <a:pt x="5069" y="162"/>
                    <a:pt x="5047" y="145"/>
                    <a:pt x="5014" y="128"/>
                  </a:cubicBezTo>
                  <a:lnTo>
                    <a:pt x="5014" y="128"/>
                  </a:lnTo>
                  <a:cubicBezTo>
                    <a:pt x="5073" y="259"/>
                    <a:pt x="5109" y="402"/>
                    <a:pt x="5085" y="533"/>
                  </a:cubicBezTo>
                  <a:cubicBezTo>
                    <a:pt x="5074" y="779"/>
                    <a:pt x="4862" y="1036"/>
                    <a:pt x="4600" y="1036"/>
                  </a:cubicBezTo>
                  <a:cubicBezTo>
                    <a:pt x="4583" y="1036"/>
                    <a:pt x="4566" y="1035"/>
                    <a:pt x="4549" y="1033"/>
                  </a:cubicBezTo>
                  <a:lnTo>
                    <a:pt x="4549" y="1033"/>
                  </a:lnTo>
                  <a:cubicBezTo>
                    <a:pt x="4692" y="1152"/>
                    <a:pt x="4716" y="1343"/>
                    <a:pt x="4633" y="1497"/>
                  </a:cubicBezTo>
                  <a:cubicBezTo>
                    <a:pt x="4554" y="1615"/>
                    <a:pt x="4403" y="1700"/>
                    <a:pt x="4253" y="1700"/>
                  </a:cubicBezTo>
                  <a:cubicBezTo>
                    <a:pt x="4220" y="1700"/>
                    <a:pt x="4188" y="1696"/>
                    <a:pt x="4156" y="1688"/>
                  </a:cubicBezTo>
                  <a:lnTo>
                    <a:pt x="4156" y="1688"/>
                  </a:lnTo>
                  <a:cubicBezTo>
                    <a:pt x="4228" y="1902"/>
                    <a:pt x="4156" y="2140"/>
                    <a:pt x="3954" y="2271"/>
                  </a:cubicBezTo>
                  <a:cubicBezTo>
                    <a:pt x="3858" y="2341"/>
                    <a:pt x="3728" y="2377"/>
                    <a:pt x="3599" y="2377"/>
                  </a:cubicBezTo>
                  <a:cubicBezTo>
                    <a:pt x="3487" y="2377"/>
                    <a:pt x="3376" y="2350"/>
                    <a:pt x="3287" y="2295"/>
                  </a:cubicBezTo>
                  <a:cubicBezTo>
                    <a:pt x="3112" y="2569"/>
                    <a:pt x="2756" y="2752"/>
                    <a:pt x="2403" y="2752"/>
                  </a:cubicBezTo>
                  <a:cubicBezTo>
                    <a:pt x="2372" y="2752"/>
                    <a:pt x="2342" y="2750"/>
                    <a:pt x="2311" y="2748"/>
                  </a:cubicBezTo>
                  <a:cubicBezTo>
                    <a:pt x="2192" y="2736"/>
                    <a:pt x="2025" y="2664"/>
                    <a:pt x="2073" y="2557"/>
                  </a:cubicBezTo>
                  <a:lnTo>
                    <a:pt x="2073" y="2557"/>
                  </a:lnTo>
                  <a:cubicBezTo>
                    <a:pt x="1918" y="2676"/>
                    <a:pt x="1751" y="2795"/>
                    <a:pt x="1549" y="2819"/>
                  </a:cubicBezTo>
                  <a:cubicBezTo>
                    <a:pt x="1522" y="2824"/>
                    <a:pt x="1495" y="2826"/>
                    <a:pt x="1467" y="2826"/>
                  </a:cubicBezTo>
                  <a:cubicBezTo>
                    <a:pt x="1295" y="2826"/>
                    <a:pt x="1114" y="2734"/>
                    <a:pt x="1073" y="2581"/>
                  </a:cubicBezTo>
                  <a:cubicBezTo>
                    <a:pt x="978" y="2641"/>
                    <a:pt x="868" y="2667"/>
                    <a:pt x="758" y="2667"/>
                  </a:cubicBezTo>
                  <a:cubicBezTo>
                    <a:pt x="604" y="2667"/>
                    <a:pt x="447" y="2616"/>
                    <a:pt x="322" y="2533"/>
                  </a:cubicBezTo>
                  <a:cubicBezTo>
                    <a:pt x="251" y="2474"/>
                    <a:pt x="180" y="2414"/>
                    <a:pt x="120" y="2355"/>
                  </a:cubicBezTo>
                  <a:cubicBezTo>
                    <a:pt x="49" y="2438"/>
                    <a:pt x="1" y="2521"/>
                    <a:pt x="49" y="2593"/>
                  </a:cubicBezTo>
                  <a:cubicBezTo>
                    <a:pt x="132" y="2759"/>
                    <a:pt x="144" y="2831"/>
                    <a:pt x="132" y="2878"/>
                  </a:cubicBezTo>
                  <a:cubicBezTo>
                    <a:pt x="150" y="2876"/>
                    <a:pt x="167" y="2874"/>
                    <a:pt x="183" y="2874"/>
                  </a:cubicBezTo>
                  <a:cubicBezTo>
                    <a:pt x="231" y="2874"/>
                    <a:pt x="269" y="2887"/>
                    <a:pt x="287" y="2914"/>
                  </a:cubicBezTo>
                  <a:cubicBezTo>
                    <a:pt x="299" y="2938"/>
                    <a:pt x="239" y="3009"/>
                    <a:pt x="144" y="3105"/>
                  </a:cubicBezTo>
                  <a:cubicBezTo>
                    <a:pt x="25" y="3224"/>
                    <a:pt x="61" y="3212"/>
                    <a:pt x="120" y="3331"/>
                  </a:cubicBezTo>
                  <a:cubicBezTo>
                    <a:pt x="203" y="3426"/>
                    <a:pt x="251" y="3510"/>
                    <a:pt x="263" y="3545"/>
                  </a:cubicBezTo>
                  <a:cubicBezTo>
                    <a:pt x="311" y="3527"/>
                    <a:pt x="352" y="3518"/>
                    <a:pt x="386" y="3518"/>
                  </a:cubicBezTo>
                  <a:cubicBezTo>
                    <a:pt x="421" y="3518"/>
                    <a:pt x="447" y="3527"/>
                    <a:pt x="465" y="3545"/>
                  </a:cubicBezTo>
                  <a:cubicBezTo>
                    <a:pt x="489" y="3605"/>
                    <a:pt x="346" y="3771"/>
                    <a:pt x="203" y="3986"/>
                  </a:cubicBezTo>
                  <a:lnTo>
                    <a:pt x="561" y="3831"/>
                  </a:lnTo>
                  <a:lnTo>
                    <a:pt x="608" y="3819"/>
                  </a:lnTo>
                  <a:lnTo>
                    <a:pt x="4275" y="3402"/>
                  </a:lnTo>
                  <a:cubicBezTo>
                    <a:pt x="4285" y="3401"/>
                    <a:pt x="4294" y="3400"/>
                    <a:pt x="4302" y="3400"/>
                  </a:cubicBezTo>
                  <a:cubicBezTo>
                    <a:pt x="4361" y="3400"/>
                    <a:pt x="4408" y="3434"/>
                    <a:pt x="4418" y="3486"/>
                  </a:cubicBezTo>
                  <a:lnTo>
                    <a:pt x="4430" y="3545"/>
                  </a:lnTo>
                  <a:lnTo>
                    <a:pt x="4906" y="2795"/>
                  </a:lnTo>
                  <a:cubicBezTo>
                    <a:pt x="4942" y="2759"/>
                    <a:pt x="4966" y="2736"/>
                    <a:pt x="5002" y="2736"/>
                  </a:cubicBezTo>
                  <a:cubicBezTo>
                    <a:pt x="5009" y="2728"/>
                    <a:pt x="5019" y="2725"/>
                    <a:pt x="5030" y="2725"/>
                  </a:cubicBezTo>
                  <a:cubicBezTo>
                    <a:pt x="5054" y="2725"/>
                    <a:pt x="5084" y="2739"/>
                    <a:pt x="5109" y="2748"/>
                  </a:cubicBezTo>
                  <a:lnTo>
                    <a:pt x="6121" y="3402"/>
                  </a:lnTo>
                  <a:cubicBezTo>
                    <a:pt x="6192" y="3331"/>
                    <a:pt x="6252" y="3248"/>
                    <a:pt x="6240" y="3212"/>
                  </a:cubicBezTo>
                  <a:cubicBezTo>
                    <a:pt x="6240" y="3093"/>
                    <a:pt x="6145" y="3057"/>
                    <a:pt x="6121" y="3021"/>
                  </a:cubicBezTo>
                  <a:cubicBezTo>
                    <a:pt x="6073" y="2974"/>
                    <a:pt x="6073" y="2938"/>
                    <a:pt x="6073" y="2902"/>
                  </a:cubicBezTo>
                  <a:cubicBezTo>
                    <a:pt x="6073" y="2855"/>
                    <a:pt x="6073" y="2807"/>
                    <a:pt x="6157" y="2795"/>
                  </a:cubicBezTo>
                  <a:cubicBezTo>
                    <a:pt x="6192" y="2795"/>
                    <a:pt x="6216" y="2795"/>
                    <a:pt x="6264" y="2807"/>
                  </a:cubicBezTo>
                  <a:cubicBezTo>
                    <a:pt x="6276" y="2783"/>
                    <a:pt x="6276" y="2759"/>
                    <a:pt x="6276" y="2736"/>
                  </a:cubicBezTo>
                  <a:cubicBezTo>
                    <a:pt x="6299" y="2617"/>
                    <a:pt x="6252" y="2486"/>
                    <a:pt x="6121" y="2426"/>
                  </a:cubicBezTo>
                  <a:cubicBezTo>
                    <a:pt x="6014" y="2271"/>
                    <a:pt x="5954" y="2212"/>
                    <a:pt x="5942" y="2164"/>
                  </a:cubicBezTo>
                  <a:lnTo>
                    <a:pt x="5942" y="2128"/>
                  </a:lnTo>
                  <a:cubicBezTo>
                    <a:pt x="5906" y="2105"/>
                    <a:pt x="5895" y="2105"/>
                    <a:pt x="5883" y="2093"/>
                  </a:cubicBezTo>
                  <a:cubicBezTo>
                    <a:pt x="5847" y="2045"/>
                    <a:pt x="5942" y="1962"/>
                    <a:pt x="6061" y="1855"/>
                  </a:cubicBezTo>
                  <a:cubicBezTo>
                    <a:pt x="6157" y="1747"/>
                    <a:pt x="6252" y="1593"/>
                    <a:pt x="6216" y="1485"/>
                  </a:cubicBezTo>
                  <a:cubicBezTo>
                    <a:pt x="6192" y="1378"/>
                    <a:pt x="6073" y="1259"/>
                    <a:pt x="6073" y="1200"/>
                  </a:cubicBezTo>
                  <a:lnTo>
                    <a:pt x="6073" y="1164"/>
                  </a:lnTo>
                  <a:cubicBezTo>
                    <a:pt x="6014" y="1093"/>
                    <a:pt x="6037" y="807"/>
                    <a:pt x="5954" y="664"/>
                  </a:cubicBezTo>
                  <a:cubicBezTo>
                    <a:pt x="5895" y="557"/>
                    <a:pt x="5906" y="592"/>
                    <a:pt x="5895" y="545"/>
                  </a:cubicBezTo>
                  <a:lnTo>
                    <a:pt x="5895" y="533"/>
                  </a:lnTo>
                  <a:cubicBezTo>
                    <a:pt x="5847" y="497"/>
                    <a:pt x="5799" y="414"/>
                    <a:pt x="5740" y="295"/>
                  </a:cubicBezTo>
                  <a:cubicBezTo>
                    <a:pt x="5668" y="176"/>
                    <a:pt x="5525" y="21"/>
                    <a:pt x="5359" y="9"/>
                  </a:cubicBezTo>
                  <a:cubicBezTo>
                    <a:pt x="5299" y="3"/>
                    <a:pt x="5255" y="0"/>
                    <a:pt x="5217"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
            <p:cNvSpPr/>
            <p:nvPr/>
          </p:nvSpPr>
          <p:spPr>
            <a:xfrm>
              <a:off x="5271775" y="3749575"/>
              <a:ext cx="102725" cy="39600"/>
            </a:xfrm>
            <a:custGeom>
              <a:avLst/>
              <a:gdLst/>
              <a:ahLst/>
              <a:cxnLst/>
              <a:rect l="l" t="t" r="r" b="b"/>
              <a:pathLst>
                <a:path w="4109" h="1584" extrusionOk="0">
                  <a:moveTo>
                    <a:pt x="2501" y="1"/>
                  </a:moveTo>
                  <a:cubicBezTo>
                    <a:pt x="2470" y="1"/>
                    <a:pt x="2438" y="6"/>
                    <a:pt x="2406" y="17"/>
                  </a:cubicBezTo>
                  <a:cubicBezTo>
                    <a:pt x="2310" y="41"/>
                    <a:pt x="2239" y="136"/>
                    <a:pt x="2168" y="196"/>
                  </a:cubicBezTo>
                  <a:cubicBezTo>
                    <a:pt x="2083" y="259"/>
                    <a:pt x="1977" y="288"/>
                    <a:pt x="1868" y="288"/>
                  </a:cubicBezTo>
                  <a:cubicBezTo>
                    <a:pt x="1669" y="288"/>
                    <a:pt x="1462" y="191"/>
                    <a:pt x="1370" y="29"/>
                  </a:cubicBezTo>
                  <a:cubicBezTo>
                    <a:pt x="1354" y="174"/>
                    <a:pt x="1197" y="259"/>
                    <a:pt x="1049" y="259"/>
                  </a:cubicBezTo>
                  <a:cubicBezTo>
                    <a:pt x="978" y="259"/>
                    <a:pt x="908" y="239"/>
                    <a:pt x="858" y="196"/>
                  </a:cubicBezTo>
                  <a:cubicBezTo>
                    <a:pt x="779" y="139"/>
                    <a:pt x="711" y="40"/>
                    <a:pt x="633" y="40"/>
                  </a:cubicBezTo>
                  <a:cubicBezTo>
                    <a:pt x="628" y="40"/>
                    <a:pt x="624" y="41"/>
                    <a:pt x="620" y="41"/>
                  </a:cubicBezTo>
                  <a:cubicBezTo>
                    <a:pt x="560" y="53"/>
                    <a:pt x="524" y="124"/>
                    <a:pt x="477" y="160"/>
                  </a:cubicBezTo>
                  <a:cubicBezTo>
                    <a:pt x="409" y="245"/>
                    <a:pt x="280" y="288"/>
                    <a:pt x="151" y="288"/>
                  </a:cubicBezTo>
                  <a:cubicBezTo>
                    <a:pt x="100" y="288"/>
                    <a:pt x="48" y="281"/>
                    <a:pt x="1" y="267"/>
                  </a:cubicBezTo>
                  <a:lnTo>
                    <a:pt x="1" y="267"/>
                  </a:lnTo>
                  <a:cubicBezTo>
                    <a:pt x="24" y="291"/>
                    <a:pt x="24" y="327"/>
                    <a:pt x="48" y="375"/>
                  </a:cubicBezTo>
                  <a:cubicBezTo>
                    <a:pt x="96" y="470"/>
                    <a:pt x="143" y="553"/>
                    <a:pt x="143" y="589"/>
                  </a:cubicBezTo>
                  <a:cubicBezTo>
                    <a:pt x="143" y="636"/>
                    <a:pt x="108" y="672"/>
                    <a:pt x="60" y="684"/>
                  </a:cubicBezTo>
                  <a:cubicBezTo>
                    <a:pt x="36" y="696"/>
                    <a:pt x="24" y="708"/>
                    <a:pt x="1" y="708"/>
                  </a:cubicBezTo>
                  <a:cubicBezTo>
                    <a:pt x="1" y="756"/>
                    <a:pt x="36" y="815"/>
                    <a:pt x="48" y="875"/>
                  </a:cubicBezTo>
                  <a:cubicBezTo>
                    <a:pt x="108" y="1137"/>
                    <a:pt x="286" y="1446"/>
                    <a:pt x="584" y="1541"/>
                  </a:cubicBezTo>
                  <a:cubicBezTo>
                    <a:pt x="687" y="1573"/>
                    <a:pt x="764" y="1584"/>
                    <a:pt x="832" y="1584"/>
                  </a:cubicBezTo>
                  <a:cubicBezTo>
                    <a:pt x="866" y="1584"/>
                    <a:pt x="898" y="1581"/>
                    <a:pt x="929" y="1577"/>
                  </a:cubicBezTo>
                  <a:cubicBezTo>
                    <a:pt x="1013" y="1565"/>
                    <a:pt x="1060" y="1553"/>
                    <a:pt x="1108" y="1529"/>
                  </a:cubicBezTo>
                  <a:lnTo>
                    <a:pt x="1120" y="1529"/>
                  </a:lnTo>
                  <a:cubicBezTo>
                    <a:pt x="953" y="1208"/>
                    <a:pt x="775" y="1017"/>
                    <a:pt x="822" y="970"/>
                  </a:cubicBezTo>
                  <a:cubicBezTo>
                    <a:pt x="822" y="968"/>
                    <a:pt x="824" y="967"/>
                    <a:pt x="829" y="967"/>
                  </a:cubicBezTo>
                  <a:cubicBezTo>
                    <a:pt x="852" y="967"/>
                    <a:pt x="932" y="996"/>
                    <a:pt x="1013" y="1077"/>
                  </a:cubicBezTo>
                  <a:lnTo>
                    <a:pt x="1060" y="982"/>
                  </a:lnTo>
                  <a:cubicBezTo>
                    <a:pt x="1149" y="870"/>
                    <a:pt x="1207" y="717"/>
                    <a:pt x="1321" y="717"/>
                  </a:cubicBezTo>
                  <a:cubicBezTo>
                    <a:pt x="1329" y="717"/>
                    <a:pt x="1337" y="718"/>
                    <a:pt x="1346" y="720"/>
                  </a:cubicBezTo>
                  <a:cubicBezTo>
                    <a:pt x="1370" y="720"/>
                    <a:pt x="1406" y="744"/>
                    <a:pt x="1417" y="791"/>
                  </a:cubicBezTo>
                  <a:lnTo>
                    <a:pt x="1477" y="791"/>
                  </a:lnTo>
                  <a:cubicBezTo>
                    <a:pt x="1604" y="791"/>
                    <a:pt x="1706" y="719"/>
                    <a:pt x="1805" y="719"/>
                  </a:cubicBezTo>
                  <a:cubicBezTo>
                    <a:pt x="1827" y="719"/>
                    <a:pt x="1848" y="723"/>
                    <a:pt x="1870" y="732"/>
                  </a:cubicBezTo>
                  <a:cubicBezTo>
                    <a:pt x="1894" y="744"/>
                    <a:pt x="1906" y="803"/>
                    <a:pt x="1882" y="875"/>
                  </a:cubicBezTo>
                  <a:cubicBezTo>
                    <a:pt x="1929" y="875"/>
                    <a:pt x="1989" y="910"/>
                    <a:pt x="2108" y="922"/>
                  </a:cubicBezTo>
                  <a:cubicBezTo>
                    <a:pt x="2126" y="924"/>
                    <a:pt x="2145" y="924"/>
                    <a:pt x="2164" y="924"/>
                  </a:cubicBezTo>
                  <a:cubicBezTo>
                    <a:pt x="2290" y="924"/>
                    <a:pt x="2416" y="891"/>
                    <a:pt x="2489" y="839"/>
                  </a:cubicBezTo>
                  <a:cubicBezTo>
                    <a:pt x="2568" y="789"/>
                    <a:pt x="2639" y="723"/>
                    <a:pt x="2695" y="723"/>
                  </a:cubicBezTo>
                  <a:cubicBezTo>
                    <a:pt x="2707" y="723"/>
                    <a:pt x="2717" y="726"/>
                    <a:pt x="2727" y="732"/>
                  </a:cubicBezTo>
                  <a:lnTo>
                    <a:pt x="2739" y="744"/>
                  </a:lnTo>
                  <a:cubicBezTo>
                    <a:pt x="2775" y="732"/>
                    <a:pt x="2822" y="720"/>
                    <a:pt x="2906" y="720"/>
                  </a:cubicBezTo>
                  <a:cubicBezTo>
                    <a:pt x="3025" y="696"/>
                    <a:pt x="3096" y="672"/>
                    <a:pt x="3180" y="625"/>
                  </a:cubicBezTo>
                  <a:lnTo>
                    <a:pt x="3180" y="577"/>
                  </a:lnTo>
                  <a:cubicBezTo>
                    <a:pt x="3180" y="553"/>
                    <a:pt x="3191" y="541"/>
                    <a:pt x="3215" y="505"/>
                  </a:cubicBezTo>
                  <a:cubicBezTo>
                    <a:pt x="3251" y="458"/>
                    <a:pt x="3299" y="446"/>
                    <a:pt x="3334" y="446"/>
                  </a:cubicBezTo>
                  <a:cubicBezTo>
                    <a:pt x="3382" y="446"/>
                    <a:pt x="3442" y="494"/>
                    <a:pt x="3596" y="517"/>
                  </a:cubicBezTo>
                  <a:cubicBezTo>
                    <a:pt x="3651" y="532"/>
                    <a:pt x="3708" y="539"/>
                    <a:pt x="3765" y="539"/>
                  </a:cubicBezTo>
                  <a:cubicBezTo>
                    <a:pt x="3843" y="539"/>
                    <a:pt x="3920" y="526"/>
                    <a:pt x="3989" y="505"/>
                  </a:cubicBezTo>
                  <a:cubicBezTo>
                    <a:pt x="4037" y="494"/>
                    <a:pt x="4084" y="482"/>
                    <a:pt x="4108" y="482"/>
                  </a:cubicBezTo>
                  <a:cubicBezTo>
                    <a:pt x="4084" y="458"/>
                    <a:pt x="4049" y="434"/>
                    <a:pt x="4025" y="398"/>
                  </a:cubicBezTo>
                  <a:cubicBezTo>
                    <a:pt x="3906" y="279"/>
                    <a:pt x="3846" y="101"/>
                    <a:pt x="3692" y="77"/>
                  </a:cubicBezTo>
                  <a:cubicBezTo>
                    <a:pt x="3676" y="73"/>
                    <a:pt x="3660" y="72"/>
                    <a:pt x="3644" y="72"/>
                  </a:cubicBezTo>
                  <a:cubicBezTo>
                    <a:pt x="3505" y="72"/>
                    <a:pt x="3365" y="198"/>
                    <a:pt x="3215" y="220"/>
                  </a:cubicBezTo>
                  <a:cubicBezTo>
                    <a:pt x="3196" y="223"/>
                    <a:pt x="3177" y="224"/>
                    <a:pt x="3158" y="224"/>
                  </a:cubicBezTo>
                  <a:cubicBezTo>
                    <a:pt x="2921" y="224"/>
                    <a:pt x="2713" y="1"/>
                    <a:pt x="2501"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
            <p:cNvSpPr/>
            <p:nvPr/>
          </p:nvSpPr>
          <p:spPr>
            <a:xfrm>
              <a:off x="5375350" y="3761600"/>
              <a:ext cx="56600" cy="34550"/>
            </a:xfrm>
            <a:custGeom>
              <a:avLst/>
              <a:gdLst/>
              <a:ahLst/>
              <a:cxnLst/>
              <a:rect l="l" t="t" r="r" b="b"/>
              <a:pathLst>
                <a:path w="2264" h="1382" extrusionOk="0">
                  <a:moveTo>
                    <a:pt x="942" y="1"/>
                  </a:moveTo>
                  <a:lnTo>
                    <a:pt x="942" y="1"/>
                  </a:lnTo>
                  <a:cubicBezTo>
                    <a:pt x="753" y="58"/>
                    <a:pt x="543" y="104"/>
                    <a:pt x="344" y="104"/>
                  </a:cubicBezTo>
                  <a:cubicBezTo>
                    <a:pt x="254" y="104"/>
                    <a:pt x="166" y="94"/>
                    <a:pt x="84" y="72"/>
                  </a:cubicBezTo>
                  <a:cubicBezTo>
                    <a:pt x="84" y="96"/>
                    <a:pt x="61" y="144"/>
                    <a:pt x="1" y="203"/>
                  </a:cubicBezTo>
                  <a:cubicBezTo>
                    <a:pt x="13" y="251"/>
                    <a:pt x="25" y="322"/>
                    <a:pt x="84" y="417"/>
                  </a:cubicBezTo>
                  <a:cubicBezTo>
                    <a:pt x="180" y="548"/>
                    <a:pt x="346" y="620"/>
                    <a:pt x="477" y="632"/>
                  </a:cubicBezTo>
                  <a:cubicBezTo>
                    <a:pt x="620" y="656"/>
                    <a:pt x="727" y="632"/>
                    <a:pt x="739" y="727"/>
                  </a:cubicBezTo>
                  <a:cubicBezTo>
                    <a:pt x="739" y="739"/>
                    <a:pt x="727" y="775"/>
                    <a:pt x="703" y="798"/>
                  </a:cubicBezTo>
                  <a:cubicBezTo>
                    <a:pt x="727" y="810"/>
                    <a:pt x="739" y="834"/>
                    <a:pt x="787" y="894"/>
                  </a:cubicBezTo>
                  <a:cubicBezTo>
                    <a:pt x="894" y="1013"/>
                    <a:pt x="1215" y="965"/>
                    <a:pt x="1251" y="1084"/>
                  </a:cubicBezTo>
                  <a:cubicBezTo>
                    <a:pt x="1263" y="1096"/>
                    <a:pt x="1239" y="1132"/>
                    <a:pt x="1192" y="1156"/>
                  </a:cubicBezTo>
                  <a:cubicBezTo>
                    <a:pt x="1215" y="1156"/>
                    <a:pt x="1251" y="1167"/>
                    <a:pt x="1275" y="1203"/>
                  </a:cubicBezTo>
                  <a:cubicBezTo>
                    <a:pt x="1334" y="1251"/>
                    <a:pt x="1418" y="1287"/>
                    <a:pt x="1454" y="1334"/>
                  </a:cubicBezTo>
                  <a:lnTo>
                    <a:pt x="1620" y="1334"/>
                  </a:lnTo>
                  <a:cubicBezTo>
                    <a:pt x="1692" y="1346"/>
                    <a:pt x="1751" y="1370"/>
                    <a:pt x="1799" y="1382"/>
                  </a:cubicBezTo>
                  <a:cubicBezTo>
                    <a:pt x="1858" y="1346"/>
                    <a:pt x="1918" y="1322"/>
                    <a:pt x="1989" y="1310"/>
                  </a:cubicBezTo>
                  <a:cubicBezTo>
                    <a:pt x="2085" y="1275"/>
                    <a:pt x="2168" y="1275"/>
                    <a:pt x="2263" y="1275"/>
                  </a:cubicBezTo>
                  <a:cubicBezTo>
                    <a:pt x="2085" y="1227"/>
                    <a:pt x="1930" y="1167"/>
                    <a:pt x="1870" y="1025"/>
                  </a:cubicBezTo>
                  <a:cubicBezTo>
                    <a:pt x="1858" y="977"/>
                    <a:pt x="1846" y="917"/>
                    <a:pt x="1811" y="870"/>
                  </a:cubicBezTo>
                  <a:cubicBezTo>
                    <a:pt x="1751" y="786"/>
                    <a:pt x="1608" y="786"/>
                    <a:pt x="1489" y="775"/>
                  </a:cubicBezTo>
                  <a:cubicBezTo>
                    <a:pt x="1120" y="715"/>
                    <a:pt x="834" y="322"/>
                    <a:pt x="942"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
            <p:cNvSpPr/>
            <p:nvPr/>
          </p:nvSpPr>
          <p:spPr>
            <a:xfrm>
              <a:off x="5380425" y="3794650"/>
              <a:ext cx="144075" cy="118475"/>
            </a:xfrm>
            <a:custGeom>
              <a:avLst/>
              <a:gdLst/>
              <a:ahLst/>
              <a:cxnLst/>
              <a:rect l="l" t="t" r="r" b="b"/>
              <a:pathLst>
                <a:path w="5763" h="4739" extrusionOk="0">
                  <a:moveTo>
                    <a:pt x="2310" y="0"/>
                  </a:moveTo>
                  <a:lnTo>
                    <a:pt x="2310" y="0"/>
                  </a:lnTo>
                  <a:cubicBezTo>
                    <a:pt x="2370" y="12"/>
                    <a:pt x="2417" y="24"/>
                    <a:pt x="2465" y="36"/>
                  </a:cubicBezTo>
                  <a:cubicBezTo>
                    <a:pt x="2560" y="72"/>
                    <a:pt x="2655" y="131"/>
                    <a:pt x="2679" y="203"/>
                  </a:cubicBezTo>
                  <a:cubicBezTo>
                    <a:pt x="2715" y="274"/>
                    <a:pt x="2679" y="322"/>
                    <a:pt x="2655" y="322"/>
                  </a:cubicBezTo>
                  <a:cubicBezTo>
                    <a:pt x="2608" y="310"/>
                    <a:pt x="2560" y="262"/>
                    <a:pt x="2405" y="262"/>
                  </a:cubicBezTo>
                  <a:cubicBezTo>
                    <a:pt x="2310" y="262"/>
                    <a:pt x="2196" y="254"/>
                    <a:pt x="2081" y="254"/>
                  </a:cubicBezTo>
                  <a:cubicBezTo>
                    <a:pt x="1996" y="254"/>
                    <a:pt x="1910" y="259"/>
                    <a:pt x="1834" y="274"/>
                  </a:cubicBezTo>
                  <a:cubicBezTo>
                    <a:pt x="1643" y="334"/>
                    <a:pt x="1632" y="381"/>
                    <a:pt x="1584" y="381"/>
                  </a:cubicBezTo>
                  <a:cubicBezTo>
                    <a:pt x="1548" y="393"/>
                    <a:pt x="1512" y="417"/>
                    <a:pt x="1465" y="417"/>
                  </a:cubicBezTo>
                  <a:cubicBezTo>
                    <a:pt x="1456" y="417"/>
                    <a:pt x="1447" y="417"/>
                    <a:pt x="1438" y="417"/>
                  </a:cubicBezTo>
                  <a:cubicBezTo>
                    <a:pt x="1398" y="417"/>
                    <a:pt x="1358" y="409"/>
                    <a:pt x="1358" y="322"/>
                  </a:cubicBezTo>
                  <a:cubicBezTo>
                    <a:pt x="1358" y="310"/>
                    <a:pt x="1370" y="298"/>
                    <a:pt x="1370" y="274"/>
                  </a:cubicBezTo>
                  <a:lnTo>
                    <a:pt x="1370" y="274"/>
                  </a:lnTo>
                  <a:cubicBezTo>
                    <a:pt x="1215" y="322"/>
                    <a:pt x="1001" y="393"/>
                    <a:pt x="893" y="512"/>
                  </a:cubicBezTo>
                  <a:cubicBezTo>
                    <a:pt x="989" y="548"/>
                    <a:pt x="1036" y="607"/>
                    <a:pt x="1012" y="631"/>
                  </a:cubicBezTo>
                  <a:cubicBezTo>
                    <a:pt x="1001" y="667"/>
                    <a:pt x="893" y="667"/>
                    <a:pt x="798" y="727"/>
                  </a:cubicBezTo>
                  <a:cubicBezTo>
                    <a:pt x="798" y="738"/>
                    <a:pt x="774" y="750"/>
                    <a:pt x="774" y="774"/>
                  </a:cubicBezTo>
                  <a:cubicBezTo>
                    <a:pt x="762" y="810"/>
                    <a:pt x="739" y="846"/>
                    <a:pt x="691" y="858"/>
                  </a:cubicBezTo>
                  <a:cubicBezTo>
                    <a:pt x="679" y="869"/>
                    <a:pt x="643" y="869"/>
                    <a:pt x="631" y="869"/>
                  </a:cubicBezTo>
                  <a:cubicBezTo>
                    <a:pt x="596" y="917"/>
                    <a:pt x="572" y="977"/>
                    <a:pt x="536" y="1036"/>
                  </a:cubicBezTo>
                  <a:cubicBezTo>
                    <a:pt x="477" y="1167"/>
                    <a:pt x="465" y="1227"/>
                    <a:pt x="453" y="1274"/>
                  </a:cubicBezTo>
                  <a:cubicBezTo>
                    <a:pt x="512" y="1286"/>
                    <a:pt x="560" y="1310"/>
                    <a:pt x="560" y="1346"/>
                  </a:cubicBezTo>
                  <a:cubicBezTo>
                    <a:pt x="572" y="1441"/>
                    <a:pt x="274" y="1548"/>
                    <a:pt x="84" y="1739"/>
                  </a:cubicBezTo>
                  <a:lnTo>
                    <a:pt x="0" y="1810"/>
                  </a:lnTo>
                  <a:cubicBezTo>
                    <a:pt x="84" y="1870"/>
                    <a:pt x="155" y="1917"/>
                    <a:pt x="215" y="1977"/>
                  </a:cubicBezTo>
                  <a:cubicBezTo>
                    <a:pt x="536" y="2262"/>
                    <a:pt x="691" y="2632"/>
                    <a:pt x="691" y="3013"/>
                  </a:cubicBezTo>
                  <a:cubicBezTo>
                    <a:pt x="691" y="3394"/>
                    <a:pt x="524" y="3763"/>
                    <a:pt x="239" y="4072"/>
                  </a:cubicBezTo>
                  <a:lnTo>
                    <a:pt x="274" y="4072"/>
                  </a:lnTo>
                  <a:cubicBezTo>
                    <a:pt x="500" y="3905"/>
                    <a:pt x="798" y="3751"/>
                    <a:pt x="1215" y="3703"/>
                  </a:cubicBezTo>
                  <a:cubicBezTo>
                    <a:pt x="1703" y="3644"/>
                    <a:pt x="2108" y="3572"/>
                    <a:pt x="2489" y="3572"/>
                  </a:cubicBezTo>
                  <a:cubicBezTo>
                    <a:pt x="2822" y="3572"/>
                    <a:pt x="3132" y="3632"/>
                    <a:pt x="3429" y="3834"/>
                  </a:cubicBezTo>
                  <a:cubicBezTo>
                    <a:pt x="3572" y="3941"/>
                    <a:pt x="3679" y="4072"/>
                    <a:pt x="3739" y="4239"/>
                  </a:cubicBezTo>
                  <a:cubicBezTo>
                    <a:pt x="3798" y="4382"/>
                    <a:pt x="3834" y="4548"/>
                    <a:pt x="3834" y="4727"/>
                  </a:cubicBezTo>
                  <a:lnTo>
                    <a:pt x="3918" y="4739"/>
                  </a:lnTo>
                  <a:cubicBezTo>
                    <a:pt x="4072" y="4727"/>
                    <a:pt x="4215" y="4703"/>
                    <a:pt x="4287" y="4679"/>
                  </a:cubicBezTo>
                  <a:cubicBezTo>
                    <a:pt x="4394" y="4667"/>
                    <a:pt x="4430" y="4656"/>
                    <a:pt x="4501" y="4644"/>
                  </a:cubicBezTo>
                  <a:cubicBezTo>
                    <a:pt x="4525" y="4644"/>
                    <a:pt x="4549" y="4667"/>
                    <a:pt x="4549" y="4715"/>
                  </a:cubicBezTo>
                  <a:lnTo>
                    <a:pt x="4763" y="4715"/>
                  </a:lnTo>
                  <a:cubicBezTo>
                    <a:pt x="4930" y="4703"/>
                    <a:pt x="5025" y="4620"/>
                    <a:pt x="5096" y="4501"/>
                  </a:cubicBezTo>
                  <a:cubicBezTo>
                    <a:pt x="5153" y="4399"/>
                    <a:pt x="5209" y="4297"/>
                    <a:pt x="5276" y="4297"/>
                  </a:cubicBezTo>
                  <a:cubicBezTo>
                    <a:pt x="5279" y="4297"/>
                    <a:pt x="5283" y="4298"/>
                    <a:pt x="5287" y="4298"/>
                  </a:cubicBezTo>
                  <a:cubicBezTo>
                    <a:pt x="5299" y="4298"/>
                    <a:pt x="5322" y="4310"/>
                    <a:pt x="5322" y="4334"/>
                  </a:cubicBezTo>
                  <a:lnTo>
                    <a:pt x="5334" y="4310"/>
                  </a:lnTo>
                  <a:cubicBezTo>
                    <a:pt x="5382" y="4275"/>
                    <a:pt x="5513" y="4239"/>
                    <a:pt x="5632" y="4120"/>
                  </a:cubicBezTo>
                  <a:cubicBezTo>
                    <a:pt x="5763" y="3989"/>
                    <a:pt x="5715" y="3822"/>
                    <a:pt x="5632" y="3655"/>
                  </a:cubicBezTo>
                  <a:cubicBezTo>
                    <a:pt x="5573" y="3560"/>
                    <a:pt x="5537" y="3465"/>
                    <a:pt x="5453" y="3429"/>
                  </a:cubicBezTo>
                  <a:cubicBezTo>
                    <a:pt x="5442" y="3405"/>
                    <a:pt x="5418" y="3370"/>
                    <a:pt x="5442" y="3334"/>
                  </a:cubicBezTo>
                  <a:cubicBezTo>
                    <a:pt x="5465" y="3274"/>
                    <a:pt x="5537" y="3179"/>
                    <a:pt x="5573" y="2977"/>
                  </a:cubicBezTo>
                  <a:cubicBezTo>
                    <a:pt x="5584" y="2762"/>
                    <a:pt x="5453" y="2572"/>
                    <a:pt x="5299" y="2465"/>
                  </a:cubicBezTo>
                  <a:cubicBezTo>
                    <a:pt x="5156" y="2358"/>
                    <a:pt x="5084" y="2346"/>
                    <a:pt x="5025" y="2322"/>
                  </a:cubicBezTo>
                  <a:cubicBezTo>
                    <a:pt x="5001" y="2298"/>
                    <a:pt x="5025" y="2262"/>
                    <a:pt x="5108" y="2227"/>
                  </a:cubicBezTo>
                  <a:lnTo>
                    <a:pt x="5168" y="2227"/>
                  </a:lnTo>
                  <a:cubicBezTo>
                    <a:pt x="5144" y="2167"/>
                    <a:pt x="5156" y="2036"/>
                    <a:pt x="5144" y="1846"/>
                  </a:cubicBezTo>
                  <a:cubicBezTo>
                    <a:pt x="5120" y="1643"/>
                    <a:pt x="5025" y="1512"/>
                    <a:pt x="4906" y="1489"/>
                  </a:cubicBezTo>
                  <a:lnTo>
                    <a:pt x="4906" y="1512"/>
                  </a:lnTo>
                  <a:cubicBezTo>
                    <a:pt x="4882" y="1572"/>
                    <a:pt x="4846" y="1572"/>
                    <a:pt x="4799" y="1572"/>
                  </a:cubicBezTo>
                  <a:cubicBezTo>
                    <a:pt x="4739" y="1572"/>
                    <a:pt x="4703" y="1572"/>
                    <a:pt x="4668" y="1548"/>
                  </a:cubicBezTo>
                  <a:cubicBezTo>
                    <a:pt x="4620" y="1512"/>
                    <a:pt x="4608" y="1453"/>
                    <a:pt x="4501" y="1369"/>
                  </a:cubicBezTo>
                  <a:cubicBezTo>
                    <a:pt x="4430" y="1310"/>
                    <a:pt x="4346" y="1286"/>
                    <a:pt x="4275" y="1274"/>
                  </a:cubicBezTo>
                  <a:lnTo>
                    <a:pt x="4275" y="1274"/>
                  </a:lnTo>
                  <a:cubicBezTo>
                    <a:pt x="4346" y="1572"/>
                    <a:pt x="4203" y="1929"/>
                    <a:pt x="3870" y="1977"/>
                  </a:cubicBezTo>
                  <a:cubicBezTo>
                    <a:pt x="3839" y="1982"/>
                    <a:pt x="3808" y="1984"/>
                    <a:pt x="3777" y="1984"/>
                  </a:cubicBezTo>
                  <a:cubicBezTo>
                    <a:pt x="3579" y="1984"/>
                    <a:pt x="3374" y="1898"/>
                    <a:pt x="3182" y="1898"/>
                  </a:cubicBezTo>
                  <a:cubicBezTo>
                    <a:pt x="3111" y="1898"/>
                    <a:pt x="3043" y="1909"/>
                    <a:pt x="2977" y="1941"/>
                  </a:cubicBezTo>
                  <a:cubicBezTo>
                    <a:pt x="2906" y="1977"/>
                    <a:pt x="2846" y="2048"/>
                    <a:pt x="2775" y="2084"/>
                  </a:cubicBezTo>
                  <a:cubicBezTo>
                    <a:pt x="2734" y="2102"/>
                    <a:pt x="2692" y="2110"/>
                    <a:pt x="2649" y="2110"/>
                  </a:cubicBezTo>
                  <a:cubicBezTo>
                    <a:pt x="2490" y="2110"/>
                    <a:pt x="2326" y="1998"/>
                    <a:pt x="2251" y="1858"/>
                  </a:cubicBezTo>
                  <a:cubicBezTo>
                    <a:pt x="2179" y="1679"/>
                    <a:pt x="2191" y="1465"/>
                    <a:pt x="2227" y="1274"/>
                  </a:cubicBezTo>
                  <a:lnTo>
                    <a:pt x="2227" y="1274"/>
                  </a:lnTo>
                  <a:cubicBezTo>
                    <a:pt x="2189" y="1302"/>
                    <a:pt x="2146" y="1314"/>
                    <a:pt x="2101" y="1314"/>
                  </a:cubicBezTo>
                  <a:cubicBezTo>
                    <a:pt x="1936" y="1314"/>
                    <a:pt x="1756" y="1145"/>
                    <a:pt x="1774" y="977"/>
                  </a:cubicBezTo>
                  <a:cubicBezTo>
                    <a:pt x="1810" y="774"/>
                    <a:pt x="2024" y="619"/>
                    <a:pt x="2239" y="536"/>
                  </a:cubicBezTo>
                  <a:cubicBezTo>
                    <a:pt x="2441" y="441"/>
                    <a:pt x="2655" y="381"/>
                    <a:pt x="2882" y="357"/>
                  </a:cubicBezTo>
                  <a:cubicBezTo>
                    <a:pt x="2858" y="131"/>
                    <a:pt x="2560" y="24"/>
                    <a:pt x="2310"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
            <p:cNvSpPr/>
            <p:nvPr/>
          </p:nvSpPr>
          <p:spPr>
            <a:xfrm>
              <a:off x="5468225" y="3791075"/>
              <a:ext cx="79800" cy="69375"/>
            </a:xfrm>
            <a:custGeom>
              <a:avLst/>
              <a:gdLst/>
              <a:ahLst/>
              <a:cxnLst/>
              <a:rect l="l" t="t" r="r" b="b"/>
              <a:pathLst>
                <a:path w="3192" h="2775" extrusionOk="0">
                  <a:moveTo>
                    <a:pt x="1882" y="0"/>
                  </a:moveTo>
                  <a:cubicBezTo>
                    <a:pt x="1834" y="0"/>
                    <a:pt x="1787" y="0"/>
                    <a:pt x="1751" y="24"/>
                  </a:cubicBezTo>
                  <a:cubicBezTo>
                    <a:pt x="1394" y="131"/>
                    <a:pt x="1060" y="441"/>
                    <a:pt x="1120" y="774"/>
                  </a:cubicBezTo>
                  <a:cubicBezTo>
                    <a:pt x="895" y="628"/>
                    <a:pt x="615" y="550"/>
                    <a:pt x="328" y="550"/>
                  </a:cubicBezTo>
                  <a:cubicBezTo>
                    <a:pt x="219" y="550"/>
                    <a:pt x="109" y="561"/>
                    <a:pt x="1" y="584"/>
                  </a:cubicBezTo>
                  <a:cubicBezTo>
                    <a:pt x="108" y="643"/>
                    <a:pt x="156" y="703"/>
                    <a:pt x="120" y="750"/>
                  </a:cubicBezTo>
                  <a:cubicBezTo>
                    <a:pt x="108" y="786"/>
                    <a:pt x="84" y="786"/>
                    <a:pt x="25" y="786"/>
                  </a:cubicBezTo>
                  <a:cubicBezTo>
                    <a:pt x="286" y="858"/>
                    <a:pt x="525" y="977"/>
                    <a:pt x="691" y="1155"/>
                  </a:cubicBezTo>
                  <a:cubicBezTo>
                    <a:pt x="763" y="1120"/>
                    <a:pt x="834" y="1120"/>
                    <a:pt x="929" y="1120"/>
                  </a:cubicBezTo>
                  <a:cubicBezTo>
                    <a:pt x="1048" y="1120"/>
                    <a:pt x="1191" y="1179"/>
                    <a:pt x="1287" y="1262"/>
                  </a:cubicBezTo>
                  <a:cubicBezTo>
                    <a:pt x="1334" y="1298"/>
                    <a:pt x="1358" y="1334"/>
                    <a:pt x="1394" y="1370"/>
                  </a:cubicBezTo>
                  <a:cubicBezTo>
                    <a:pt x="1418" y="1358"/>
                    <a:pt x="1453" y="1358"/>
                    <a:pt x="1477" y="1358"/>
                  </a:cubicBezTo>
                  <a:cubicBezTo>
                    <a:pt x="1596" y="1358"/>
                    <a:pt x="1775" y="1417"/>
                    <a:pt x="1870" y="1536"/>
                  </a:cubicBezTo>
                  <a:cubicBezTo>
                    <a:pt x="1965" y="1655"/>
                    <a:pt x="2013" y="1810"/>
                    <a:pt x="2025" y="1941"/>
                  </a:cubicBezTo>
                  <a:cubicBezTo>
                    <a:pt x="2049" y="2215"/>
                    <a:pt x="2001" y="2310"/>
                    <a:pt x="1965" y="2370"/>
                  </a:cubicBezTo>
                  <a:lnTo>
                    <a:pt x="1953" y="2394"/>
                  </a:lnTo>
                  <a:lnTo>
                    <a:pt x="1989" y="2394"/>
                  </a:lnTo>
                  <a:cubicBezTo>
                    <a:pt x="2132" y="2429"/>
                    <a:pt x="2311" y="2584"/>
                    <a:pt x="2406" y="2775"/>
                  </a:cubicBezTo>
                  <a:cubicBezTo>
                    <a:pt x="2430" y="2763"/>
                    <a:pt x="2465" y="2763"/>
                    <a:pt x="2489" y="2751"/>
                  </a:cubicBezTo>
                  <a:cubicBezTo>
                    <a:pt x="2703" y="2667"/>
                    <a:pt x="2942" y="2548"/>
                    <a:pt x="3061" y="2394"/>
                  </a:cubicBezTo>
                  <a:cubicBezTo>
                    <a:pt x="3144" y="2274"/>
                    <a:pt x="3156" y="2167"/>
                    <a:pt x="3180" y="2108"/>
                  </a:cubicBezTo>
                  <a:cubicBezTo>
                    <a:pt x="3180" y="2060"/>
                    <a:pt x="3192" y="1989"/>
                    <a:pt x="3156" y="1941"/>
                  </a:cubicBezTo>
                  <a:cubicBezTo>
                    <a:pt x="3156" y="1798"/>
                    <a:pt x="3084" y="1643"/>
                    <a:pt x="2942" y="1512"/>
                  </a:cubicBezTo>
                  <a:cubicBezTo>
                    <a:pt x="2775" y="1358"/>
                    <a:pt x="2727" y="1298"/>
                    <a:pt x="2703" y="1274"/>
                  </a:cubicBezTo>
                  <a:cubicBezTo>
                    <a:pt x="2680" y="1274"/>
                    <a:pt x="2680" y="1262"/>
                    <a:pt x="2680" y="1262"/>
                  </a:cubicBezTo>
                  <a:lnTo>
                    <a:pt x="2644" y="1262"/>
                  </a:lnTo>
                  <a:cubicBezTo>
                    <a:pt x="2596" y="1227"/>
                    <a:pt x="2620" y="1131"/>
                    <a:pt x="2596" y="1024"/>
                  </a:cubicBezTo>
                  <a:cubicBezTo>
                    <a:pt x="2561" y="893"/>
                    <a:pt x="2489" y="762"/>
                    <a:pt x="2370" y="703"/>
                  </a:cubicBezTo>
                  <a:cubicBezTo>
                    <a:pt x="2251" y="631"/>
                    <a:pt x="2180" y="631"/>
                    <a:pt x="2132" y="596"/>
                  </a:cubicBezTo>
                  <a:cubicBezTo>
                    <a:pt x="2120" y="584"/>
                    <a:pt x="2108" y="560"/>
                    <a:pt x="2084" y="536"/>
                  </a:cubicBezTo>
                  <a:cubicBezTo>
                    <a:pt x="2049" y="512"/>
                    <a:pt x="2013" y="417"/>
                    <a:pt x="1989" y="298"/>
                  </a:cubicBezTo>
                  <a:cubicBezTo>
                    <a:pt x="1965" y="215"/>
                    <a:pt x="1930" y="84"/>
                    <a:pt x="1882"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
            <p:cNvSpPr/>
            <p:nvPr/>
          </p:nvSpPr>
          <p:spPr>
            <a:xfrm>
              <a:off x="5153900" y="3644625"/>
              <a:ext cx="52125" cy="24725"/>
            </a:xfrm>
            <a:custGeom>
              <a:avLst/>
              <a:gdLst/>
              <a:ahLst/>
              <a:cxnLst/>
              <a:rect l="l" t="t" r="r" b="b"/>
              <a:pathLst>
                <a:path w="2085" h="989" extrusionOk="0">
                  <a:moveTo>
                    <a:pt x="167" y="1"/>
                  </a:moveTo>
                  <a:cubicBezTo>
                    <a:pt x="167" y="36"/>
                    <a:pt x="144" y="60"/>
                    <a:pt x="132" y="72"/>
                  </a:cubicBezTo>
                  <a:cubicBezTo>
                    <a:pt x="108" y="108"/>
                    <a:pt x="96" y="131"/>
                    <a:pt x="60" y="167"/>
                  </a:cubicBezTo>
                  <a:cubicBezTo>
                    <a:pt x="132" y="227"/>
                    <a:pt x="191" y="334"/>
                    <a:pt x="191" y="465"/>
                  </a:cubicBezTo>
                  <a:cubicBezTo>
                    <a:pt x="191" y="548"/>
                    <a:pt x="156" y="643"/>
                    <a:pt x="108" y="715"/>
                  </a:cubicBezTo>
                  <a:cubicBezTo>
                    <a:pt x="72" y="774"/>
                    <a:pt x="48" y="810"/>
                    <a:pt x="1" y="834"/>
                  </a:cubicBezTo>
                  <a:lnTo>
                    <a:pt x="239" y="989"/>
                  </a:lnTo>
                  <a:cubicBezTo>
                    <a:pt x="239" y="929"/>
                    <a:pt x="263" y="834"/>
                    <a:pt x="334" y="751"/>
                  </a:cubicBezTo>
                  <a:cubicBezTo>
                    <a:pt x="417" y="643"/>
                    <a:pt x="525" y="572"/>
                    <a:pt x="656" y="524"/>
                  </a:cubicBezTo>
                  <a:cubicBezTo>
                    <a:pt x="721" y="505"/>
                    <a:pt x="790" y="496"/>
                    <a:pt x="855" y="496"/>
                  </a:cubicBezTo>
                  <a:cubicBezTo>
                    <a:pt x="908" y="496"/>
                    <a:pt x="958" y="502"/>
                    <a:pt x="1001" y="512"/>
                  </a:cubicBezTo>
                  <a:cubicBezTo>
                    <a:pt x="1013" y="512"/>
                    <a:pt x="1048" y="524"/>
                    <a:pt x="1060" y="524"/>
                  </a:cubicBezTo>
                  <a:cubicBezTo>
                    <a:pt x="1108" y="465"/>
                    <a:pt x="1191" y="405"/>
                    <a:pt x="1346" y="358"/>
                  </a:cubicBezTo>
                  <a:cubicBezTo>
                    <a:pt x="1385" y="342"/>
                    <a:pt x="1430" y="336"/>
                    <a:pt x="1479" y="336"/>
                  </a:cubicBezTo>
                  <a:cubicBezTo>
                    <a:pt x="1580" y="336"/>
                    <a:pt x="1690" y="365"/>
                    <a:pt x="1763" y="405"/>
                  </a:cubicBezTo>
                  <a:cubicBezTo>
                    <a:pt x="1822" y="429"/>
                    <a:pt x="1858" y="465"/>
                    <a:pt x="1894" y="489"/>
                  </a:cubicBezTo>
                  <a:cubicBezTo>
                    <a:pt x="1906" y="453"/>
                    <a:pt x="1918" y="405"/>
                    <a:pt x="1965" y="346"/>
                  </a:cubicBezTo>
                  <a:cubicBezTo>
                    <a:pt x="2001" y="298"/>
                    <a:pt x="2037" y="251"/>
                    <a:pt x="2084" y="227"/>
                  </a:cubicBezTo>
                  <a:cubicBezTo>
                    <a:pt x="2001" y="227"/>
                    <a:pt x="1894" y="215"/>
                    <a:pt x="1799" y="215"/>
                  </a:cubicBezTo>
                  <a:cubicBezTo>
                    <a:pt x="1251" y="179"/>
                    <a:pt x="715" y="108"/>
                    <a:pt x="167" y="1"/>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
            <p:cNvSpPr/>
            <p:nvPr/>
          </p:nvSpPr>
          <p:spPr>
            <a:xfrm>
              <a:off x="5278625" y="3642250"/>
              <a:ext cx="116100" cy="72050"/>
            </a:xfrm>
            <a:custGeom>
              <a:avLst/>
              <a:gdLst/>
              <a:ahLst/>
              <a:cxnLst/>
              <a:rect l="l" t="t" r="r" b="b"/>
              <a:pathLst>
                <a:path w="4644" h="2882" extrusionOk="0">
                  <a:moveTo>
                    <a:pt x="4453" y="0"/>
                  </a:moveTo>
                  <a:cubicBezTo>
                    <a:pt x="4346" y="84"/>
                    <a:pt x="4191" y="155"/>
                    <a:pt x="4037" y="155"/>
                  </a:cubicBezTo>
                  <a:cubicBezTo>
                    <a:pt x="4011" y="157"/>
                    <a:pt x="3988" y="158"/>
                    <a:pt x="3966" y="158"/>
                  </a:cubicBezTo>
                  <a:cubicBezTo>
                    <a:pt x="3865" y="158"/>
                    <a:pt x="3800" y="137"/>
                    <a:pt x="3751" y="107"/>
                  </a:cubicBezTo>
                  <a:cubicBezTo>
                    <a:pt x="3703" y="155"/>
                    <a:pt x="3656" y="203"/>
                    <a:pt x="3584" y="238"/>
                  </a:cubicBezTo>
                  <a:cubicBezTo>
                    <a:pt x="3493" y="309"/>
                    <a:pt x="3342" y="363"/>
                    <a:pt x="3189" y="363"/>
                  </a:cubicBezTo>
                  <a:cubicBezTo>
                    <a:pt x="3162" y="363"/>
                    <a:pt x="3135" y="361"/>
                    <a:pt x="3108" y="357"/>
                  </a:cubicBezTo>
                  <a:cubicBezTo>
                    <a:pt x="2941" y="334"/>
                    <a:pt x="2846" y="286"/>
                    <a:pt x="2763" y="238"/>
                  </a:cubicBezTo>
                  <a:lnTo>
                    <a:pt x="2763" y="238"/>
                  </a:lnTo>
                  <a:cubicBezTo>
                    <a:pt x="2787" y="262"/>
                    <a:pt x="2787" y="262"/>
                    <a:pt x="2787" y="274"/>
                  </a:cubicBezTo>
                  <a:cubicBezTo>
                    <a:pt x="2846" y="536"/>
                    <a:pt x="2846" y="881"/>
                    <a:pt x="2846" y="1191"/>
                  </a:cubicBezTo>
                  <a:cubicBezTo>
                    <a:pt x="2858" y="1489"/>
                    <a:pt x="2870" y="1667"/>
                    <a:pt x="2858" y="1727"/>
                  </a:cubicBezTo>
                  <a:cubicBezTo>
                    <a:pt x="2858" y="1750"/>
                    <a:pt x="2846" y="1762"/>
                    <a:pt x="2846" y="1774"/>
                  </a:cubicBezTo>
                  <a:cubicBezTo>
                    <a:pt x="2882" y="1822"/>
                    <a:pt x="2929" y="1834"/>
                    <a:pt x="2965" y="1870"/>
                  </a:cubicBezTo>
                  <a:cubicBezTo>
                    <a:pt x="3060" y="1953"/>
                    <a:pt x="3048" y="1989"/>
                    <a:pt x="3037" y="2024"/>
                  </a:cubicBezTo>
                  <a:cubicBezTo>
                    <a:pt x="3028" y="2049"/>
                    <a:pt x="3008" y="2080"/>
                    <a:pt x="2948" y="2080"/>
                  </a:cubicBezTo>
                  <a:cubicBezTo>
                    <a:pt x="2922" y="2080"/>
                    <a:pt x="2889" y="2074"/>
                    <a:pt x="2846" y="2060"/>
                  </a:cubicBezTo>
                  <a:cubicBezTo>
                    <a:pt x="2691" y="2012"/>
                    <a:pt x="2417" y="1929"/>
                    <a:pt x="1965" y="1631"/>
                  </a:cubicBezTo>
                  <a:cubicBezTo>
                    <a:pt x="1727" y="1477"/>
                    <a:pt x="1501" y="1334"/>
                    <a:pt x="1310" y="1155"/>
                  </a:cubicBezTo>
                  <a:cubicBezTo>
                    <a:pt x="1096" y="977"/>
                    <a:pt x="953" y="750"/>
                    <a:pt x="893" y="560"/>
                  </a:cubicBezTo>
                  <a:cubicBezTo>
                    <a:pt x="846" y="429"/>
                    <a:pt x="810" y="322"/>
                    <a:pt x="798" y="215"/>
                  </a:cubicBezTo>
                  <a:cubicBezTo>
                    <a:pt x="777" y="218"/>
                    <a:pt x="757" y="220"/>
                    <a:pt x="738" y="220"/>
                  </a:cubicBezTo>
                  <a:cubicBezTo>
                    <a:pt x="692" y="220"/>
                    <a:pt x="650" y="211"/>
                    <a:pt x="608" y="203"/>
                  </a:cubicBezTo>
                  <a:cubicBezTo>
                    <a:pt x="584" y="238"/>
                    <a:pt x="536" y="286"/>
                    <a:pt x="477" y="322"/>
                  </a:cubicBezTo>
                  <a:cubicBezTo>
                    <a:pt x="441" y="334"/>
                    <a:pt x="429" y="334"/>
                    <a:pt x="405" y="346"/>
                  </a:cubicBezTo>
                  <a:lnTo>
                    <a:pt x="405" y="369"/>
                  </a:lnTo>
                  <a:cubicBezTo>
                    <a:pt x="405" y="441"/>
                    <a:pt x="417" y="524"/>
                    <a:pt x="417" y="643"/>
                  </a:cubicBezTo>
                  <a:cubicBezTo>
                    <a:pt x="405" y="750"/>
                    <a:pt x="381" y="905"/>
                    <a:pt x="298" y="1024"/>
                  </a:cubicBezTo>
                  <a:cubicBezTo>
                    <a:pt x="191" y="1155"/>
                    <a:pt x="84" y="1215"/>
                    <a:pt x="0" y="1227"/>
                  </a:cubicBezTo>
                  <a:cubicBezTo>
                    <a:pt x="358" y="1334"/>
                    <a:pt x="858" y="1536"/>
                    <a:pt x="1322" y="1822"/>
                  </a:cubicBezTo>
                  <a:cubicBezTo>
                    <a:pt x="1513" y="1941"/>
                    <a:pt x="1655" y="2048"/>
                    <a:pt x="1751" y="2120"/>
                  </a:cubicBezTo>
                  <a:cubicBezTo>
                    <a:pt x="1798" y="2155"/>
                    <a:pt x="1846" y="2191"/>
                    <a:pt x="1870" y="2227"/>
                  </a:cubicBezTo>
                  <a:cubicBezTo>
                    <a:pt x="1889" y="2225"/>
                    <a:pt x="1909" y="2225"/>
                    <a:pt x="1929" y="2225"/>
                  </a:cubicBezTo>
                  <a:cubicBezTo>
                    <a:pt x="2071" y="2225"/>
                    <a:pt x="2228" y="2261"/>
                    <a:pt x="2322" y="2334"/>
                  </a:cubicBezTo>
                  <a:cubicBezTo>
                    <a:pt x="2441" y="2417"/>
                    <a:pt x="2525" y="2477"/>
                    <a:pt x="2620" y="2548"/>
                  </a:cubicBezTo>
                  <a:cubicBezTo>
                    <a:pt x="2632" y="2584"/>
                    <a:pt x="2667" y="2608"/>
                    <a:pt x="2679" y="2620"/>
                  </a:cubicBezTo>
                  <a:cubicBezTo>
                    <a:pt x="2703" y="2643"/>
                    <a:pt x="2751" y="2643"/>
                    <a:pt x="2798" y="2643"/>
                  </a:cubicBezTo>
                  <a:cubicBezTo>
                    <a:pt x="3001" y="2655"/>
                    <a:pt x="3227" y="2739"/>
                    <a:pt x="3382" y="2882"/>
                  </a:cubicBezTo>
                  <a:cubicBezTo>
                    <a:pt x="3358" y="2858"/>
                    <a:pt x="3346" y="2834"/>
                    <a:pt x="3334" y="2822"/>
                  </a:cubicBezTo>
                  <a:cubicBezTo>
                    <a:pt x="3037" y="2286"/>
                    <a:pt x="3453" y="1548"/>
                    <a:pt x="4084" y="1358"/>
                  </a:cubicBezTo>
                  <a:cubicBezTo>
                    <a:pt x="4227" y="1334"/>
                    <a:pt x="4370" y="1298"/>
                    <a:pt x="4501" y="1298"/>
                  </a:cubicBezTo>
                  <a:lnTo>
                    <a:pt x="4501" y="1048"/>
                  </a:lnTo>
                  <a:cubicBezTo>
                    <a:pt x="4525" y="715"/>
                    <a:pt x="4584" y="405"/>
                    <a:pt x="4644" y="203"/>
                  </a:cubicBezTo>
                  <a:cubicBezTo>
                    <a:pt x="4632" y="179"/>
                    <a:pt x="4608" y="179"/>
                    <a:pt x="4596" y="167"/>
                  </a:cubicBezTo>
                  <a:cubicBezTo>
                    <a:pt x="4513" y="107"/>
                    <a:pt x="4477" y="48"/>
                    <a:pt x="4453" y="0"/>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
            <p:cNvSpPr/>
            <p:nvPr/>
          </p:nvSpPr>
          <p:spPr>
            <a:xfrm>
              <a:off x="5330725" y="3774400"/>
              <a:ext cx="72050" cy="35450"/>
            </a:xfrm>
            <a:custGeom>
              <a:avLst/>
              <a:gdLst/>
              <a:ahLst/>
              <a:cxnLst/>
              <a:rect l="l" t="t" r="r" b="b"/>
              <a:pathLst>
                <a:path w="2882" h="1418" extrusionOk="0">
                  <a:moveTo>
                    <a:pt x="322" y="1"/>
                  </a:moveTo>
                  <a:lnTo>
                    <a:pt x="322" y="24"/>
                  </a:lnTo>
                  <a:cubicBezTo>
                    <a:pt x="262" y="108"/>
                    <a:pt x="143" y="179"/>
                    <a:pt x="0" y="227"/>
                  </a:cubicBezTo>
                  <a:cubicBezTo>
                    <a:pt x="131" y="346"/>
                    <a:pt x="274" y="525"/>
                    <a:pt x="452" y="822"/>
                  </a:cubicBezTo>
                  <a:cubicBezTo>
                    <a:pt x="476" y="870"/>
                    <a:pt x="500" y="917"/>
                    <a:pt x="512" y="953"/>
                  </a:cubicBezTo>
                  <a:cubicBezTo>
                    <a:pt x="833" y="1060"/>
                    <a:pt x="1191" y="1013"/>
                    <a:pt x="1512" y="1072"/>
                  </a:cubicBezTo>
                  <a:cubicBezTo>
                    <a:pt x="1857" y="1120"/>
                    <a:pt x="2155" y="1275"/>
                    <a:pt x="2465" y="1417"/>
                  </a:cubicBezTo>
                  <a:cubicBezTo>
                    <a:pt x="2488" y="1406"/>
                    <a:pt x="2512" y="1394"/>
                    <a:pt x="2524" y="1370"/>
                  </a:cubicBezTo>
                  <a:cubicBezTo>
                    <a:pt x="2548" y="1298"/>
                    <a:pt x="2572" y="1215"/>
                    <a:pt x="2667" y="1108"/>
                  </a:cubicBezTo>
                  <a:cubicBezTo>
                    <a:pt x="2727" y="1036"/>
                    <a:pt x="2798" y="977"/>
                    <a:pt x="2881" y="929"/>
                  </a:cubicBezTo>
                  <a:cubicBezTo>
                    <a:pt x="2869" y="917"/>
                    <a:pt x="2858" y="917"/>
                    <a:pt x="2858" y="917"/>
                  </a:cubicBezTo>
                  <a:cubicBezTo>
                    <a:pt x="2738" y="798"/>
                    <a:pt x="2738" y="739"/>
                    <a:pt x="2786" y="703"/>
                  </a:cubicBezTo>
                  <a:lnTo>
                    <a:pt x="2786" y="703"/>
                  </a:lnTo>
                  <a:cubicBezTo>
                    <a:pt x="2768" y="705"/>
                    <a:pt x="2749" y="706"/>
                    <a:pt x="2729" y="706"/>
                  </a:cubicBezTo>
                  <a:cubicBezTo>
                    <a:pt x="2618" y="706"/>
                    <a:pt x="2482" y="675"/>
                    <a:pt x="2381" y="584"/>
                  </a:cubicBezTo>
                  <a:cubicBezTo>
                    <a:pt x="2298" y="501"/>
                    <a:pt x="2262" y="417"/>
                    <a:pt x="2262" y="358"/>
                  </a:cubicBezTo>
                  <a:cubicBezTo>
                    <a:pt x="2238" y="370"/>
                    <a:pt x="2212" y="376"/>
                    <a:pt x="2183" y="376"/>
                  </a:cubicBezTo>
                  <a:cubicBezTo>
                    <a:pt x="2155" y="376"/>
                    <a:pt x="2125" y="370"/>
                    <a:pt x="2096" y="358"/>
                  </a:cubicBezTo>
                  <a:cubicBezTo>
                    <a:pt x="2036" y="441"/>
                    <a:pt x="1965" y="525"/>
                    <a:pt x="1846" y="620"/>
                  </a:cubicBezTo>
                  <a:lnTo>
                    <a:pt x="1667" y="751"/>
                  </a:lnTo>
                  <a:cubicBezTo>
                    <a:pt x="1611" y="795"/>
                    <a:pt x="1514" y="871"/>
                    <a:pt x="1366" y="871"/>
                  </a:cubicBezTo>
                  <a:cubicBezTo>
                    <a:pt x="1355" y="871"/>
                    <a:pt x="1344" y="871"/>
                    <a:pt x="1334" y="870"/>
                  </a:cubicBezTo>
                  <a:cubicBezTo>
                    <a:pt x="1179" y="834"/>
                    <a:pt x="1095" y="763"/>
                    <a:pt x="1024" y="715"/>
                  </a:cubicBezTo>
                  <a:cubicBezTo>
                    <a:pt x="964" y="679"/>
                    <a:pt x="893" y="620"/>
                    <a:pt x="810" y="560"/>
                  </a:cubicBezTo>
                  <a:cubicBezTo>
                    <a:pt x="536" y="334"/>
                    <a:pt x="429" y="179"/>
                    <a:pt x="381" y="96"/>
                  </a:cubicBezTo>
                  <a:cubicBezTo>
                    <a:pt x="369" y="60"/>
                    <a:pt x="369" y="36"/>
                    <a:pt x="369" y="24"/>
                  </a:cubicBezTo>
                  <a:cubicBezTo>
                    <a:pt x="357" y="24"/>
                    <a:pt x="333" y="1"/>
                    <a:pt x="322" y="1"/>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
            <p:cNvSpPr/>
            <p:nvPr/>
          </p:nvSpPr>
          <p:spPr>
            <a:xfrm>
              <a:off x="5402150" y="3664875"/>
              <a:ext cx="19675" cy="14900"/>
            </a:xfrm>
            <a:custGeom>
              <a:avLst/>
              <a:gdLst/>
              <a:ahLst/>
              <a:cxnLst/>
              <a:rect l="l" t="t" r="r" b="b"/>
              <a:pathLst>
                <a:path w="787" h="596" extrusionOk="0">
                  <a:moveTo>
                    <a:pt x="298" y="0"/>
                  </a:moveTo>
                  <a:cubicBezTo>
                    <a:pt x="227" y="119"/>
                    <a:pt x="120" y="274"/>
                    <a:pt x="1" y="429"/>
                  </a:cubicBezTo>
                  <a:cubicBezTo>
                    <a:pt x="143" y="476"/>
                    <a:pt x="298" y="512"/>
                    <a:pt x="441" y="595"/>
                  </a:cubicBezTo>
                  <a:cubicBezTo>
                    <a:pt x="501" y="536"/>
                    <a:pt x="560" y="476"/>
                    <a:pt x="620" y="429"/>
                  </a:cubicBezTo>
                  <a:cubicBezTo>
                    <a:pt x="679" y="381"/>
                    <a:pt x="739" y="357"/>
                    <a:pt x="786" y="322"/>
                  </a:cubicBezTo>
                  <a:cubicBezTo>
                    <a:pt x="774" y="298"/>
                    <a:pt x="763" y="250"/>
                    <a:pt x="763" y="238"/>
                  </a:cubicBezTo>
                  <a:cubicBezTo>
                    <a:pt x="703" y="238"/>
                    <a:pt x="596" y="238"/>
                    <a:pt x="501" y="191"/>
                  </a:cubicBezTo>
                  <a:cubicBezTo>
                    <a:pt x="417" y="143"/>
                    <a:pt x="346" y="72"/>
                    <a:pt x="298" y="0"/>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
            <p:cNvSpPr/>
            <p:nvPr/>
          </p:nvSpPr>
          <p:spPr>
            <a:xfrm>
              <a:off x="5028325" y="3605225"/>
              <a:ext cx="22325" cy="21800"/>
            </a:xfrm>
            <a:custGeom>
              <a:avLst/>
              <a:gdLst/>
              <a:ahLst/>
              <a:cxnLst/>
              <a:rect l="l" t="t" r="r" b="b"/>
              <a:pathLst>
                <a:path w="893" h="872" extrusionOk="0">
                  <a:moveTo>
                    <a:pt x="411" y="1"/>
                  </a:moveTo>
                  <a:cubicBezTo>
                    <a:pt x="376" y="1"/>
                    <a:pt x="342" y="12"/>
                    <a:pt x="309" y="41"/>
                  </a:cubicBezTo>
                  <a:cubicBezTo>
                    <a:pt x="202" y="136"/>
                    <a:pt x="154" y="231"/>
                    <a:pt x="118" y="338"/>
                  </a:cubicBezTo>
                  <a:cubicBezTo>
                    <a:pt x="118" y="362"/>
                    <a:pt x="95" y="362"/>
                    <a:pt x="95" y="374"/>
                  </a:cubicBezTo>
                  <a:cubicBezTo>
                    <a:pt x="83" y="422"/>
                    <a:pt x="83" y="457"/>
                    <a:pt x="71" y="505"/>
                  </a:cubicBezTo>
                  <a:cubicBezTo>
                    <a:pt x="0" y="724"/>
                    <a:pt x="176" y="871"/>
                    <a:pt x="348" y="871"/>
                  </a:cubicBezTo>
                  <a:cubicBezTo>
                    <a:pt x="467" y="871"/>
                    <a:pt x="584" y="801"/>
                    <a:pt x="618" y="636"/>
                  </a:cubicBezTo>
                  <a:cubicBezTo>
                    <a:pt x="714" y="636"/>
                    <a:pt x="797" y="564"/>
                    <a:pt x="833" y="493"/>
                  </a:cubicBezTo>
                  <a:cubicBezTo>
                    <a:pt x="892" y="338"/>
                    <a:pt x="868" y="219"/>
                    <a:pt x="809" y="88"/>
                  </a:cubicBezTo>
                  <a:cubicBezTo>
                    <a:pt x="790" y="31"/>
                    <a:pt x="741" y="5"/>
                    <a:pt x="688" y="5"/>
                  </a:cubicBezTo>
                  <a:cubicBezTo>
                    <a:pt x="642" y="5"/>
                    <a:pt x="592" y="25"/>
                    <a:pt x="559" y="64"/>
                  </a:cubicBezTo>
                  <a:cubicBezTo>
                    <a:pt x="516" y="28"/>
                    <a:pt x="463" y="1"/>
                    <a:pt x="411"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
            <p:cNvSpPr/>
            <p:nvPr/>
          </p:nvSpPr>
          <p:spPr>
            <a:xfrm>
              <a:off x="5044100" y="3573025"/>
              <a:ext cx="35425" cy="38375"/>
            </a:xfrm>
            <a:custGeom>
              <a:avLst/>
              <a:gdLst/>
              <a:ahLst/>
              <a:cxnLst/>
              <a:rect l="l" t="t" r="r" b="b"/>
              <a:pathLst>
                <a:path w="1417" h="1535" extrusionOk="0">
                  <a:moveTo>
                    <a:pt x="956" y="1"/>
                  </a:moveTo>
                  <a:cubicBezTo>
                    <a:pt x="842" y="1"/>
                    <a:pt x="729" y="58"/>
                    <a:pt x="583" y="138"/>
                  </a:cubicBezTo>
                  <a:cubicBezTo>
                    <a:pt x="357" y="257"/>
                    <a:pt x="392" y="531"/>
                    <a:pt x="476" y="757"/>
                  </a:cubicBezTo>
                  <a:cubicBezTo>
                    <a:pt x="476" y="793"/>
                    <a:pt x="476" y="829"/>
                    <a:pt x="464" y="876"/>
                  </a:cubicBezTo>
                  <a:cubicBezTo>
                    <a:pt x="440" y="864"/>
                    <a:pt x="413" y="858"/>
                    <a:pt x="383" y="858"/>
                  </a:cubicBezTo>
                  <a:cubicBezTo>
                    <a:pt x="354" y="858"/>
                    <a:pt x="321" y="864"/>
                    <a:pt x="285" y="876"/>
                  </a:cubicBezTo>
                  <a:cubicBezTo>
                    <a:pt x="214" y="888"/>
                    <a:pt x="178" y="960"/>
                    <a:pt x="154" y="1031"/>
                  </a:cubicBezTo>
                  <a:cubicBezTo>
                    <a:pt x="144" y="1029"/>
                    <a:pt x="134" y="1028"/>
                    <a:pt x="125" y="1028"/>
                  </a:cubicBezTo>
                  <a:cubicBezTo>
                    <a:pt x="38" y="1028"/>
                    <a:pt x="0" y="1121"/>
                    <a:pt x="11" y="1186"/>
                  </a:cubicBezTo>
                  <a:cubicBezTo>
                    <a:pt x="47" y="1269"/>
                    <a:pt x="71" y="1352"/>
                    <a:pt x="118" y="1424"/>
                  </a:cubicBezTo>
                  <a:cubicBezTo>
                    <a:pt x="161" y="1498"/>
                    <a:pt x="238" y="1534"/>
                    <a:pt x="313" y="1534"/>
                  </a:cubicBezTo>
                  <a:cubicBezTo>
                    <a:pt x="407" y="1534"/>
                    <a:pt x="498" y="1477"/>
                    <a:pt x="511" y="1364"/>
                  </a:cubicBezTo>
                  <a:lnTo>
                    <a:pt x="511" y="1245"/>
                  </a:lnTo>
                  <a:cubicBezTo>
                    <a:pt x="528" y="1254"/>
                    <a:pt x="557" y="1262"/>
                    <a:pt x="589" y="1262"/>
                  </a:cubicBezTo>
                  <a:cubicBezTo>
                    <a:pt x="602" y="1262"/>
                    <a:pt x="616" y="1261"/>
                    <a:pt x="630" y="1257"/>
                  </a:cubicBezTo>
                  <a:cubicBezTo>
                    <a:pt x="690" y="1257"/>
                    <a:pt x="761" y="1198"/>
                    <a:pt x="773" y="1138"/>
                  </a:cubicBezTo>
                  <a:cubicBezTo>
                    <a:pt x="785" y="1114"/>
                    <a:pt x="785" y="1067"/>
                    <a:pt x="785" y="1031"/>
                  </a:cubicBezTo>
                  <a:cubicBezTo>
                    <a:pt x="812" y="1037"/>
                    <a:pt x="840" y="1040"/>
                    <a:pt x="866" y="1040"/>
                  </a:cubicBezTo>
                  <a:cubicBezTo>
                    <a:pt x="1002" y="1040"/>
                    <a:pt x="1119" y="962"/>
                    <a:pt x="1119" y="793"/>
                  </a:cubicBezTo>
                  <a:cubicBezTo>
                    <a:pt x="1119" y="721"/>
                    <a:pt x="1107" y="662"/>
                    <a:pt x="1083" y="590"/>
                  </a:cubicBezTo>
                  <a:lnTo>
                    <a:pt x="1119" y="590"/>
                  </a:lnTo>
                  <a:cubicBezTo>
                    <a:pt x="1404" y="555"/>
                    <a:pt x="1416" y="257"/>
                    <a:pt x="1249" y="126"/>
                  </a:cubicBezTo>
                  <a:cubicBezTo>
                    <a:pt x="1139" y="37"/>
                    <a:pt x="1047" y="1"/>
                    <a:pt x="956"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
            <p:cNvSpPr/>
            <p:nvPr/>
          </p:nvSpPr>
          <p:spPr>
            <a:xfrm>
              <a:off x="5231400" y="3630525"/>
              <a:ext cx="15700" cy="19475"/>
            </a:xfrm>
            <a:custGeom>
              <a:avLst/>
              <a:gdLst/>
              <a:ahLst/>
              <a:cxnLst/>
              <a:rect l="l" t="t" r="r" b="b"/>
              <a:pathLst>
                <a:path w="628" h="779" extrusionOk="0">
                  <a:moveTo>
                    <a:pt x="293" y="0"/>
                  </a:moveTo>
                  <a:cubicBezTo>
                    <a:pt x="126" y="0"/>
                    <a:pt x="1" y="162"/>
                    <a:pt x="44" y="314"/>
                  </a:cubicBezTo>
                  <a:cubicBezTo>
                    <a:pt x="56" y="398"/>
                    <a:pt x="44" y="493"/>
                    <a:pt x="44" y="576"/>
                  </a:cubicBezTo>
                  <a:cubicBezTo>
                    <a:pt x="44" y="662"/>
                    <a:pt x="113" y="779"/>
                    <a:pt x="208" y="779"/>
                  </a:cubicBezTo>
                  <a:cubicBezTo>
                    <a:pt x="231" y="779"/>
                    <a:pt x="256" y="772"/>
                    <a:pt x="282" y="755"/>
                  </a:cubicBezTo>
                  <a:cubicBezTo>
                    <a:pt x="425" y="684"/>
                    <a:pt x="520" y="541"/>
                    <a:pt x="580" y="386"/>
                  </a:cubicBezTo>
                  <a:cubicBezTo>
                    <a:pt x="627" y="207"/>
                    <a:pt x="544" y="17"/>
                    <a:pt x="342" y="5"/>
                  </a:cubicBezTo>
                  <a:cubicBezTo>
                    <a:pt x="325" y="2"/>
                    <a:pt x="309" y="0"/>
                    <a:pt x="293"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
            <p:cNvSpPr/>
            <p:nvPr/>
          </p:nvSpPr>
          <p:spPr>
            <a:xfrm>
              <a:off x="5246200" y="3623925"/>
              <a:ext cx="10675" cy="12725"/>
            </a:xfrm>
            <a:custGeom>
              <a:avLst/>
              <a:gdLst/>
              <a:ahLst/>
              <a:cxnLst/>
              <a:rect l="l" t="t" r="r" b="b"/>
              <a:pathLst>
                <a:path w="427" h="509" extrusionOk="0">
                  <a:moveTo>
                    <a:pt x="331" y="1"/>
                  </a:moveTo>
                  <a:cubicBezTo>
                    <a:pt x="320" y="1"/>
                    <a:pt x="308" y="3"/>
                    <a:pt x="297" y="7"/>
                  </a:cubicBezTo>
                  <a:cubicBezTo>
                    <a:pt x="250" y="43"/>
                    <a:pt x="226" y="67"/>
                    <a:pt x="190" y="102"/>
                  </a:cubicBezTo>
                  <a:cubicBezTo>
                    <a:pt x="184" y="101"/>
                    <a:pt x="178" y="101"/>
                    <a:pt x="172" y="101"/>
                  </a:cubicBezTo>
                  <a:cubicBezTo>
                    <a:pt x="92" y="101"/>
                    <a:pt x="1" y="170"/>
                    <a:pt x="12" y="269"/>
                  </a:cubicBezTo>
                  <a:lnTo>
                    <a:pt x="12" y="388"/>
                  </a:lnTo>
                  <a:cubicBezTo>
                    <a:pt x="18" y="470"/>
                    <a:pt x="85" y="509"/>
                    <a:pt x="155" y="509"/>
                  </a:cubicBezTo>
                  <a:cubicBezTo>
                    <a:pt x="217" y="509"/>
                    <a:pt x="281" y="479"/>
                    <a:pt x="309" y="424"/>
                  </a:cubicBezTo>
                  <a:cubicBezTo>
                    <a:pt x="357" y="317"/>
                    <a:pt x="404" y="186"/>
                    <a:pt x="416" y="67"/>
                  </a:cubicBezTo>
                  <a:cubicBezTo>
                    <a:pt x="426" y="37"/>
                    <a:pt x="381" y="1"/>
                    <a:pt x="331"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
            <p:cNvSpPr/>
            <p:nvPr/>
          </p:nvSpPr>
          <p:spPr>
            <a:xfrm>
              <a:off x="5256525" y="3618475"/>
              <a:ext cx="8725" cy="8950"/>
            </a:xfrm>
            <a:custGeom>
              <a:avLst/>
              <a:gdLst/>
              <a:ahLst/>
              <a:cxnLst/>
              <a:rect l="l" t="t" r="r" b="b"/>
              <a:pathLst>
                <a:path w="349" h="358" extrusionOk="0">
                  <a:moveTo>
                    <a:pt x="179" y="1"/>
                  </a:moveTo>
                  <a:cubicBezTo>
                    <a:pt x="154" y="1"/>
                    <a:pt x="129" y="8"/>
                    <a:pt x="111" y="23"/>
                  </a:cubicBezTo>
                  <a:cubicBezTo>
                    <a:pt x="51" y="70"/>
                    <a:pt x="39" y="106"/>
                    <a:pt x="15" y="189"/>
                  </a:cubicBezTo>
                  <a:cubicBezTo>
                    <a:pt x="1" y="285"/>
                    <a:pt x="94" y="357"/>
                    <a:pt x="183" y="357"/>
                  </a:cubicBezTo>
                  <a:cubicBezTo>
                    <a:pt x="237" y="357"/>
                    <a:pt x="290" y="329"/>
                    <a:pt x="313" y="261"/>
                  </a:cubicBezTo>
                  <a:cubicBezTo>
                    <a:pt x="349" y="201"/>
                    <a:pt x="349" y="154"/>
                    <a:pt x="313" y="82"/>
                  </a:cubicBezTo>
                  <a:cubicBezTo>
                    <a:pt x="297" y="33"/>
                    <a:pt x="235" y="1"/>
                    <a:pt x="179"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
            <p:cNvSpPr/>
            <p:nvPr/>
          </p:nvSpPr>
          <p:spPr>
            <a:xfrm>
              <a:off x="5296475" y="3602350"/>
              <a:ext cx="14925" cy="11375"/>
            </a:xfrm>
            <a:custGeom>
              <a:avLst/>
              <a:gdLst/>
              <a:ahLst/>
              <a:cxnLst/>
              <a:rect l="l" t="t" r="r" b="b"/>
              <a:pathLst>
                <a:path w="597" h="455" extrusionOk="0">
                  <a:moveTo>
                    <a:pt x="132" y="1"/>
                  </a:moveTo>
                  <a:cubicBezTo>
                    <a:pt x="48" y="1"/>
                    <a:pt x="1" y="72"/>
                    <a:pt x="25" y="144"/>
                  </a:cubicBezTo>
                  <a:lnTo>
                    <a:pt x="120" y="322"/>
                  </a:lnTo>
                  <a:cubicBezTo>
                    <a:pt x="160" y="409"/>
                    <a:pt x="242" y="455"/>
                    <a:pt x="324" y="455"/>
                  </a:cubicBezTo>
                  <a:cubicBezTo>
                    <a:pt x="389" y="455"/>
                    <a:pt x="454" y="427"/>
                    <a:pt x="501" y="370"/>
                  </a:cubicBezTo>
                  <a:cubicBezTo>
                    <a:pt x="596" y="239"/>
                    <a:pt x="525" y="25"/>
                    <a:pt x="346" y="13"/>
                  </a:cubicBezTo>
                  <a:cubicBezTo>
                    <a:pt x="263" y="13"/>
                    <a:pt x="203" y="13"/>
                    <a:pt x="132"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
            <p:cNvSpPr/>
            <p:nvPr/>
          </p:nvSpPr>
          <p:spPr>
            <a:xfrm>
              <a:off x="5306900" y="3598075"/>
              <a:ext cx="22350" cy="11100"/>
            </a:xfrm>
            <a:custGeom>
              <a:avLst/>
              <a:gdLst/>
              <a:ahLst/>
              <a:cxnLst/>
              <a:rect l="l" t="t" r="r" b="b"/>
              <a:pathLst>
                <a:path w="894" h="444" extrusionOk="0">
                  <a:moveTo>
                    <a:pt x="670" y="0"/>
                  </a:moveTo>
                  <a:cubicBezTo>
                    <a:pt x="618" y="0"/>
                    <a:pt x="568" y="12"/>
                    <a:pt x="524" y="29"/>
                  </a:cubicBezTo>
                  <a:cubicBezTo>
                    <a:pt x="478" y="57"/>
                    <a:pt x="380" y="100"/>
                    <a:pt x="311" y="100"/>
                  </a:cubicBezTo>
                  <a:cubicBezTo>
                    <a:pt x="292" y="100"/>
                    <a:pt x="275" y="96"/>
                    <a:pt x="262" y="88"/>
                  </a:cubicBezTo>
                  <a:cubicBezTo>
                    <a:pt x="242" y="68"/>
                    <a:pt x="208" y="52"/>
                    <a:pt x="174" y="52"/>
                  </a:cubicBezTo>
                  <a:cubicBezTo>
                    <a:pt x="148" y="52"/>
                    <a:pt x="123" y="62"/>
                    <a:pt x="108" y="88"/>
                  </a:cubicBezTo>
                  <a:cubicBezTo>
                    <a:pt x="1" y="231"/>
                    <a:pt x="108" y="362"/>
                    <a:pt x="239" y="422"/>
                  </a:cubicBezTo>
                  <a:cubicBezTo>
                    <a:pt x="262" y="437"/>
                    <a:pt x="289" y="444"/>
                    <a:pt x="317" y="444"/>
                  </a:cubicBezTo>
                  <a:cubicBezTo>
                    <a:pt x="376" y="444"/>
                    <a:pt x="440" y="415"/>
                    <a:pt x="489" y="374"/>
                  </a:cubicBezTo>
                  <a:lnTo>
                    <a:pt x="584" y="291"/>
                  </a:lnTo>
                  <a:cubicBezTo>
                    <a:pt x="608" y="257"/>
                    <a:pt x="627" y="246"/>
                    <a:pt x="645" y="246"/>
                  </a:cubicBezTo>
                  <a:cubicBezTo>
                    <a:pt x="671" y="246"/>
                    <a:pt x="697" y="267"/>
                    <a:pt x="739" y="267"/>
                  </a:cubicBezTo>
                  <a:cubicBezTo>
                    <a:pt x="822" y="267"/>
                    <a:pt x="894" y="208"/>
                    <a:pt x="858" y="136"/>
                  </a:cubicBezTo>
                  <a:lnTo>
                    <a:pt x="846" y="124"/>
                  </a:lnTo>
                  <a:cubicBezTo>
                    <a:pt x="834" y="65"/>
                    <a:pt x="786" y="17"/>
                    <a:pt x="727" y="5"/>
                  </a:cubicBezTo>
                  <a:cubicBezTo>
                    <a:pt x="708" y="2"/>
                    <a:pt x="689" y="0"/>
                    <a:pt x="670"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
            <p:cNvSpPr/>
            <p:nvPr/>
          </p:nvSpPr>
          <p:spPr>
            <a:xfrm>
              <a:off x="5330075" y="3596225"/>
              <a:ext cx="17025" cy="10675"/>
            </a:xfrm>
            <a:custGeom>
              <a:avLst/>
              <a:gdLst/>
              <a:ahLst/>
              <a:cxnLst/>
              <a:rect l="l" t="t" r="r" b="b"/>
              <a:pathLst>
                <a:path w="681" h="427" extrusionOk="0">
                  <a:moveTo>
                    <a:pt x="201" y="0"/>
                  </a:moveTo>
                  <a:cubicBezTo>
                    <a:pt x="61" y="0"/>
                    <a:pt x="0" y="222"/>
                    <a:pt x="133" y="293"/>
                  </a:cubicBezTo>
                  <a:cubicBezTo>
                    <a:pt x="229" y="365"/>
                    <a:pt x="336" y="427"/>
                    <a:pt x="446" y="427"/>
                  </a:cubicBezTo>
                  <a:cubicBezTo>
                    <a:pt x="500" y="427"/>
                    <a:pt x="555" y="412"/>
                    <a:pt x="609" y="377"/>
                  </a:cubicBezTo>
                  <a:cubicBezTo>
                    <a:pt x="681" y="317"/>
                    <a:pt x="669" y="186"/>
                    <a:pt x="586" y="127"/>
                  </a:cubicBezTo>
                  <a:cubicBezTo>
                    <a:pt x="502" y="43"/>
                    <a:pt x="383" y="67"/>
                    <a:pt x="276" y="20"/>
                  </a:cubicBezTo>
                  <a:cubicBezTo>
                    <a:pt x="249" y="6"/>
                    <a:pt x="224" y="0"/>
                    <a:pt x="201"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
            <p:cNvSpPr/>
            <p:nvPr/>
          </p:nvSpPr>
          <p:spPr>
            <a:xfrm>
              <a:off x="5342325" y="3590275"/>
              <a:ext cx="32350" cy="20075"/>
            </a:xfrm>
            <a:custGeom>
              <a:avLst/>
              <a:gdLst/>
              <a:ahLst/>
              <a:cxnLst/>
              <a:rect l="l" t="t" r="r" b="b"/>
              <a:pathLst>
                <a:path w="1294" h="803" extrusionOk="0">
                  <a:moveTo>
                    <a:pt x="353" y="1"/>
                  </a:moveTo>
                  <a:cubicBezTo>
                    <a:pt x="292" y="1"/>
                    <a:pt x="234" y="7"/>
                    <a:pt x="179" y="19"/>
                  </a:cubicBezTo>
                  <a:cubicBezTo>
                    <a:pt x="24" y="43"/>
                    <a:pt x="0" y="222"/>
                    <a:pt x="119" y="317"/>
                  </a:cubicBezTo>
                  <a:cubicBezTo>
                    <a:pt x="203" y="389"/>
                    <a:pt x="322" y="448"/>
                    <a:pt x="429" y="508"/>
                  </a:cubicBezTo>
                  <a:cubicBezTo>
                    <a:pt x="560" y="579"/>
                    <a:pt x="667" y="698"/>
                    <a:pt x="798" y="770"/>
                  </a:cubicBezTo>
                  <a:cubicBezTo>
                    <a:pt x="839" y="793"/>
                    <a:pt x="879" y="803"/>
                    <a:pt x="917" y="803"/>
                  </a:cubicBezTo>
                  <a:cubicBezTo>
                    <a:pt x="1136" y="803"/>
                    <a:pt x="1294" y="468"/>
                    <a:pt x="1131" y="305"/>
                  </a:cubicBezTo>
                  <a:cubicBezTo>
                    <a:pt x="955" y="129"/>
                    <a:pt x="634" y="1"/>
                    <a:pt x="35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
            <p:cNvSpPr/>
            <p:nvPr/>
          </p:nvSpPr>
          <p:spPr>
            <a:xfrm>
              <a:off x="5367500" y="3593825"/>
              <a:ext cx="13550" cy="8850"/>
            </a:xfrm>
            <a:custGeom>
              <a:avLst/>
              <a:gdLst/>
              <a:ahLst/>
              <a:cxnLst/>
              <a:rect l="l" t="t" r="r" b="b"/>
              <a:pathLst>
                <a:path w="542" h="354" extrusionOk="0">
                  <a:moveTo>
                    <a:pt x="259" y="1"/>
                  </a:moveTo>
                  <a:cubicBezTo>
                    <a:pt x="73" y="1"/>
                    <a:pt x="0" y="264"/>
                    <a:pt x="196" y="318"/>
                  </a:cubicBezTo>
                  <a:cubicBezTo>
                    <a:pt x="267" y="354"/>
                    <a:pt x="327" y="354"/>
                    <a:pt x="398" y="354"/>
                  </a:cubicBezTo>
                  <a:cubicBezTo>
                    <a:pt x="541" y="342"/>
                    <a:pt x="541" y="163"/>
                    <a:pt x="458" y="104"/>
                  </a:cubicBezTo>
                  <a:cubicBezTo>
                    <a:pt x="398" y="56"/>
                    <a:pt x="386" y="44"/>
                    <a:pt x="315" y="8"/>
                  </a:cubicBezTo>
                  <a:cubicBezTo>
                    <a:pt x="295" y="3"/>
                    <a:pt x="277" y="1"/>
                    <a:pt x="259"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
            <p:cNvSpPr/>
            <p:nvPr/>
          </p:nvSpPr>
          <p:spPr>
            <a:xfrm>
              <a:off x="5381825" y="3596850"/>
              <a:ext cx="11575" cy="11250"/>
            </a:xfrm>
            <a:custGeom>
              <a:avLst/>
              <a:gdLst/>
              <a:ahLst/>
              <a:cxnLst/>
              <a:rect l="l" t="t" r="r" b="b"/>
              <a:pathLst>
                <a:path w="463" h="450" extrusionOk="0">
                  <a:moveTo>
                    <a:pt x="188" y="1"/>
                  </a:moveTo>
                  <a:cubicBezTo>
                    <a:pt x="89" y="1"/>
                    <a:pt x="0" y="102"/>
                    <a:pt x="52" y="221"/>
                  </a:cubicBezTo>
                  <a:cubicBezTo>
                    <a:pt x="99" y="304"/>
                    <a:pt x="123" y="364"/>
                    <a:pt x="218" y="423"/>
                  </a:cubicBezTo>
                  <a:cubicBezTo>
                    <a:pt x="246" y="442"/>
                    <a:pt x="275" y="450"/>
                    <a:pt x="304" y="450"/>
                  </a:cubicBezTo>
                  <a:cubicBezTo>
                    <a:pt x="388" y="450"/>
                    <a:pt x="462" y="381"/>
                    <a:pt x="444" y="292"/>
                  </a:cubicBezTo>
                  <a:cubicBezTo>
                    <a:pt x="409" y="185"/>
                    <a:pt x="385" y="126"/>
                    <a:pt x="302" y="54"/>
                  </a:cubicBezTo>
                  <a:cubicBezTo>
                    <a:pt x="268" y="17"/>
                    <a:pt x="227" y="1"/>
                    <a:pt x="188"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
            <p:cNvSpPr/>
            <p:nvPr/>
          </p:nvSpPr>
          <p:spPr>
            <a:xfrm>
              <a:off x="5422550" y="3613725"/>
              <a:ext cx="17025" cy="17425"/>
            </a:xfrm>
            <a:custGeom>
              <a:avLst/>
              <a:gdLst/>
              <a:ahLst/>
              <a:cxnLst/>
              <a:rect l="l" t="t" r="r" b="b"/>
              <a:pathLst>
                <a:path w="681" h="697" extrusionOk="0">
                  <a:moveTo>
                    <a:pt x="232" y="1"/>
                  </a:moveTo>
                  <a:cubicBezTo>
                    <a:pt x="87" y="1"/>
                    <a:pt x="1" y="199"/>
                    <a:pt x="101" y="320"/>
                  </a:cubicBezTo>
                  <a:cubicBezTo>
                    <a:pt x="161" y="379"/>
                    <a:pt x="161" y="415"/>
                    <a:pt x="185" y="498"/>
                  </a:cubicBezTo>
                  <a:cubicBezTo>
                    <a:pt x="211" y="634"/>
                    <a:pt x="313" y="697"/>
                    <a:pt x="416" y="697"/>
                  </a:cubicBezTo>
                  <a:cubicBezTo>
                    <a:pt x="548" y="697"/>
                    <a:pt x="681" y="595"/>
                    <a:pt x="661" y="415"/>
                  </a:cubicBezTo>
                  <a:cubicBezTo>
                    <a:pt x="625" y="236"/>
                    <a:pt x="494" y="105"/>
                    <a:pt x="316" y="22"/>
                  </a:cubicBezTo>
                  <a:cubicBezTo>
                    <a:pt x="286" y="7"/>
                    <a:pt x="258" y="1"/>
                    <a:pt x="232"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
            <p:cNvSpPr/>
            <p:nvPr/>
          </p:nvSpPr>
          <p:spPr>
            <a:xfrm>
              <a:off x="5439800" y="3621100"/>
              <a:ext cx="10600" cy="12100"/>
            </a:xfrm>
            <a:custGeom>
              <a:avLst/>
              <a:gdLst/>
              <a:ahLst/>
              <a:cxnLst/>
              <a:rect l="l" t="t" r="r" b="b"/>
              <a:pathLst>
                <a:path w="424" h="484" extrusionOk="0">
                  <a:moveTo>
                    <a:pt x="207" y="0"/>
                  </a:moveTo>
                  <a:cubicBezTo>
                    <a:pt x="103" y="0"/>
                    <a:pt x="0" y="77"/>
                    <a:pt x="7" y="215"/>
                  </a:cubicBezTo>
                  <a:cubicBezTo>
                    <a:pt x="30" y="322"/>
                    <a:pt x="42" y="382"/>
                    <a:pt x="126" y="453"/>
                  </a:cubicBezTo>
                  <a:cubicBezTo>
                    <a:pt x="156" y="475"/>
                    <a:pt x="191" y="484"/>
                    <a:pt x="224" y="484"/>
                  </a:cubicBezTo>
                  <a:cubicBezTo>
                    <a:pt x="284" y="484"/>
                    <a:pt x="341" y="456"/>
                    <a:pt x="364" y="418"/>
                  </a:cubicBezTo>
                  <a:cubicBezTo>
                    <a:pt x="423" y="322"/>
                    <a:pt x="411" y="239"/>
                    <a:pt x="400" y="156"/>
                  </a:cubicBezTo>
                  <a:cubicBezTo>
                    <a:pt x="373" y="50"/>
                    <a:pt x="290" y="0"/>
                    <a:pt x="207"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
            <p:cNvSpPr/>
            <p:nvPr/>
          </p:nvSpPr>
          <p:spPr>
            <a:xfrm>
              <a:off x="5302500" y="3721700"/>
              <a:ext cx="25450" cy="20100"/>
            </a:xfrm>
            <a:custGeom>
              <a:avLst/>
              <a:gdLst/>
              <a:ahLst/>
              <a:cxnLst/>
              <a:rect l="l" t="t" r="r" b="b"/>
              <a:pathLst>
                <a:path w="1018" h="804" extrusionOk="0">
                  <a:moveTo>
                    <a:pt x="715" y="1"/>
                  </a:moveTo>
                  <a:cubicBezTo>
                    <a:pt x="682" y="1"/>
                    <a:pt x="649" y="8"/>
                    <a:pt x="617" y="25"/>
                  </a:cubicBezTo>
                  <a:cubicBezTo>
                    <a:pt x="403" y="168"/>
                    <a:pt x="117" y="323"/>
                    <a:pt x="22" y="561"/>
                  </a:cubicBezTo>
                  <a:cubicBezTo>
                    <a:pt x="0" y="658"/>
                    <a:pt x="57" y="804"/>
                    <a:pt x="183" y="804"/>
                  </a:cubicBezTo>
                  <a:cubicBezTo>
                    <a:pt x="196" y="804"/>
                    <a:pt x="210" y="802"/>
                    <a:pt x="224" y="799"/>
                  </a:cubicBezTo>
                  <a:cubicBezTo>
                    <a:pt x="355" y="775"/>
                    <a:pt x="474" y="704"/>
                    <a:pt x="593" y="644"/>
                  </a:cubicBezTo>
                  <a:cubicBezTo>
                    <a:pt x="617" y="656"/>
                    <a:pt x="665" y="668"/>
                    <a:pt x="712" y="668"/>
                  </a:cubicBezTo>
                  <a:cubicBezTo>
                    <a:pt x="915" y="620"/>
                    <a:pt x="962" y="477"/>
                    <a:pt x="998" y="299"/>
                  </a:cubicBezTo>
                  <a:cubicBezTo>
                    <a:pt x="1018" y="162"/>
                    <a:pt x="868" y="1"/>
                    <a:pt x="715"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
            <p:cNvSpPr/>
            <p:nvPr/>
          </p:nvSpPr>
          <p:spPr>
            <a:xfrm>
              <a:off x="5327725" y="3731100"/>
              <a:ext cx="11650" cy="10350"/>
            </a:xfrm>
            <a:custGeom>
              <a:avLst/>
              <a:gdLst/>
              <a:ahLst/>
              <a:cxnLst/>
              <a:rect l="l" t="t" r="r" b="b"/>
              <a:pathLst>
                <a:path w="466" h="414" extrusionOk="0">
                  <a:moveTo>
                    <a:pt x="206" y="1"/>
                  </a:moveTo>
                  <a:cubicBezTo>
                    <a:pt x="127" y="1"/>
                    <a:pt x="44" y="52"/>
                    <a:pt x="25" y="149"/>
                  </a:cubicBezTo>
                  <a:cubicBezTo>
                    <a:pt x="25" y="173"/>
                    <a:pt x="25" y="185"/>
                    <a:pt x="13" y="221"/>
                  </a:cubicBezTo>
                  <a:cubicBezTo>
                    <a:pt x="1" y="304"/>
                    <a:pt x="72" y="399"/>
                    <a:pt x="180" y="411"/>
                  </a:cubicBezTo>
                  <a:cubicBezTo>
                    <a:pt x="197" y="413"/>
                    <a:pt x="213" y="414"/>
                    <a:pt x="229" y="414"/>
                  </a:cubicBezTo>
                  <a:cubicBezTo>
                    <a:pt x="310" y="414"/>
                    <a:pt x="368" y="388"/>
                    <a:pt x="418" y="328"/>
                  </a:cubicBezTo>
                  <a:cubicBezTo>
                    <a:pt x="465" y="244"/>
                    <a:pt x="430" y="161"/>
                    <a:pt x="358" y="113"/>
                  </a:cubicBezTo>
                  <a:cubicBezTo>
                    <a:pt x="336" y="37"/>
                    <a:pt x="272" y="1"/>
                    <a:pt x="206"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
            <p:cNvSpPr/>
            <p:nvPr/>
          </p:nvSpPr>
          <p:spPr>
            <a:xfrm>
              <a:off x="5338550" y="3734075"/>
              <a:ext cx="9750" cy="7175"/>
            </a:xfrm>
            <a:custGeom>
              <a:avLst/>
              <a:gdLst/>
              <a:ahLst/>
              <a:cxnLst/>
              <a:rect l="l" t="t" r="r" b="b"/>
              <a:pathLst>
                <a:path w="390" h="287" extrusionOk="0">
                  <a:moveTo>
                    <a:pt x="84" y="1"/>
                  </a:moveTo>
                  <a:cubicBezTo>
                    <a:pt x="39" y="1"/>
                    <a:pt x="1" y="35"/>
                    <a:pt x="9" y="90"/>
                  </a:cubicBezTo>
                  <a:cubicBezTo>
                    <a:pt x="37" y="203"/>
                    <a:pt x="110" y="286"/>
                    <a:pt x="216" y="286"/>
                  </a:cubicBezTo>
                  <a:cubicBezTo>
                    <a:pt x="244" y="286"/>
                    <a:pt x="274" y="281"/>
                    <a:pt x="306" y="268"/>
                  </a:cubicBezTo>
                  <a:cubicBezTo>
                    <a:pt x="390" y="233"/>
                    <a:pt x="354" y="125"/>
                    <a:pt x="294" y="102"/>
                  </a:cubicBezTo>
                  <a:lnTo>
                    <a:pt x="151" y="30"/>
                  </a:lnTo>
                  <a:cubicBezTo>
                    <a:pt x="131" y="10"/>
                    <a:pt x="107" y="1"/>
                    <a:pt x="84"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
            <p:cNvSpPr/>
            <p:nvPr/>
          </p:nvSpPr>
          <p:spPr>
            <a:xfrm>
              <a:off x="5350350" y="3737250"/>
              <a:ext cx="9825" cy="8325"/>
            </a:xfrm>
            <a:custGeom>
              <a:avLst/>
              <a:gdLst/>
              <a:ahLst/>
              <a:cxnLst/>
              <a:rect l="l" t="t" r="r" b="b"/>
              <a:pathLst>
                <a:path w="393" h="333" extrusionOk="0">
                  <a:moveTo>
                    <a:pt x="200" y="0"/>
                  </a:moveTo>
                  <a:cubicBezTo>
                    <a:pt x="170" y="0"/>
                    <a:pt x="139" y="10"/>
                    <a:pt x="108" y="34"/>
                  </a:cubicBezTo>
                  <a:cubicBezTo>
                    <a:pt x="1" y="117"/>
                    <a:pt x="60" y="284"/>
                    <a:pt x="191" y="308"/>
                  </a:cubicBezTo>
                  <a:cubicBezTo>
                    <a:pt x="215" y="308"/>
                    <a:pt x="227" y="308"/>
                    <a:pt x="239" y="332"/>
                  </a:cubicBezTo>
                  <a:cubicBezTo>
                    <a:pt x="244" y="332"/>
                    <a:pt x="249" y="333"/>
                    <a:pt x="253" y="333"/>
                  </a:cubicBezTo>
                  <a:cubicBezTo>
                    <a:pt x="330" y="333"/>
                    <a:pt x="392" y="246"/>
                    <a:pt x="370" y="201"/>
                  </a:cubicBezTo>
                  <a:cubicBezTo>
                    <a:pt x="358" y="165"/>
                    <a:pt x="358" y="153"/>
                    <a:pt x="358" y="141"/>
                  </a:cubicBezTo>
                  <a:cubicBezTo>
                    <a:pt x="341" y="65"/>
                    <a:pt x="275" y="0"/>
                    <a:pt x="200"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
            <p:cNvSpPr/>
            <p:nvPr/>
          </p:nvSpPr>
          <p:spPr>
            <a:xfrm>
              <a:off x="5395000" y="3735600"/>
              <a:ext cx="21175" cy="18225"/>
            </a:xfrm>
            <a:custGeom>
              <a:avLst/>
              <a:gdLst/>
              <a:ahLst/>
              <a:cxnLst/>
              <a:rect l="l" t="t" r="r" b="b"/>
              <a:pathLst>
                <a:path w="847" h="729" extrusionOk="0">
                  <a:moveTo>
                    <a:pt x="383" y="1"/>
                  </a:moveTo>
                  <a:cubicBezTo>
                    <a:pt x="269" y="1"/>
                    <a:pt x="160" y="76"/>
                    <a:pt x="108" y="160"/>
                  </a:cubicBezTo>
                  <a:cubicBezTo>
                    <a:pt x="72" y="207"/>
                    <a:pt x="60" y="267"/>
                    <a:pt x="60" y="326"/>
                  </a:cubicBezTo>
                  <a:cubicBezTo>
                    <a:pt x="60" y="398"/>
                    <a:pt x="72" y="362"/>
                    <a:pt x="48" y="445"/>
                  </a:cubicBezTo>
                  <a:cubicBezTo>
                    <a:pt x="1" y="541"/>
                    <a:pt x="72" y="648"/>
                    <a:pt x="191" y="683"/>
                  </a:cubicBezTo>
                  <a:cubicBezTo>
                    <a:pt x="202" y="685"/>
                    <a:pt x="213" y="686"/>
                    <a:pt x="224" y="686"/>
                  </a:cubicBezTo>
                  <a:cubicBezTo>
                    <a:pt x="291" y="686"/>
                    <a:pt x="342" y="655"/>
                    <a:pt x="394" y="624"/>
                  </a:cubicBezTo>
                  <a:lnTo>
                    <a:pt x="453" y="683"/>
                  </a:lnTo>
                  <a:cubicBezTo>
                    <a:pt x="489" y="713"/>
                    <a:pt x="534" y="728"/>
                    <a:pt x="578" y="728"/>
                  </a:cubicBezTo>
                  <a:cubicBezTo>
                    <a:pt x="623" y="728"/>
                    <a:pt x="668" y="713"/>
                    <a:pt x="703" y="683"/>
                  </a:cubicBezTo>
                  <a:cubicBezTo>
                    <a:pt x="846" y="564"/>
                    <a:pt x="822" y="398"/>
                    <a:pt x="763" y="243"/>
                  </a:cubicBezTo>
                  <a:cubicBezTo>
                    <a:pt x="715" y="112"/>
                    <a:pt x="572" y="41"/>
                    <a:pt x="429" y="5"/>
                  </a:cubicBezTo>
                  <a:cubicBezTo>
                    <a:pt x="414" y="2"/>
                    <a:pt x="399" y="1"/>
                    <a:pt x="38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
            <p:cNvSpPr/>
            <p:nvPr/>
          </p:nvSpPr>
          <p:spPr>
            <a:xfrm>
              <a:off x="5412675" y="3755050"/>
              <a:ext cx="10625" cy="11225"/>
            </a:xfrm>
            <a:custGeom>
              <a:avLst/>
              <a:gdLst/>
              <a:ahLst/>
              <a:cxnLst/>
              <a:rect l="l" t="t" r="r" b="b"/>
              <a:pathLst>
                <a:path w="425" h="449" extrusionOk="0">
                  <a:moveTo>
                    <a:pt x="222" y="0"/>
                  </a:moveTo>
                  <a:cubicBezTo>
                    <a:pt x="112" y="0"/>
                    <a:pt x="0" y="76"/>
                    <a:pt x="20" y="215"/>
                  </a:cubicBezTo>
                  <a:cubicBezTo>
                    <a:pt x="56" y="322"/>
                    <a:pt x="80" y="382"/>
                    <a:pt x="187" y="441"/>
                  </a:cubicBezTo>
                  <a:cubicBezTo>
                    <a:pt x="204" y="446"/>
                    <a:pt x="223" y="448"/>
                    <a:pt x="242" y="448"/>
                  </a:cubicBezTo>
                  <a:cubicBezTo>
                    <a:pt x="273" y="448"/>
                    <a:pt x="303" y="440"/>
                    <a:pt x="318" y="417"/>
                  </a:cubicBezTo>
                  <a:cubicBezTo>
                    <a:pt x="425" y="334"/>
                    <a:pt x="425" y="275"/>
                    <a:pt x="413" y="156"/>
                  </a:cubicBezTo>
                  <a:cubicBezTo>
                    <a:pt x="397" y="49"/>
                    <a:pt x="310" y="0"/>
                    <a:pt x="222"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
            <p:cNvSpPr/>
            <p:nvPr/>
          </p:nvSpPr>
          <p:spPr>
            <a:xfrm>
              <a:off x="5420650" y="3757500"/>
              <a:ext cx="16050" cy="17875"/>
            </a:xfrm>
            <a:custGeom>
              <a:avLst/>
              <a:gdLst/>
              <a:ahLst/>
              <a:cxnLst/>
              <a:rect l="l" t="t" r="r" b="b"/>
              <a:pathLst>
                <a:path w="642" h="715" extrusionOk="0">
                  <a:moveTo>
                    <a:pt x="288" y="0"/>
                  </a:moveTo>
                  <a:cubicBezTo>
                    <a:pt x="193" y="0"/>
                    <a:pt x="96" y="67"/>
                    <a:pt x="82" y="177"/>
                  </a:cubicBezTo>
                  <a:lnTo>
                    <a:pt x="34" y="403"/>
                  </a:lnTo>
                  <a:cubicBezTo>
                    <a:pt x="1" y="548"/>
                    <a:pt x="156" y="715"/>
                    <a:pt x="323" y="715"/>
                  </a:cubicBezTo>
                  <a:cubicBezTo>
                    <a:pt x="334" y="715"/>
                    <a:pt x="345" y="714"/>
                    <a:pt x="356" y="712"/>
                  </a:cubicBezTo>
                  <a:cubicBezTo>
                    <a:pt x="558" y="677"/>
                    <a:pt x="642" y="486"/>
                    <a:pt x="570" y="319"/>
                  </a:cubicBezTo>
                  <a:cubicBezTo>
                    <a:pt x="535" y="248"/>
                    <a:pt x="499" y="188"/>
                    <a:pt x="463" y="117"/>
                  </a:cubicBezTo>
                  <a:cubicBezTo>
                    <a:pt x="428" y="36"/>
                    <a:pt x="358" y="0"/>
                    <a:pt x="288"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
            <p:cNvSpPr/>
            <p:nvPr/>
          </p:nvSpPr>
          <p:spPr>
            <a:xfrm>
              <a:off x="5435050" y="3773250"/>
              <a:ext cx="6425" cy="5075"/>
            </a:xfrm>
            <a:custGeom>
              <a:avLst/>
              <a:gdLst/>
              <a:ahLst/>
              <a:cxnLst/>
              <a:rect l="l" t="t" r="r" b="b"/>
              <a:pathLst>
                <a:path w="257" h="203" extrusionOk="0">
                  <a:moveTo>
                    <a:pt x="126" y="0"/>
                  </a:moveTo>
                  <a:cubicBezTo>
                    <a:pt x="63" y="0"/>
                    <a:pt x="1" y="42"/>
                    <a:pt x="42" y="130"/>
                  </a:cubicBezTo>
                  <a:cubicBezTo>
                    <a:pt x="42" y="142"/>
                    <a:pt x="54" y="142"/>
                    <a:pt x="54" y="154"/>
                  </a:cubicBezTo>
                  <a:cubicBezTo>
                    <a:pt x="65" y="188"/>
                    <a:pt x="93" y="203"/>
                    <a:pt x="121" y="203"/>
                  </a:cubicBezTo>
                  <a:cubicBezTo>
                    <a:pt x="152" y="203"/>
                    <a:pt x="184" y="185"/>
                    <a:pt x="197" y="154"/>
                  </a:cubicBezTo>
                  <a:cubicBezTo>
                    <a:pt x="197" y="142"/>
                    <a:pt x="209" y="142"/>
                    <a:pt x="209" y="130"/>
                  </a:cubicBezTo>
                  <a:cubicBezTo>
                    <a:pt x="257" y="45"/>
                    <a:pt x="191" y="0"/>
                    <a:pt x="126"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
            <p:cNvSpPr/>
            <p:nvPr/>
          </p:nvSpPr>
          <p:spPr>
            <a:xfrm>
              <a:off x="5445725" y="3822000"/>
              <a:ext cx="14200" cy="9575"/>
            </a:xfrm>
            <a:custGeom>
              <a:avLst/>
              <a:gdLst/>
              <a:ahLst/>
              <a:cxnLst/>
              <a:rect l="l" t="t" r="r" b="b"/>
              <a:pathLst>
                <a:path w="568" h="383" extrusionOk="0">
                  <a:moveTo>
                    <a:pt x="266" y="0"/>
                  </a:moveTo>
                  <a:cubicBezTo>
                    <a:pt x="69" y="0"/>
                    <a:pt x="0" y="383"/>
                    <a:pt x="305" y="383"/>
                  </a:cubicBezTo>
                  <a:lnTo>
                    <a:pt x="365" y="383"/>
                  </a:lnTo>
                  <a:cubicBezTo>
                    <a:pt x="532" y="359"/>
                    <a:pt x="567" y="121"/>
                    <a:pt x="448" y="61"/>
                  </a:cubicBezTo>
                  <a:cubicBezTo>
                    <a:pt x="424" y="49"/>
                    <a:pt x="413" y="37"/>
                    <a:pt x="377" y="37"/>
                  </a:cubicBezTo>
                  <a:cubicBezTo>
                    <a:pt x="337" y="11"/>
                    <a:pt x="300" y="0"/>
                    <a:pt x="266"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
            <p:cNvSpPr/>
            <p:nvPr/>
          </p:nvSpPr>
          <p:spPr>
            <a:xfrm>
              <a:off x="5454950" y="3823225"/>
              <a:ext cx="10925" cy="9875"/>
            </a:xfrm>
            <a:custGeom>
              <a:avLst/>
              <a:gdLst/>
              <a:ahLst/>
              <a:cxnLst/>
              <a:rect l="l" t="t" r="r" b="b"/>
              <a:pathLst>
                <a:path w="437" h="395" extrusionOk="0">
                  <a:moveTo>
                    <a:pt x="231" y="0"/>
                  </a:moveTo>
                  <a:cubicBezTo>
                    <a:pt x="175" y="0"/>
                    <a:pt x="122" y="23"/>
                    <a:pt x="91" y="72"/>
                  </a:cubicBezTo>
                  <a:cubicBezTo>
                    <a:pt x="1" y="185"/>
                    <a:pt x="93" y="395"/>
                    <a:pt x="256" y="395"/>
                  </a:cubicBezTo>
                  <a:cubicBezTo>
                    <a:pt x="264" y="395"/>
                    <a:pt x="273" y="394"/>
                    <a:pt x="282" y="393"/>
                  </a:cubicBezTo>
                  <a:cubicBezTo>
                    <a:pt x="288" y="394"/>
                    <a:pt x="294" y="395"/>
                    <a:pt x="300" y="395"/>
                  </a:cubicBezTo>
                  <a:cubicBezTo>
                    <a:pt x="353" y="395"/>
                    <a:pt x="404" y="351"/>
                    <a:pt x="436" y="298"/>
                  </a:cubicBezTo>
                  <a:lnTo>
                    <a:pt x="436" y="167"/>
                  </a:lnTo>
                  <a:cubicBezTo>
                    <a:pt x="422" y="63"/>
                    <a:pt x="323" y="0"/>
                    <a:pt x="231"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
            <p:cNvSpPr/>
            <p:nvPr/>
          </p:nvSpPr>
          <p:spPr>
            <a:xfrm>
              <a:off x="5185450" y="3673250"/>
              <a:ext cx="11725" cy="8675"/>
            </a:xfrm>
            <a:custGeom>
              <a:avLst/>
              <a:gdLst/>
              <a:ahLst/>
              <a:cxnLst/>
              <a:rect l="l" t="t" r="r" b="b"/>
              <a:pathLst>
                <a:path w="469" h="347" extrusionOk="0">
                  <a:moveTo>
                    <a:pt x="212" y="1"/>
                  </a:moveTo>
                  <a:cubicBezTo>
                    <a:pt x="96" y="1"/>
                    <a:pt x="1" y="165"/>
                    <a:pt x="96" y="260"/>
                  </a:cubicBezTo>
                  <a:lnTo>
                    <a:pt x="120" y="284"/>
                  </a:lnTo>
                  <a:cubicBezTo>
                    <a:pt x="161" y="328"/>
                    <a:pt x="205" y="346"/>
                    <a:pt x="246" y="346"/>
                  </a:cubicBezTo>
                  <a:cubicBezTo>
                    <a:pt x="373" y="346"/>
                    <a:pt x="469" y="175"/>
                    <a:pt x="334" y="58"/>
                  </a:cubicBezTo>
                  <a:lnTo>
                    <a:pt x="298" y="34"/>
                  </a:lnTo>
                  <a:cubicBezTo>
                    <a:pt x="270" y="11"/>
                    <a:pt x="240" y="1"/>
                    <a:pt x="212"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
            <p:cNvSpPr/>
            <p:nvPr/>
          </p:nvSpPr>
          <p:spPr>
            <a:xfrm>
              <a:off x="5195875" y="3676875"/>
              <a:ext cx="27700" cy="16400"/>
            </a:xfrm>
            <a:custGeom>
              <a:avLst/>
              <a:gdLst/>
              <a:ahLst/>
              <a:cxnLst/>
              <a:rect l="l" t="t" r="r" b="b"/>
              <a:pathLst>
                <a:path w="1108" h="656" extrusionOk="0">
                  <a:moveTo>
                    <a:pt x="273" y="1"/>
                  </a:moveTo>
                  <a:cubicBezTo>
                    <a:pt x="255" y="1"/>
                    <a:pt x="235" y="7"/>
                    <a:pt x="215" y="20"/>
                  </a:cubicBezTo>
                  <a:lnTo>
                    <a:pt x="120" y="68"/>
                  </a:lnTo>
                  <a:cubicBezTo>
                    <a:pt x="1" y="127"/>
                    <a:pt x="1" y="306"/>
                    <a:pt x="143" y="342"/>
                  </a:cubicBezTo>
                  <a:cubicBezTo>
                    <a:pt x="239" y="389"/>
                    <a:pt x="334" y="401"/>
                    <a:pt x="441" y="401"/>
                  </a:cubicBezTo>
                  <a:cubicBezTo>
                    <a:pt x="441" y="496"/>
                    <a:pt x="501" y="580"/>
                    <a:pt x="584" y="616"/>
                  </a:cubicBezTo>
                  <a:cubicBezTo>
                    <a:pt x="653" y="641"/>
                    <a:pt x="715" y="656"/>
                    <a:pt x="777" y="656"/>
                  </a:cubicBezTo>
                  <a:cubicBezTo>
                    <a:pt x="831" y="656"/>
                    <a:pt x="885" y="644"/>
                    <a:pt x="941" y="616"/>
                  </a:cubicBezTo>
                  <a:cubicBezTo>
                    <a:pt x="1048" y="568"/>
                    <a:pt x="1108" y="413"/>
                    <a:pt x="1001" y="318"/>
                  </a:cubicBezTo>
                  <a:cubicBezTo>
                    <a:pt x="941" y="258"/>
                    <a:pt x="870" y="211"/>
                    <a:pt x="810" y="199"/>
                  </a:cubicBezTo>
                  <a:cubicBezTo>
                    <a:pt x="810" y="187"/>
                    <a:pt x="798" y="187"/>
                    <a:pt x="798" y="175"/>
                  </a:cubicBezTo>
                  <a:cubicBezTo>
                    <a:pt x="768" y="125"/>
                    <a:pt x="714" y="59"/>
                    <a:pt x="641" y="59"/>
                  </a:cubicBezTo>
                  <a:cubicBezTo>
                    <a:pt x="627" y="59"/>
                    <a:pt x="612" y="62"/>
                    <a:pt x="596" y="68"/>
                  </a:cubicBezTo>
                  <a:cubicBezTo>
                    <a:pt x="524" y="80"/>
                    <a:pt x="453" y="80"/>
                    <a:pt x="382" y="80"/>
                  </a:cubicBezTo>
                  <a:cubicBezTo>
                    <a:pt x="356" y="37"/>
                    <a:pt x="318" y="1"/>
                    <a:pt x="27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
            <p:cNvSpPr/>
            <p:nvPr/>
          </p:nvSpPr>
          <p:spPr>
            <a:xfrm>
              <a:off x="5223700" y="3688750"/>
              <a:ext cx="12375" cy="8100"/>
            </a:xfrm>
            <a:custGeom>
              <a:avLst/>
              <a:gdLst/>
              <a:ahLst/>
              <a:cxnLst/>
              <a:rect l="l" t="t" r="r" b="b"/>
              <a:pathLst>
                <a:path w="495" h="324" extrusionOk="0">
                  <a:moveTo>
                    <a:pt x="203" y="1"/>
                  </a:moveTo>
                  <a:cubicBezTo>
                    <a:pt x="52" y="1"/>
                    <a:pt x="1" y="220"/>
                    <a:pt x="161" y="295"/>
                  </a:cubicBezTo>
                  <a:cubicBezTo>
                    <a:pt x="214" y="313"/>
                    <a:pt x="260" y="324"/>
                    <a:pt x="313" y="324"/>
                  </a:cubicBezTo>
                  <a:cubicBezTo>
                    <a:pt x="333" y="324"/>
                    <a:pt x="353" y="322"/>
                    <a:pt x="376" y="319"/>
                  </a:cubicBezTo>
                  <a:cubicBezTo>
                    <a:pt x="495" y="307"/>
                    <a:pt x="483" y="152"/>
                    <a:pt x="423" y="93"/>
                  </a:cubicBezTo>
                  <a:cubicBezTo>
                    <a:pt x="376" y="57"/>
                    <a:pt x="316" y="21"/>
                    <a:pt x="257" y="10"/>
                  </a:cubicBezTo>
                  <a:cubicBezTo>
                    <a:pt x="238" y="4"/>
                    <a:pt x="220" y="1"/>
                    <a:pt x="20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
            <p:cNvSpPr/>
            <p:nvPr/>
          </p:nvSpPr>
          <p:spPr>
            <a:xfrm>
              <a:off x="5522400" y="3689250"/>
              <a:ext cx="256900" cy="135475"/>
            </a:xfrm>
            <a:custGeom>
              <a:avLst/>
              <a:gdLst/>
              <a:ahLst/>
              <a:cxnLst/>
              <a:rect l="l" t="t" r="r" b="b"/>
              <a:pathLst>
                <a:path w="10276" h="5419" extrusionOk="0">
                  <a:moveTo>
                    <a:pt x="6155" y="407"/>
                  </a:moveTo>
                  <a:cubicBezTo>
                    <a:pt x="6197" y="407"/>
                    <a:pt x="6261" y="427"/>
                    <a:pt x="6311" y="478"/>
                  </a:cubicBezTo>
                  <a:cubicBezTo>
                    <a:pt x="6382" y="573"/>
                    <a:pt x="6406" y="668"/>
                    <a:pt x="6430" y="787"/>
                  </a:cubicBezTo>
                  <a:cubicBezTo>
                    <a:pt x="6430" y="871"/>
                    <a:pt x="6430" y="906"/>
                    <a:pt x="6406" y="954"/>
                  </a:cubicBezTo>
                  <a:cubicBezTo>
                    <a:pt x="6442" y="1013"/>
                    <a:pt x="6466" y="1073"/>
                    <a:pt x="6490" y="1133"/>
                  </a:cubicBezTo>
                  <a:cubicBezTo>
                    <a:pt x="6525" y="1121"/>
                    <a:pt x="6585" y="1109"/>
                    <a:pt x="6668" y="1109"/>
                  </a:cubicBezTo>
                  <a:cubicBezTo>
                    <a:pt x="6847" y="1109"/>
                    <a:pt x="7025" y="1180"/>
                    <a:pt x="7109" y="1264"/>
                  </a:cubicBezTo>
                  <a:cubicBezTo>
                    <a:pt x="7228" y="1347"/>
                    <a:pt x="7240" y="1430"/>
                    <a:pt x="7204" y="1466"/>
                  </a:cubicBezTo>
                  <a:cubicBezTo>
                    <a:pt x="7199" y="1468"/>
                    <a:pt x="7194" y="1468"/>
                    <a:pt x="7188" y="1468"/>
                  </a:cubicBezTo>
                  <a:cubicBezTo>
                    <a:pt x="7151" y="1468"/>
                    <a:pt x="7094" y="1439"/>
                    <a:pt x="7002" y="1418"/>
                  </a:cubicBezTo>
                  <a:cubicBezTo>
                    <a:pt x="6918" y="1383"/>
                    <a:pt x="6799" y="1359"/>
                    <a:pt x="6692" y="1359"/>
                  </a:cubicBezTo>
                  <a:cubicBezTo>
                    <a:pt x="6644" y="1359"/>
                    <a:pt x="6607" y="1364"/>
                    <a:pt x="6574" y="1364"/>
                  </a:cubicBezTo>
                  <a:cubicBezTo>
                    <a:pt x="6557" y="1364"/>
                    <a:pt x="6541" y="1363"/>
                    <a:pt x="6525" y="1359"/>
                  </a:cubicBezTo>
                  <a:cubicBezTo>
                    <a:pt x="6525" y="1597"/>
                    <a:pt x="6442" y="1716"/>
                    <a:pt x="6382" y="1764"/>
                  </a:cubicBezTo>
                  <a:cubicBezTo>
                    <a:pt x="6353" y="1781"/>
                    <a:pt x="6329" y="1787"/>
                    <a:pt x="6308" y="1787"/>
                  </a:cubicBezTo>
                  <a:cubicBezTo>
                    <a:pt x="6287" y="1787"/>
                    <a:pt x="6269" y="1781"/>
                    <a:pt x="6251" y="1775"/>
                  </a:cubicBezTo>
                  <a:cubicBezTo>
                    <a:pt x="6216" y="1764"/>
                    <a:pt x="6192" y="1728"/>
                    <a:pt x="6192" y="1668"/>
                  </a:cubicBezTo>
                  <a:cubicBezTo>
                    <a:pt x="6192" y="1609"/>
                    <a:pt x="6228" y="1502"/>
                    <a:pt x="6228" y="1311"/>
                  </a:cubicBezTo>
                  <a:cubicBezTo>
                    <a:pt x="6228" y="1109"/>
                    <a:pt x="6132" y="906"/>
                    <a:pt x="6013" y="823"/>
                  </a:cubicBezTo>
                  <a:cubicBezTo>
                    <a:pt x="5906" y="716"/>
                    <a:pt x="5787" y="704"/>
                    <a:pt x="5775" y="656"/>
                  </a:cubicBezTo>
                  <a:cubicBezTo>
                    <a:pt x="5760" y="641"/>
                    <a:pt x="5820" y="603"/>
                    <a:pt x="5920" y="603"/>
                  </a:cubicBezTo>
                  <a:cubicBezTo>
                    <a:pt x="5979" y="603"/>
                    <a:pt x="6053" y="616"/>
                    <a:pt x="6132" y="656"/>
                  </a:cubicBezTo>
                  <a:cubicBezTo>
                    <a:pt x="6132" y="632"/>
                    <a:pt x="6132" y="597"/>
                    <a:pt x="6109" y="573"/>
                  </a:cubicBezTo>
                  <a:lnTo>
                    <a:pt x="6109" y="430"/>
                  </a:lnTo>
                  <a:cubicBezTo>
                    <a:pt x="6109" y="416"/>
                    <a:pt x="6127" y="407"/>
                    <a:pt x="6155" y="407"/>
                  </a:cubicBezTo>
                  <a:close/>
                  <a:moveTo>
                    <a:pt x="3469" y="1595"/>
                  </a:moveTo>
                  <a:cubicBezTo>
                    <a:pt x="3530" y="1595"/>
                    <a:pt x="3604" y="1617"/>
                    <a:pt x="3668" y="1668"/>
                  </a:cubicBezTo>
                  <a:cubicBezTo>
                    <a:pt x="3787" y="1775"/>
                    <a:pt x="3751" y="1823"/>
                    <a:pt x="3692" y="1859"/>
                  </a:cubicBezTo>
                  <a:cubicBezTo>
                    <a:pt x="3654" y="1889"/>
                    <a:pt x="3622" y="1914"/>
                    <a:pt x="3579" y="1914"/>
                  </a:cubicBezTo>
                  <a:cubicBezTo>
                    <a:pt x="3554" y="1914"/>
                    <a:pt x="3525" y="1905"/>
                    <a:pt x="3489" y="1883"/>
                  </a:cubicBezTo>
                  <a:cubicBezTo>
                    <a:pt x="3406" y="1823"/>
                    <a:pt x="3311" y="1764"/>
                    <a:pt x="3346" y="1656"/>
                  </a:cubicBezTo>
                  <a:cubicBezTo>
                    <a:pt x="3352" y="1620"/>
                    <a:pt x="3403" y="1595"/>
                    <a:pt x="3469" y="1595"/>
                  </a:cubicBezTo>
                  <a:close/>
                  <a:moveTo>
                    <a:pt x="4157" y="880"/>
                  </a:moveTo>
                  <a:cubicBezTo>
                    <a:pt x="4189" y="880"/>
                    <a:pt x="4225" y="884"/>
                    <a:pt x="4263" y="894"/>
                  </a:cubicBezTo>
                  <a:cubicBezTo>
                    <a:pt x="4442" y="906"/>
                    <a:pt x="4668" y="1061"/>
                    <a:pt x="4775" y="1252"/>
                  </a:cubicBezTo>
                  <a:cubicBezTo>
                    <a:pt x="4942" y="1561"/>
                    <a:pt x="4894" y="1621"/>
                    <a:pt x="4835" y="1656"/>
                  </a:cubicBezTo>
                  <a:cubicBezTo>
                    <a:pt x="4858" y="1668"/>
                    <a:pt x="4894" y="1668"/>
                    <a:pt x="4918" y="1680"/>
                  </a:cubicBezTo>
                  <a:cubicBezTo>
                    <a:pt x="5097" y="1775"/>
                    <a:pt x="5144" y="1859"/>
                    <a:pt x="5156" y="1906"/>
                  </a:cubicBezTo>
                  <a:cubicBezTo>
                    <a:pt x="5180" y="1942"/>
                    <a:pt x="5144" y="1954"/>
                    <a:pt x="5120" y="1966"/>
                  </a:cubicBezTo>
                  <a:cubicBezTo>
                    <a:pt x="5089" y="1989"/>
                    <a:pt x="5066" y="2001"/>
                    <a:pt x="5037" y="2001"/>
                  </a:cubicBezTo>
                  <a:cubicBezTo>
                    <a:pt x="4990" y="2001"/>
                    <a:pt x="4927" y="1968"/>
                    <a:pt x="4787" y="1895"/>
                  </a:cubicBezTo>
                  <a:cubicBezTo>
                    <a:pt x="4549" y="1764"/>
                    <a:pt x="4251" y="1799"/>
                    <a:pt x="4204" y="1716"/>
                  </a:cubicBezTo>
                  <a:cubicBezTo>
                    <a:pt x="4192" y="1680"/>
                    <a:pt x="4263" y="1621"/>
                    <a:pt x="4418" y="1597"/>
                  </a:cubicBezTo>
                  <a:cubicBezTo>
                    <a:pt x="4454" y="1591"/>
                    <a:pt x="4492" y="1588"/>
                    <a:pt x="4534" y="1588"/>
                  </a:cubicBezTo>
                  <a:cubicBezTo>
                    <a:pt x="4576" y="1588"/>
                    <a:pt x="4620" y="1591"/>
                    <a:pt x="4668" y="1597"/>
                  </a:cubicBezTo>
                  <a:cubicBezTo>
                    <a:pt x="4644" y="1549"/>
                    <a:pt x="4596" y="1478"/>
                    <a:pt x="4537" y="1371"/>
                  </a:cubicBezTo>
                  <a:cubicBezTo>
                    <a:pt x="4442" y="1240"/>
                    <a:pt x="4323" y="1133"/>
                    <a:pt x="4204" y="1073"/>
                  </a:cubicBezTo>
                  <a:cubicBezTo>
                    <a:pt x="4096" y="1013"/>
                    <a:pt x="4001" y="1002"/>
                    <a:pt x="3977" y="954"/>
                  </a:cubicBezTo>
                  <a:cubicBezTo>
                    <a:pt x="3968" y="935"/>
                    <a:pt x="4039" y="880"/>
                    <a:pt x="4157" y="880"/>
                  </a:cubicBezTo>
                  <a:close/>
                  <a:moveTo>
                    <a:pt x="2867" y="2128"/>
                  </a:moveTo>
                  <a:cubicBezTo>
                    <a:pt x="2938" y="2128"/>
                    <a:pt x="3042" y="2180"/>
                    <a:pt x="3132" y="2252"/>
                  </a:cubicBezTo>
                  <a:cubicBezTo>
                    <a:pt x="3251" y="2323"/>
                    <a:pt x="3239" y="2383"/>
                    <a:pt x="3192" y="2442"/>
                  </a:cubicBezTo>
                  <a:cubicBezTo>
                    <a:pt x="3170" y="2478"/>
                    <a:pt x="3149" y="2513"/>
                    <a:pt x="3105" y="2513"/>
                  </a:cubicBezTo>
                  <a:cubicBezTo>
                    <a:pt x="3075" y="2513"/>
                    <a:pt x="3035" y="2497"/>
                    <a:pt x="2977" y="2454"/>
                  </a:cubicBezTo>
                  <a:cubicBezTo>
                    <a:pt x="2822" y="2371"/>
                    <a:pt x="2715" y="2216"/>
                    <a:pt x="2811" y="2145"/>
                  </a:cubicBezTo>
                  <a:cubicBezTo>
                    <a:pt x="2825" y="2133"/>
                    <a:pt x="2844" y="2128"/>
                    <a:pt x="2867" y="2128"/>
                  </a:cubicBezTo>
                  <a:close/>
                  <a:moveTo>
                    <a:pt x="5067" y="2355"/>
                  </a:moveTo>
                  <a:cubicBezTo>
                    <a:pt x="5156" y="2355"/>
                    <a:pt x="5156" y="2424"/>
                    <a:pt x="5156" y="2466"/>
                  </a:cubicBezTo>
                  <a:cubicBezTo>
                    <a:pt x="5156" y="2561"/>
                    <a:pt x="5156" y="2621"/>
                    <a:pt x="5061" y="2621"/>
                  </a:cubicBezTo>
                  <a:cubicBezTo>
                    <a:pt x="5039" y="2621"/>
                    <a:pt x="5018" y="2621"/>
                    <a:pt x="4997" y="2621"/>
                  </a:cubicBezTo>
                  <a:cubicBezTo>
                    <a:pt x="4913" y="2621"/>
                    <a:pt x="4837" y="2614"/>
                    <a:pt x="4799" y="2537"/>
                  </a:cubicBezTo>
                  <a:cubicBezTo>
                    <a:pt x="4775" y="2454"/>
                    <a:pt x="4894" y="2371"/>
                    <a:pt x="5025" y="2359"/>
                  </a:cubicBezTo>
                  <a:cubicBezTo>
                    <a:pt x="5041" y="2356"/>
                    <a:pt x="5055" y="2355"/>
                    <a:pt x="5067" y="2355"/>
                  </a:cubicBezTo>
                  <a:close/>
                  <a:moveTo>
                    <a:pt x="3778" y="2401"/>
                  </a:moveTo>
                  <a:cubicBezTo>
                    <a:pt x="3867" y="2401"/>
                    <a:pt x="3989" y="2436"/>
                    <a:pt x="4085" y="2502"/>
                  </a:cubicBezTo>
                  <a:cubicBezTo>
                    <a:pt x="4251" y="2609"/>
                    <a:pt x="4204" y="2668"/>
                    <a:pt x="4168" y="2728"/>
                  </a:cubicBezTo>
                  <a:cubicBezTo>
                    <a:pt x="4141" y="2762"/>
                    <a:pt x="4114" y="2792"/>
                    <a:pt x="4069" y="2792"/>
                  </a:cubicBezTo>
                  <a:cubicBezTo>
                    <a:pt x="4035" y="2792"/>
                    <a:pt x="3992" y="2774"/>
                    <a:pt x="3930" y="2728"/>
                  </a:cubicBezTo>
                  <a:cubicBezTo>
                    <a:pt x="3775" y="2633"/>
                    <a:pt x="3632" y="2549"/>
                    <a:pt x="3668" y="2442"/>
                  </a:cubicBezTo>
                  <a:cubicBezTo>
                    <a:pt x="3682" y="2415"/>
                    <a:pt x="3723" y="2401"/>
                    <a:pt x="3778" y="2401"/>
                  </a:cubicBezTo>
                  <a:close/>
                  <a:moveTo>
                    <a:pt x="6114" y="0"/>
                  </a:moveTo>
                  <a:cubicBezTo>
                    <a:pt x="6100" y="0"/>
                    <a:pt x="6087" y="1"/>
                    <a:pt x="6073" y="1"/>
                  </a:cubicBezTo>
                  <a:cubicBezTo>
                    <a:pt x="5859" y="37"/>
                    <a:pt x="5668" y="251"/>
                    <a:pt x="5751" y="430"/>
                  </a:cubicBezTo>
                  <a:cubicBezTo>
                    <a:pt x="5537" y="513"/>
                    <a:pt x="5323" y="644"/>
                    <a:pt x="5156" y="811"/>
                  </a:cubicBezTo>
                  <a:cubicBezTo>
                    <a:pt x="4921" y="678"/>
                    <a:pt x="4642" y="563"/>
                    <a:pt x="4365" y="563"/>
                  </a:cubicBezTo>
                  <a:cubicBezTo>
                    <a:pt x="4319" y="563"/>
                    <a:pt x="4273" y="566"/>
                    <a:pt x="4227" y="573"/>
                  </a:cubicBezTo>
                  <a:cubicBezTo>
                    <a:pt x="3894" y="632"/>
                    <a:pt x="3608" y="966"/>
                    <a:pt x="3787" y="1228"/>
                  </a:cubicBezTo>
                  <a:cubicBezTo>
                    <a:pt x="3596" y="1228"/>
                    <a:pt x="3394" y="1228"/>
                    <a:pt x="3227" y="1323"/>
                  </a:cubicBezTo>
                  <a:cubicBezTo>
                    <a:pt x="3072" y="1430"/>
                    <a:pt x="3037" y="1680"/>
                    <a:pt x="3215" y="1775"/>
                  </a:cubicBezTo>
                  <a:cubicBezTo>
                    <a:pt x="2977" y="1775"/>
                    <a:pt x="2715" y="1775"/>
                    <a:pt x="2525" y="1895"/>
                  </a:cubicBezTo>
                  <a:cubicBezTo>
                    <a:pt x="2334" y="2014"/>
                    <a:pt x="2215" y="2276"/>
                    <a:pt x="2358" y="2442"/>
                  </a:cubicBezTo>
                  <a:cubicBezTo>
                    <a:pt x="2302" y="2418"/>
                    <a:pt x="2245" y="2408"/>
                    <a:pt x="2188" y="2408"/>
                  </a:cubicBezTo>
                  <a:cubicBezTo>
                    <a:pt x="1831" y="2408"/>
                    <a:pt x="1462" y="2807"/>
                    <a:pt x="1091" y="2807"/>
                  </a:cubicBezTo>
                  <a:cubicBezTo>
                    <a:pt x="1045" y="2807"/>
                    <a:pt x="999" y="2801"/>
                    <a:pt x="953" y="2788"/>
                  </a:cubicBezTo>
                  <a:cubicBezTo>
                    <a:pt x="751" y="2728"/>
                    <a:pt x="632" y="2549"/>
                    <a:pt x="489" y="2442"/>
                  </a:cubicBezTo>
                  <a:cubicBezTo>
                    <a:pt x="399" y="2380"/>
                    <a:pt x="281" y="2334"/>
                    <a:pt x="180" y="2334"/>
                  </a:cubicBezTo>
                  <a:cubicBezTo>
                    <a:pt x="106" y="2334"/>
                    <a:pt x="41" y="2358"/>
                    <a:pt x="1" y="2418"/>
                  </a:cubicBezTo>
                  <a:cubicBezTo>
                    <a:pt x="36" y="2430"/>
                    <a:pt x="84" y="2490"/>
                    <a:pt x="96" y="2537"/>
                  </a:cubicBezTo>
                  <a:cubicBezTo>
                    <a:pt x="144" y="2633"/>
                    <a:pt x="179" y="2776"/>
                    <a:pt x="155" y="2907"/>
                  </a:cubicBezTo>
                  <a:cubicBezTo>
                    <a:pt x="144" y="3026"/>
                    <a:pt x="132" y="3097"/>
                    <a:pt x="96" y="3133"/>
                  </a:cubicBezTo>
                  <a:cubicBezTo>
                    <a:pt x="179" y="3264"/>
                    <a:pt x="215" y="3466"/>
                    <a:pt x="191" y="3669"/>
                  </a:cubicBezTo>
                  <a:cubicBezTo>
                    <a:pt x="155" y="3800"/>
                    <a:pt x="120" y="3883"/>
                    <a:pt x="60" y="3942"/>
                  </a:cubicBezTo>
                  <a:cubicBezTo>
                    <a:pt x="72" y="3978"/>
                    <a:pt x="72" y="4002"/>
                    <a:pt x="84" y="4038"/>
                  </a:cubicBezTo>
                  <a:cubicBezTo>
                    <a:pt x="96" y="4145"/>
                    <a:pt x="120" y="4228"/>
                    <a:pt x="96" y="4323"/>
                  </a:cubicBezTo>
                  <a:lnTo>
                    <a:pt x="96" y="4383"/>
                  </a:lnTo>
                  <a:cubicBezTo>
                    <a:pt x="179" y="4383"/>
                    <a:pt x="298" y="4383"/>
                    <a:pt x="429" y="4454"/>
                  </a:cubicBezTo>
                  <a:cubicBezTo>
                    <a:pt x="667" y="4585"/>
                    <a:pt x="775" y="4859"/>
                    <a:pt x="727" y="5038"/>
                  </a:cubicBezTo>
                  <a:cubicBezTo>
                    <a:pt x="727" y="5050"/>
                    <a:pt x="715" y="5062"/>
                    <a:pt x="715" y="5074"/>
                  </a:cubicBezTo>
                  <a:cubicBezTo>
                    <a:pt x="798" y="5097"/>
                    <a:pt x="929" y="5181"/>
                    <a:pt x="1048" y="5300"/>
                  </a:cubicBezTo>
                  <a:cubicBezTo>
                    <a:pt x="1096" y="5347"/>
                    <a:pt x="1132" y="5371"/>
                    <a:pt x="1156" y="5419"/>
                  </a:cubicBezTo>
                  <a:cubicBezTo>
                    <a:pt x="1144" y="5383"/>
                    <a:pt x="1132" y="5359"/>
                    <a:pt x="1132" y="5312"/>
                  </a:cubicBezTo>
                  <a:cubicBezTo>
                    <a:pt x="1108" y="5240"/>
                    <a:pt x="1144" y="5145"/>
                    <a:pt x="1167" y="5085"/>
                  </a:cubicBezTo>
                  <a:cubicBezTo>
                    <a:pt x="1132" y="5062"/>
                    <a:pt x="1072" y="5002"/>
                    <a:pt x="1013" y="4907"/>
                  </a:cubicBezTo>
                  <a:cubicBezTo>
                    <a:pt x="977" y="4871"/>
                    <a:pt x="953" y="4812"/>
                    <a:pt x="929" y="4716"/>
                  </a:cubicBezTo>
                  <a:cubicBezTo>
                    <a:pt x="917" y="4645"/>
                    <a:pt x="917" y="4514"/>
                    <a:pt x="1013" y="4407"/>
                  </a:cubicBezTo>
                  <a:cubicBezTo>
                    <a:pt x="1048" y="4347"/>
                    <a:pt x="1096" y="4312"/>
                    <a:pt x="1156" y="4288"/>
                  </a:cubicBezTo>
                  <a:lnTo>
                    <a:pt x="1227" y="4240"/>
                  </a:lnTo>
                  <a:lnTo>
                    <a:pt x="1251" y="4240"/>
                  </a:lnTo>
                  <a:lnTo>
                    <a:pt x="1251" y="4228"/>
                  </a:lnTo>
                  <a:cubicBezTo>
                    <a:pt x="1251" y="4157"/>
                    <a:pt x="1287" y="4097"/>
                    <a:pt x="1322" y="4050"/>
                  </a:cubicBezTo>
                  <a:cubicBezTo>
                    <a:pt x="1394" y="3954"/>
                    <a:pt x="1489" y="3919"/>
                    <a:pt x="1572" y="3871"/>
                  </a:cubicBezTo>
                  <a:cubicBezTo>
                    <a:pt x="1641" y="3845"/>
                    <a:pt x="1710" y="3826"/>
                    <a:pt x="1783" y="3826"/>
                  </a:cubicBezTo>
                  <a:cubicBezTo>
                    <a:pt x="1811" y="3826"/>
                    <a:pt x="1840" y="3829"/>
                    <a:pt x="1870" y="3835"/>
                  </a:cubicBezTo>
                  <a:cubicBezTo>
                    <a:pt x="1965" y="3871"/>
                    <a:pt x="2001" y="3919"/>
                    <a:pt x="2049" y="3954"/>
                  </a:cubicBezTo>
                  <a:cubicBezTo>
                    <a:pt x="2060" y="3954"/>
                    <a:pt x="2060" y="3942"/>
                    <a:pt x="2084" y="3942"/>
                  </a:cubicBezTo>
                  <a:cubicBezTo>
                    <a:pt x="2084" y="3895"/>
                    <a:pt x="2084" y="3859"/>
                    <a:pt x="2096" y="3776"/>
                  </a:cubicBezTo>
                  <a:cubicBezTo>
                    <a:pt x="2120" y="3657"/>
                    <a:pt x="2239" y="3526"/>
                    <a:pt x="2441" y="3466"/>
                  </a:cubicBezTo>
                  <a:cubicBezTo>
                    <a:pt x="2482" y="3458"/>
                    <a:pt x="2528" y="3439"/>
                    <a:pt x="2591" y="3439"/>
                  </a:cubicBezTo>
                  <a:cubicBezTo>
                    <a:pt x="2621" y="3439"/>
                    <a:pt x="2654" y="3443"/>
                    <a:pt x="2691" y="3454"/>
                  </a:cubicBezTo>
                  <a:cubicBezTo>
                    <a:pt x="2703" y="3454"/>
                    <a:pt x="2703" y="3454"/>
                    <a:pt x="2715" y="3466"/>
                  </a:cubicBezTo>
                  <a:cubicBezTo>
                    <a:pt x="2715" y="3466"/>
                    <a:pt x="2739" y="3454"/>
                    <a:pt x="2751" y="3454"/>
                  </a:cubicBezTo>
                  <a:cubicBezTo>
                    <a:pt x="2822" y="3407"/>
                    <a:pt x="2918" y="3395"/>
                    <a:pt x="2989" y="3395"/>
                  </a:cubicBezTo>
                  <a:cubicBezTo>
                    <a:pt x="3156" y="3395"/>
                    <a:pt x="3287" y="3466"/>
                    <a:pt x="3346" y="3561"/>
                  </a:cubicBezTo>
                  <a:cubicBezTo>
                    <a:pt x="3358" y="3585"/>
                    <a:pt x="3370" y="3621"/>
                    <a:pt x="3394" y="3633"/>
                  </a:cubicBezTo>
                  <a:cubicBezTo>
                    <a:pt x="3418" y="3621"/>
                    <a:pt x="3465" y="3597"/>
                    <a:pt x="3525" y="3585"/>
                  </a:cubicBezTo>
                  <a:cubicBezTo>
                    <a:pt x="3542" y="3582"/>
                    <a:pt x="3562" y="3580"/>
                    <a:pt x="3582" y="3580"/>
                  </a:cubicBezTo>
                  <a:cubicBezTo>
                    <a:pt x="3631" y="3580"/>
                    <a:pt x="3685" y="3589"/>
                    <a:pt x="3727" y="3597"/>
                  </a:cubicBezTo>
                  <a:cubicBezTo>
                    <a:pt x="3763" y="3514"/>
                    <a:pt x="3811" y="3419"/>
                    <a:pt x="3882" y="3383"/>
                  </a:cubicBezTo>
                  <a:cubicBezTo>
                    <a:pt x="3965" y="3299"/>
                    <a:pt x="4073" y="3276"/>
                    <a:pt x="4168" y="3276"/>
                  </a:cubicBezTo>
                  <a:lnTo>
                    <a:pt x="4204" y="3276"/>
                  </a:lnTo>
                  <a:cubicBezTo>
                    <a:pt x="4204" y="3228"/>
                    <a:pt x="4251" y="3169"/>
                    <a:pt x="4287" y="3145"/>
                  </a:cubicBezTo>
                  <a:cubicBezTo>
                    <a:pt x="4323" y="3097"/>
                    <a:pt x="4406" y="3038"/>
                    <a:pt x="4501" y="2990"/>
                  </a:cubicBezTo>
                  <a:cubicBezTo>
                    <a:pt x="4634" y="2923"/>
                    <a:pt x="4781" y="2884"/>
                    <a:pt x="4925" y="2884"/>
                  </a:cubicBezTo>
                  <a:cubicBezTo>
                    <a:pt x="5012" y="2884"/>
                    <a:pt x="5099" y="2899"/>
                    <a:pt x="5180" y="2930"/>
                  </a:cubicBezTo>
                  <a:cubicBezTo>
                    <a:pt x="5216" y="2907"/>
                    <a:pt x="5263" y="2871"/>
                    <a:pt x="5323" y="2859"/>
                  </a:cubicBezTo>
                  <a:cubicBezTo>
                    <a:pt x="5335" y="2799"/>
                    <a:pt x="5370" y="2740"/>
                    <a:pt x="5430" y="2692"/>
                  </a:cubicBezTo>
                  <a:cubicBezTo>
                    <a:pt x="5537" y="2609"/>
                    <a:pt x="5668" y="2526"/>
                    <a:pt x="5799" y="2526"/>
                  </a:cubicBezTo>
                  <a:lnTo>
                    <a:pt x="5859" y="2526"/>
                  </a:lnTo>
                  <a:cubicBezTo>
                    <a:pt x="5870" y="2514"/>
                    <a:pt x="5906" y="2490"/>
                    <a:pt x="5954" y="2454"/>
                  </a:cubicBezTo>
                  <a:cubicBezTo>
                    <a:pt x="6025" y="2395"/>
                    <a:pt x="6132" y="2371"/>
                    <a:pt x="6216" y="2347"/>
                  </a:cubicBezTo>
                  <a:cubicBezTo>
                    <a:pt x="6263" y="2311"/>
                    <a:pt x="6347" y="2264"/>
                    <a:pt x="6513" y="2264"/>
                  </a:cubicBezTo>
                  <a:cubicBezTo>
                    <a:pt x="6621" y="2264"/>
                    <a:pt x="6740" y="2311"/>
                    <a:pt x="6823" y="2371"/>
                  </a:cubicBezTo>
                  <a:cubicBezTo>
                    <a:pt x="6859" y="2383"/>
                    <a:pt x="6871" y="2407"/>
                    <a:pt x="6882" y="2430"/>
                  </a:cubicBezTo>
                  <a:cubicBezTo>
                    <a:pt x="6930" y="2347"/>
                    <a:pt x="6990" y="2323"/>
                    <a:pt x="7085" y="2252"/>
                  </a:cubicBezTo>
                  <a:cubicBezTo>
                    <a:pt x="7204" y="2168"/>
                    <a:pt x="7335" y="2097"/>
                    <a:pt x="7454" y="2073"/>
                  </a:cubicBezTo>
                  <a:cubicBezTo>
                    <a:pt x="7502" y="2037"/>
                    <a:pt x="7525" y="2014"/>
                    <a:pt x="7585" y="1966"/>
                  </a:cubicBezTo>
                  <a:cubicBezTo>
                    <a:pt x="7573" y="1954"/>
                    <a:pt x="7561" y="1954"/>
                    <a:pt x="7537" y="1918"/>
                  </a:cubicBezTo>
                  <a:cubicBezTo>
                    <a:pt x="7394" y="1811"/>
                    <a:pt x="7097" y="1799"/>
                    <a:pt x="7109" y="1680"/>
                  </a:cubicBezTo>
                  <a:cubicBezTo>
                    <a:pt x="7109" y="1633"/>
                    <a:pt x="7180" y="1621"/>
                    <a:pt x="7287" y="1609"/>
                  </a:cubicBezTo>
                  <a:cubicBezTo>
                    <a:pt x="7308" y="1606"/>
                    <a:pt x="7331" y="1605"/>
                    <a:pt x="7357" y="1605"/>
                  </a:cubicBezTo>
                  <a:cubicBezTo>
                    <a:pt x="7462" y="1605"/>
                    <a:pt x="7598" y="1630"/>
                    <a:pt x="7704" y="1716"/>
                  </a:cubicBezTo>
                  <a:cubicBezTo>
                    <a:pt x="7764" y="1752"/>
                    <a:pt x="7811" y="1799"/>
                    <a:pt x="7823" y="1847"/>
                  </a:cubicBezTo>
                  <a:cubicBezTo>
                    <a:pt x="7918" y="1811"/>
                    <a:pt x="8002" y="1799"/>
                    <a:pt x="8097" y="1787"/>
                  </a:cubicBezTo>
                  <a:cubicBezTo>
                    <a:pt x="8097" y="1680"/>
                    <a:pt x="8156" y="1537"/>
                    <a:pt x="8359" y="1430"/>
                  </a:cubicBezTo>
                  <a:cubicBezTo>
                    <a:pt x="8335" y="1418"/>
                    <a:pt x="8299" y="1383"/>
                    <a:pt x="8240" y="1371"/>
                  </a:cubicBezTo>
                  <a:cubicBezTo>
                    <a:pt x="7942" y="1264"/>
                    <a:pt x="7537" y="1323"/>
                    <a:pt x="7525" y="1216"/>
                  </a:cubicBezTo>
                  <a:cubicBezTo>
                    <a:pt x="7514" y="1180"/>
                    <a:pt x="7716" y="1073"/>
                    <a:pt x="7990" y="1073"/>
                  </a:cubicBezTo>
                  <a:cubicBezTo>
                    <a:pt x="7990" y="1061"/>
                    <a:pt x="7978" y="1037"/>
                    <a:pt x="7978" y="1025"/>
                  </a:cubicBezTo>
                  <a:cubicBezTo>
                    <a:pt x="7954" y="966"/>
                    <a:pt x="7930" y="894"/>
                    <a:pt x="7978" y="775"/>
                  </a:cubicBezTo>
                  <a:cubicBezTo>
                    <a:pt x="8014" y="656"/>
                    <a:pt x="8121" y="585"/>
                    <a:pt x="8192" y="537"/>
                  </a:cubicBezTo>
                  <a:cubicBezTo>
                    <a:pt x="8287" y="478"/>
                    <a:pt x="8359" y="442"/>
                    <a:pt x="8430" y="430"/>
                  </a:cubicBezTo>
                  <a:cubicBezTo>
                    <a:pt x="8480" y="415"/>
                    <a:pt x="8527" y="408"/>
                    <a:pt x="8566" y="408"/>
                  </a:cubicBezTo>
                  <a:cubicBezTo>
                    <a:pt x="8650" y="408"/>
                    <a:pt x="8704" y="437"/>
                    <a:pt x="8704" y="478"/>
                  </a:cubicBezTo>
                  <a:cubicBezTo>
                    <a:pt x="8704" y="525"/>
                    <a:pt x="8633" y="549"/>
                    <a:pt x="8526" y="609"/>
                  </a:cubicBezTo>
                  <a:cubicBezTo>
                    <a:pt x="8430" y="668"/>
                    <a:pt x="8276" y="787"/>
                    <a:pt x="8240" y="859"/>
                  </a:cubicBezTo>
                  <a:cubicBezTo>
                    <a:pt x="8216" y="942"/>
                    <a:pt x="8240" y="1025"/>
                    <a:pt x="8228" y="1073"/>
                  </a:cubicBezTo>
                  <a:cubicBezTo>
                    <a:pt x="8228" y="1073"/>
                    <a:pt x="8228" y="1085"/>
                    <a:pt x="8216" y="1085"/>
                  </a:cubicBezTo>
                  <a:cubicBezTo>
                    <a:pt x="8252" y="1097"/>
                    <a:pt x="8299" y="1097"/>
                    <a:pt x="8347" y="1121"/>
                  </a:cubicBezTo>
                  <a:cubicBezTo>
                    <a:pt x="8490" y="1180"/>
                    <a:pt x="8573" y="1264"/>
                    <a:pt x="8597" y="1323"/>
                  </a:cubicBezTo>
                  <a:cubicBezTo>
                    <a:pt x="8645" y="1311"/>
                    <a:pt x="8692" y="1311"/>
                    <a:pt x="8728" y="1299"/>
                  </a:cubicBezTo>
                  <a:cubicBezTo>
                    <a:pt x="8728" y="1204"/>
                    <a:pt x="8787" y="1085"/>
                    <a:pt x="8954" y="954"/>
                  </a:cubicBezTo>
                  <a:cubicBezTo>
                    <a:pt x="9014" y="906"/>
                    <a:pt x="9121" y="894"/>
                    <a:pt x="9192" y="859"/>
                  </a:cubicBezTo>
                  <a:cubicBezTo>
                    <a:pt x="9180" y="799"/>
                    <a:pt x="9359" y="835"/>
                    <a:pt x="9430" y="799"/>
                  </a:cubicBezTo>
                  <a:cubicBezTo>
                    <a:pt x="9716" y="680"/>
                    <a:pt x="9978" y="668"/>
                    <a:pt x="10276" y="644"/>
                  </a:cubicBezTo>
                  <a:cubicBezTo>
                    <a:pt x="10127" y="610"/>
                    <a:pt x="9901" y="333"/>
                    <a:pt x="9672" y="333"/>
                  </a:cubicBezTo>
                  <a:cubicBezTo>
                    <a:pt x="9663" y="333"/>
                    <a:pt x="9654" y="334"/>
                    <a:pt x="9645" y="335"/>
                  </a:cubicBezTo>
                  <a:cubicBezTo>
                    <a:pt x="9526" y="335"/>
                    <a:pt x="9442" y="359"/>
                    <a:pt x="9407" y="359"/>
                  </a:cubicBezTo>
                  <a:cubicBezTo>
                    <a:pt x="9430" y="430"/>
                    <a:pt x="9430" y="490"/>
                    <a:pt x="9407" y="525"/>
                  </a:cubicBezTo>
                  <a:cubicBezTo>
                    <a:pt x="9403" y="526"/>
                    <a:pt x="9399" y="527"/>
                    <a:pt x="9395" y="527"/>
                  </a:cubicBezTo>
                  <a:cubicBezTo>
                    <a:pt x="9345" y="527"/>
                    <a:pt x="9254" y="460"/>
                    <a:pt x="9133" y="394"/>
                  </a:cubicBezTo>
                  <a:cubicBezTo>
                    <a:pt x="9019" y="328"/>
                    <a:pt x="8883" y="292"/>
                    <a:pt x="8730" y="292"/>
                  </a:cubicBezTo>
                  <a:cubicBezTo>
                    <a:pt x="8691" y="292"/>
                    <a:pt x="8650" y="294"/>
                    <a:pt x="8609" y="299"/>
                  </a:cubicBezTo>
                  <a:cubicBezTo>
                    <a:pt x="8526" y="311"/>
                    <a:pt x="8454" y="335"/>
                    <a:pt x="8406" y="347"/>
                  </a:cubicBezTo>
                  <a:cubicBezTo>
                    <a:pt x="8371" y="371"/>
                    <a:pt x="8299" y="394"/>
                    <a:pt x="8216" y="418"/>
                  </a:cubicBezTo>
                  <a:cubicBezTo>
                    <a:pt x="8121" y="454"/>
                    <a:pt x="8014" y="525"/>
                    <a:pt x="7942" y="597"/>
                  </a:cubicBezTo>
                  <a:cubicBezTo>
                    <a:pt x="7918" y="644"/>
                    <a:pt x="7883" y="668"/>
                    <a:pt x="7871" y="704"/>
                  </a:cubicBezTo>
                  <a:lnTo>
                    <a:pt x="7823" y="728"/>
                  </a:lnTo>
                  <a:cubicBezTo>
                    <a:pt x="7799" y="752"/>
                    <a:pt x="7764" y="775"/>
                    <a:pt x="7716" y="787"/>
                  </a:cubicBezTo>
                  <a:cubicBezTo>
                    <a:pt x="7697" y="800"/>
                    <a:pt x="7674" y="813"/>
                    <a:pt x="7650" y="813"/>
                  </a:cubicBezTo>
                  <a:cubicBezTo>
                    <a:pt x="7629" y="813"/>
                    <a:pt x="7607" y="803"/>
                    <a:pt x="7585" y="775"/>
                  </a:cubicBezTo>
                  <a:cubicBezTo>
                    <a:pt x="7561" y="752"/>
                    <a:pt x="7537" y="692"/>
                    <a:pt x="7561" y="632"/>
                  </a:cubicBezTo>
                  <a:cubicBezTo>
                    <a:pt x="7573" y="573"/>
                    <a:pt x="7597" y="490"/>
                    <a:pt x="7656" y="418"/>
                  </a:cubicBezTo>
                  <a:cubicBezTo>
                    <a:pt x="7716" y="347"/>
                    <a:pt x="7799" y="299"/>
                    <a:pt x="7871" y="251"/>
                  </a:cubicBezTo>
                  <a:cubicBezTo>
                    <a:pt x="7859" y="228"/>
                    <a:pt x="7835" y="180"/>
                    <a:pt x="7823" y="132"/>
                  </a:cubicBezTo>
                  <a:cubicBezTo>
                    <a:pt x="7811" y="97"/>
                    <a:pt x="7775" y="61"/>
                    <a:pt x="7752" y="37"/>
                  </a:cubicBezTo>
                  <a:cubicBezTo>
                    <a:pt x="7644" y="73"/>
                    <a:pt x="7537" y="132"/>
                    <a:pt x="7454" y="216"/>
                  </a:cubicBezTo>
                  <a:cubicBezTo>
                    <a:pt x="7383" y="251"/>
                    <a:pt x="7299" y="311"/>
                    <a:pt x="7228" y="335"/>
                  </a:cubicBezTo>
                  <a:cubicBezTo>
                    <a:pt x="7200" y="340"/>
                    <a:pt x="7172" y="343"/>
                    <a:pt x="7144" y="343"/>
                  </a:cubicBezTo>
                  <a:cubicBezTo>
                    <a:pt x="6982" y="343"/>
                    <a:pt x="6822" y="261"/>
                    <a:pt x="6680" y="180"/>
                  </a:cubicBezTo>
                  <a:cubicBezTo>
                    <a:pt x="6513" y="80"/>
                    <a:pt x="6314" y="0"/>
                    <a:pt x="6114" y="0"/>
                  </a:cubicBezTo>
                  <a:close/>
                </a:path>
              </a:pathLst>
            </a:custGeom>
            <a:solidFill>
              <a:srgbClr val="EDB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
            <p:cNvSpPr/>
            <p:nvPr/>
          </p:nvSpPr>
          <p:spPr>
            <a:xfrm>
              <a:off x="5566450" y="3712700"/>
              <a:ext cx="8675" cy="6075"/>
            </a:xfrm>
            <a:custGeom>
              <a:avLst/>
              <a:gdLst/>
              <a:ahLst/>
              <a:cxnLst/>
              <a:rect l="l" t="t" r="r" b="b"/>
              <a:pathLst>
                <a:path w="347" h="243" extrusionOk="0">
                  <a:moveTo>
                    <a:pt x="181" y="1"/>
                  </a:moveTo>
                  <a:cubicBezTo>
                    <a:pt x="173" y="1"/>
                    <a:pt x="164" y="2"/>
                    <a:pt x="156" y="4"/>
                  </a:cubicBezTo>
                  <a:cubicBezTo>
                    <a:pt x="144" y="4"/>
                    <a:pt x="120" y="4"/>
                    <a:pt x="108" y="16"/>
                  </a:cubicBezTo>
                  <a:cubicBezTo>
                    <a:pt x="37" y="28"/>
                    <a:pt x="1" y="111"/>
                    <a:pt x="48" y="171"/>
                  </a:cubicBezTo>
                  <a:lnTo>
                    <a:pt x="84" y="195"/>
                  </a:lnTo>
                  <a:cubicBezTo>
                    <a:pt x="108" y="230"/>
                    <a:pt x="156" y="242"/>
                    <a:pt x="203" y="242"/>
                  </a:cubicBezTo>
                  <a:lnTo>
                    <a:pt x="239" y="242"/>
                  </a:lnTo>
                  <a:cubicBezTo>
                    <a:pt x="334" y="242"/>
                    <a:pt x="346" y="135"/>
                    <a:pt x="298" y="75"/>
                  </a:cubicBezTo>
                  <a:lnTo>
                    <a:pt x="275" y="40"/>
                  </a:lnTo>
                  <a:cubicBezTo>
                    <a:pt x="245" y="20"/>
                    <a:pt x="216" y="1"/>
                    <a:pt x="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
            <p:cNvSpPr/>
            <p:nvPr/>
          </p:nvSpPr>
          <p:spPr>
            <a:xfrm>
              <a:off x="5572150" y="3710350"/>
              <a:ext cx="5650" cy="4175"/>
            </a:xfrm>
            <a:custGeom>
              <a:avLst/>
              <a:gdLst/>
              <a:ahLst/>
              <a:cxnLst/>
              <a:rect l="l" t="t" r="r" b="b"/>
              <a:pathLst>
                <a:path w="226" h="167" extrusionOk="0">
                  <a:moveTo>
                    <a:pt x="155" y="1"/>
                  </a:moveTo>
                  <a:cubicBezTo>
                    <a:pt x="85" y="1"/>
                    <a:pt x="1" y="83"/>
                    <a:pt x="94" y="146"/>
                  </a:cubicBezTo>
                  <a:cubicBezTo>
                    <a:pt x="106" y="146"/>
                    <a:pt x="106" y="158"/>
                    <a:pt x="118" y="158"/>
                  </a:cubicBezTo>
                  <a:cubicBezTo>
                    <a:pt x="131" y="164"/>
                    <a:pt x="144" y="167"/>
                    <a:pt x="158" y="167"/>
                  </a:cubicBezTo>
                  <a:cubicBezTo>
                    <a:pt x="193" y="167"/>
                    <a:pt x="225" y="145"/>
                    <a:pt x="225" y="110"/>
                  </a:cubicBezTo>
                  <a:lnTo>
                    <a:pt x="225" y="86"/>
                  </a:lnTo>
                  <a:cubicBezTo>
                    <a:pt x="225" y="24"/>
                    <a:pt x="192" y="1"/>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
            <p:cNvSpPr/>
            <p:nvPr/>
          </p:nvSpPr>
          <p:spPr>
            <a:xfrm>
              <a:off x="5578075" y="3708300"/>
              <a:ext cx="4725" cy="3875"/>
            </a:xfrm>
            <a:custGeom>
              <a:avLst/>
              <a:gdLst/>
              <a:ahLst/>
              <a:cxnLst/>
              <a:rect l="l" t="t" r="r" b="b"/>
              <a:pathLst>
                <a:path w="189" h="155" extrusionOk="0">
                  <a:moveTo>
                    <a:pt x="87" y="0"/>
                  </a:moveTo>
                  <a:cubicBezTo>
                    <a:pt x="82" y="0"/>
                    <a:pt x="77" y="1"/>
                    <a:pt x="72" y="1"/>
                  </a:cubicBezTo>
                  <a:cubicBezTo>
                    <a:pt x="0" y="13"/>
                    <a:pt x="0" y="121"/>
                    <a:pt x="60" y="144"/>
                  </a:cubicBezTo>
                  <a:lnTo>
                    <a:pt x="72" y="144"/>
                  </a:lnTo>
                  <a:cubicBezTo>
                    <a:pt x="83" y="152"/>
                    <a:pt x="91" y="155"/>
                    <a:pt x="99" y="155"/>
                  </a:cubicBezTo>
                  <a:cubicBezTo>
                    <a:pt x="115" y="155"/>
                    <a:pt x="123" y="141"/>
                    <a:pt x="131" y="132"/>
                  </a:cubicBezTo>
                  <a:cubicBezTo>
                    <a:pt x="131" y="132"/>
                    <a:pt x="131" y="121"/>
                    <a:pt x="155" y="121"/>
                  </a:cubicBezTo>
                  <a:cubicBezTo>
                    <a:pt x="188" y="76"/>
                    <a:pt x="159" y="0"/>
                    <a:pt x="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
            <p:cNvSpPr/>
            <p:nvPr/>
          </p:nvSpPr>
          <p:spPr>
            <a:xfrm>
              <a:off x="5590875" y="3696425"/>
              <a:ext cx="8900" cy="7775"/>
            </a:xfrm>
            <a:custGeom>
              <a:avLst/>
              <a:gdLst/>
              <a:ahLst/>
              <a:cxnLst/>
              <a:rect l="l" t="t" r="r" b="b"/>
              <a:pathLst>
                <a:path w="356" h="311" extrusionOk="0">
                  <a:moveTo>
                    <a:pt x="72" y="0"/>
                  </a:moveTo>
                  <a:cubicBezTo>
                    <a:pt x="24" y="0"/>
                    <a:pt x="0" y="60"/>
                    <a:pt x="0" y="107"/>
                  </a:cubicBezTo>
                  <a:cubicBezTo>
                    <a:pt x="24" y="226"/>
                    <a:pt x="72" y="286"/>
                    <a:pt x="203" y="310"/>
                  </a:cubicBezTo>
                  <a:cubicBezTo>
                    <a:pt x="207" y="310"/>
                    <a:pt x="211" y="311"/>
                    <a:pt x="215" y="311"/>
                  </a:cubicBezTo>
                  <a:cubicBezTo>
                    <a:pt x="303" y="311"/>
                    <a:pt x="356" y="188"/>
                    <a:pt x="322" y="131"/>
                  </a:cubicBezTo>
                  <a:cubicBezTo>
                    <a:pt x="262" y="24"/>
                    <a:pt x="203" y="0"/>
                    <a:pt x="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
            <p:cNvSpPr/>
            <p:nvPr/>
          </p:nvSpPr>
          <p:spPr>
            <a:xfrm>
              <a:off x="5598325" y="3691975"/>
              <a:ext cx="4875" cy="4300"/>
            </a:xfrm>
            <a:custGeom>
              <a:avLst/>
              <a:gdLst/>
              <a:ahLst/>
              <a:cxnLst/>
              <a:rect l="l" t="t" r="r" b="b"/>
              <a:pathLst>
                <a:path w="195" h="172" extrusionOk="0">
                  <a:moveTo>
                    <a:pt x="126" y="0"/>
                  </a:moveTo>
                  <a:cubicBezTo>
                    <a:pt x="68" y="0"/>
                    <a:pt x="1" y="53"/>
                    <a:pt x="59" y="119"/>
                  </a:cubicBezTo>
                  <a:lnTo>
                    <a:pt x="83" y="142"/>
                  </a:lnTo>
                  <a:cubicBezTo>
                    <a:pt x="98" y="162"/>
                    <a:pt x="119" y="172"/>
                    <a:pt x="139" y="172"/>
                  </a:cubicBezTo>
                  <a:cubicBezTo>
                    <a:pt x="166" y="172"/>
                    <a:pt x="190" y="153"/>
                    <a:pt x="190" y="119"/>
                  </a:cubicBezTo>
                  <a:lnTo>
                    <a:pt x="190" y="71"/>
                  </a:lnTo>
                  <a:cubicBezTo>
                    <a:pt x="195" y="21"/>
                    <a:pt x="162" y="0"/>
                    <a:pt x="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
            <p:cNvSpPr/>
            <p:nvPr/>
          </p:nvSpPr>
          <p:spPr>
            <a:xfrm>
              <a:off x="5607225" y="3691650"/>
              <a:ext cx="5400" cy="3900"/>
            </a:xfrm>
            <a:custGeom>
              <a:avLst/>
              <a:gdLst/>
              <a:ahLst/>
              <a:cxnLst/>
              <a:rect l="l" t="t" r="r" b="b"/>
              <a:pathLst>
                <a:path w="216" h="156" extrusionOk="0">
                  <a:moveTo>
                    <a:pt x="120" y="1"/>
                  </a:moveTo>
                  <a:cubicBezTo>
                    <a:pt x="1" y="1"/>
                    <a:pt x="1" y="155"/>
                    <a:pt x="96" y="155"/>
                  </a:cubicBezTo>
                  <a:cubicBezTo>
                    <a:pt x="215" y="155"/>
                    <a:pt x="215"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
            <p:cNvSpPr/>
            <p:nvPr/>
          </p:nvSpPr>
          <p:spPr>
            <a:xfrm>
              <a:off x="5616025" y="3691275"/>
              <a:ext cx="4325" cy="2625"/>
            </a:xfrm>
            <a:custGeom>
              <a:avLst/>
              <a:gdLst/>
              <a:ahLst/>
              <a:cxnLst/>
              <a:rect l="l" t="t" r="r" b="b"/>
              <a:pathLst>
                <a:path w="173" h="105" extrusionOk="0">
                  <a:moveTo>
                    <a:pt x="88" y="1"/>
                  </a:moveTo>
                  <a:cubicBezTo>
                    <a:pt x="45" y="1"/>
                    <a:pt x="0" y="28"/>
                    <a:pt x="42" y="87"/>
                  </a:cubicBezTo>
                  <a:cubicBezTo>
                    <a:pt x="60" y="99"/>
                    <a:pt x="75" y="105"/>
                    <a:pt x="88" y="105"/>
                  </a:cubicBezTo>
                  <a:cubicBezTo>
                    <a:pt x="101" y="105"/>
                    <a:pt x="113" y="99"/>
                    <a:pt x="125" y="87"/>
                  </a:cubicBezTo>
                  <a:lnTo>
                    <a:pt x="125" y="75"/>
                  </a:lnTo>
                  <a:cubicBezTo>
                    <a:pt x="173" y="28"/>
                    <a:pt x="131" y="1"/>
                    <a:pt x="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
            <p:cNvSpPr/>
            <p:nvPr/>
          </p:nvSpPr>
          <p:spPr>
            <a:xfrm>
              <a:off x="5491625" y="3706275"/>
              <a:ext cx="7825" cy="9725"/>
            </a:xfrm>
            <a:custGeom>
              <a:avLst/>
              <a:gdLst/>
              <a:ahLst/>
              <a:cxnLst/>
              <a:rect l="l" t="t" r="r" b="b"/>
              <a:pathLst>
                <a:path w="313" h="389" extrusionOk="0">
                  <a:moveTo>
                    <a:pt x="105" y="1"/>
                  </a:moveTo>
                  <a:cubicBezTo>
                    <a:pt x="50" y="1"/>
                    <a:pt x="0" y="62"/>
                    <a:pt x="17" y="130"/>
                  </a:cubicBezTo>
                  <a:cubicBezTo>
                    <a:pt x="53" y="225"/>
                    <a:pt x="77" y="309"/>
                    <a:pt x="172" y="368"/>
                  </a:cubicBezTo>
                  <a:cubicBezTo>
                    <a:pt x="189" y="382"/>
                    <a:pt x="206" y="389"/>
                    <a:pt x="222" y="389"/>
                  </a:cubicBezTo>
                  <a:cubicBezTo>
                    <a:pt x="273" y="389"/>
                    <a:pt x="312" y="327"/>
                    <a:pt x="303" y="273"/>
                  </a:cubicBezTo>
                  <a:cubicBezTo>
                    <a:pt x="303" y="190"/>
                    <a:pt x="243" y="130"/>
                    <a:pt x="172" y="35"/>
                  </a:cubicBezTo>
                  <a:cubicBezTo>
                    <a:pt x="151" y="11"/>
                    <a:pt x="128"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
            <p:cNvSpPr/>
            <p:nvPr/>
          </p:nvSpPr>
          <p:spPr>
            <a:xfrm>
              <a:off x="5500450" y="3713350"/>
              <a:ext cx="5000" cy="4675"/>
            </a:xfrm>
            <a:custGeom>
              <a:avLst/>
              <a:gdLst/>
              <a:ahLst/>
              <a:cxnLst/>
              <a:rect l="l" t="t" r="r" b="b"/>
              <a:pathLst>
                <a:path w="200" h="187" extrusionOk="0">
                  <a:moveTo>
                    <a:pt x="106" y="1"/>
                  </a:moveTo>
                  <a:cubicBezTo>
                    <a:pt x="41" y="1"/>
                    <a:pt x="0" y="100"/>
                    <a:pt x="45" y="145"/>
                  </a:cubicBezTo>
                  <a:cubicBezTo>
                    <a:pt x="45" y="145"/>
                    <a:pt x="45" y="157"/>
                    <a:pt x="57" y="157"/>
                  </a:cubicBezTo>
                  <a:cubicBezTo>
                    <a:pt x="65" y="172"/>
                    <a:pt x="91" y="187"/>
                    <a:pt x="113" y="187"/>
                  </a:cubicBezTo>
                  <a:cubicBezTo>
                    <a:pt x="125" y="187"/>
                    <a:pt x="136" y="182"/>
                    <a:pt x="140" y="169"/>
                  </a:cubicBezTo>
                  <a:lnTo>
                    <a:pt x="152" y="157"/>
                  </a:lnTo>
                  <a:cubicBezTo>
                    <a:pt x="200" y="97"/>
                    <a:pt x="200" y="2"/>
                    <a:pt x="117" y="2"/>
                  </a:cubicBezTo>
                  <a:cubicBezTo>
                    <a:pt x="113" y="1"/>
                    <a:pt x="109"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
            <p:cNvSpPr/>
            <p:nvPr/>
          </p:nvSpPr>
          <p:spPr>
            <a:xfrm>
              <a:off x="5506750" y="3717150"/>
              <a:ext cx="5950" cy="4525"/>
            </a:xfrm>
            <a:custGeom>
              <a:avLst/>
              <a:gdLst/>
              <a:ahLst/>
              <a:cxnLst/>
              <a:rect l="l" t="t" r="r" b="b"/>
              <a:pathLst>
                <a:path w="238" h="181" extrusionOk="0">
                  <a:moveTo>
                    <a:pt x="170" y="0"/>
                  </a:moveTo>
                  <a:cubicBezTo>
                    <a:pt x="97" y="0"/>
                    <a:pt x="0" y="92"/>
                    <a:pt x="103" y="148"/>
                  </a:cubicBezTo>
                  <a:cubicBezTo>
                    <a:pt x="115" y="148"/>
                    <a:pt x="115" y="171"/>
                    <a:pt x="127" y="171"/>
                  </a:cubicBezTo>
                  <a:cubicBezTo>
                    <a:pt x="139" y="178"/>
                    <a:pt x="153" y="181"/>
                    <a:pt x="166" y="181"/>
                  </a:cubicBezTo>
                  <a:cubicBezTo>
                    <a:pt x="202" y="181"/>
                    <a:pt x="234" y="159"/>
                    <a:pt x="234" y="124"/>
                  </a:cubicBezTo>
                  <a:lnTo>
                    <a:pt x="234" y="88"/>
                  </a:lnTo>
                  <a:cubicBezTo>
                    <a:pt x="238" y="24"/>
                    <a:pt x="207" y="0"/>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
            <p:cNvSpPr/>
            <p:nvPr/>
          </p:nvSpPr>
          <p:spPr>
            <a:xfrm>
              <a:off x="5518225" y="3719400"/>
              <a:ext cx="6000" cy="4125"/>
            </a:xfrm>
            <a:custGeom>
              <a:avLst/>
              <a:gdLst/>
              <a:ahLst/>
              <a:cxnLst/>
              <a:rect l="l" t="t" r="r" b="b"/>
              <a:pathLst>
                <a:path w="240" h="165" extrusionOk="0">
                  <a:moveTo>
                    <a:pt x="134" y="0"/>
                  </a:moveTo>
                  <a:cubicBezTo>
                    <a:pt x="68" y="0"/>
                    <a:pt x="1" y="117"/>
                    <a:pt x="108" y="153"/>
                  </a:cubicBezTo>
                  <a:cubicBezTo>
                    <a:pt x="120" y="153"/>
                    <a:pt x="120" y="153"/>
                    <a:pt x="132" y="165"/>
                  </a:cubicBezTo>
                  <a:cubicBezTo>
                    <a:pt x="191" y="165"/>
                    <a:pt x="239" y="117"/>
                    <a:pt x="203" y="81"/>
                  </a:cubicBezTo>
                  <a:cubicBezTo>
                    <a:pt x="203" y="58"/>
                    <a:pt x="203" y="58"/>
                    <a:pt x="191" y="46"/>
                  </a:cubicBezTo>
                  <a:cubicBezTo>
                    <a:pt x="177" y="13"/>
                    <a:pt x="155"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
            <p:cNvSpPr/>
            <p:nvPr/>
          </p:nvSpPr>
          <p:spPr>
            <a:xfrm>
              <a:off x="5634925" y="3685325"/>
              <a:ext cx="13875" cy="6725"/>
            </a:xfrm>
            <a:custGeom>
              <a:avLst/>
              <a:gdLst/>
              <a:ahLst/>
              <a:cxnLst/>
              <a:rect l="l" t="t" r="r" b="b"/>
              <a:pathLst>
                <a:path w="555" h="269" extrusionOk="0">
                  <a:moveTo>
                    <a:pt x="250" y="0"/>
                  </a:moveTo>
                  <a:cubicBezTo>
                    <a:pt x="182" y="0"/>
                    <a:pt x="112" y="15"/>
                    <a:pt x="48" y="39"/>
                  </a:cubicBezTo>
                  <a:cubicBezTo>
                    <a:pt x="0" y="75"/>
                    <a:pt x="24" y="135"/>
                    <a:pt x="60" y="147"/>
                  </a:cubicBezTo>
                  <a:cubicBezTo>
                    <a:pt x="179" y="170"/>
                    <a:pt x="274" y="230"/>
                    <a:pt x="393" y="266"/>
                  </a:cubicBezTo>
                  <a:cubicBezTo>
                    <a:pt x="403" y="268"/>
                    <a:pt x="412" y="268"/>
                    <a:pt x="421" y="268"/>
                  </a:cubicBezTo>
                  <a:cubicBezTo>
                    <a:pt x="519" y="268"/>
                    <a:pt x="555" y="154"/>
                    <a:pt x="500" y="99"/>
                  </a:cubicBezTo>
                  <a:cubicBezTo>
                    <a:pt x="438" y="29"/>
                    <a:pt x="346" y="0"/>
                    <a:pt x="2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
            <p:cNvSpPr/>
            <p:nvPr/>
          </p:nvSpPr>
          <p:spPr>
            <a:xfrm>
              <a:off x="5646725" y="3683475"/>
              <a:ext cx="5950" cy="4650"/>
            </a:xfrm>
            <a:custGeom>
              <a:avLst/>
              <a:gdLst/>
              <a:ahLst/>
              <a:cxnLst/>
              <a:rect l="l" t="t" r="r" b="b"/>
              <a:pathLst>
                <a:path w="238" h="186" extrusionOk="0">
                  <a:moveTo>
                    <a:pt x="98" y="1"/>
                  </a:moveTo>
                  <a:cubicBezTo>
                    <a:pt x="31" y="1"/>
                    <a:pt x="0" y="117"/>
                    <a:pt x="64" y="149"/>
                  </a:cubicBezTo>
                  <a:cubicBezTo>
                    <a:pt x="100" y="161"/>
                    <a:pt x="112" y="173"/>
                    <a:pt x="147" y="173"/>
                  </a:cubicBezTo>
                  <a:cubicBezTo>
                    <a:pt x="161" y="182"/>
                    <a:pt x="173" y="186"/>
                    <a:pt x="183" y="186"/>
                  </a:cubicBezTo>
                  <a:cubicBezTo>
                    <a:pt x="226" y="186"/>
                    <a:pt x="238" y="118"/>
                    <a:pt x="219" y="90"/>
                  </a:cubicBezTo>
                  <a:cubicBezTo>
                    <a:pt x="183" y="42"/>
                    <a:pt x="171" y="30"/>
                    <a:pt x="124" y="6"/>
                  </a:cubicBezTo>
                  <a:cubicBezTo>
                    <a:pt x="114" y="2"/>
                    <a:pt x="106" y="1"/>
                    <a:pt x="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
            <p:cNvSpPr/>
            <p:nvPr/>
          </p:nvSpPr>
          <p:spPr>
            <a:xfrm>
              <a:off x="5654850" y="3681525"/>
              <a:ext cx="6275" cy="4800"/>
            </a:xfrm>
            <a:custGeom>
              <a:avLst/>
              <a:gdLst/>
              <a:ahLst/>
              <a:cxnLst/>
              <a:rect l="l" t="t" r="r" b="b"/>
              <a:pathLst>
                <a:path w="251" h="192" extrusionOk="0">
                  <a:moveTo>
                    <a:pt x="132" y="1"/>
                  </a:moveTo>
                  <a:cubicBezTo>
                    <a:pt x="1" y="1"/>
                    <a:pt x="1" y="191"/>
                    <a:pt x="120" y="191"/>
                  </a:cubicBezTo>
                  <a:cubicBezTo>
                    <a:pt x="239" y="191"/>
                    <a:pt x="251"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
            <p:cNvSpPr/>
            <p:nvPr/>
          </p:nvSpPr>
          <p:spPr>
            <a:xfrm>
              <a:off x="5663500" y="3672375"/>
              <a:ext cx="11325" cy="9375"/>
            </a:xfrm>
            <a:custGeom>
              <a:avLst/>
              <a:gdLst/>
              <a:ahLst/>
              <a:cxnLst/>
              <a:rect l="l" t="t" r="r" b="b"/>
              <a:pathLst>
                <a:path w="453" h="375" extrusionOk="0">
                  <a:moveTo>
                    <a:pt x="115" y="1"/>
                  </a:moveTo>
                  <a:cubicBezTo>
                    <a:pt x="35" y="1"/>
                    <a:pt x="1" y="122"/>
                    <a:pt x="84" y="153"/>
                  </a:cubicBezTo>
                  <a:cubicBezTo>
                    <a:pt x="191" y="212"/>
                    <a:pt x="226" y="319"/>
                    <a:pt x="334" y="367"/>
                  </a:cubicBezTo>
                  <a:cubicBezTo>
                    <a:pt x="344" y="372"/>
                    <a:pt x="355" y="374"/>
                    <a:pt x="366" y="374"/>
                  </a:cubicBezTo>
                  <a:cubicBezTo>
                    <a:pt x="408" y="374"/>
                    <a:pt x="453" y="342"/>
                    <a:pt x="453" y="295"/>
                  </a:cubicBezTo>
                  <a:cubicBezTo>
                    <a:pt x="441" y="141"/>
                    <a:pt x="310" y="69"/>
                    <a:pt x="155" y="10"/>
                  </a:cubicBezTo>
                  <a:cubicBezTo>
                    <a:pt x="141" y="3"/>
                    <a:pt x="128" y="1"/>
                    <a:pt x="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
            <p:cNvSpPr/>
            <p:nvPr/>
          </p:nvSpPr>
          <p:spPr>
            <a:xfrm>
              <a:off x="5675400" y="3676600"/>
              <a:ext cx="5375" cy="5250"/>
            </a:xfrm>
            <a:custGeom>
              <a:avLst/>
              <a:gdLst/>
              <a:ahLst/>
              <a:cxnLst/>
              <a:rect l="l" t="t" r="r" b="b"/>
              <a:pathLst>
                <a:path w="215" h="210" extrusionOk="0">
                  <a:moveTo>
                    <a:pt x="123" y="1"/>
                  </a:moveTo>
                  <a:cubicBezTo>
                    <a:pt x="64" y="1"/>
                    <a:pt x="0" y="45"/>
                    <a:pt x="36" y="103"/>
                  </a:cubicBezTo>
                  <a:cubicBezTo>
                    <a:pt x="48" y="126"/>
                    <a:pt x="48" y="138"/>
                    <a:pt x="72" y="162"/>
                  </a:cubicBezTo>
                  <a:cubicBezTo>
                    <a:pt x="86" y="195"/>
                    <a:pt x="112" y="210"/>
                    <a:pt x="136" y="210"/>
                  </a:cubicBezTo>
                  <a:cubicBezTo>
                    <a:pt x="174" y="210"/>
                    <a:pt x="210" y="177"/>
                    <a:pt x="203" y="126"/>
                  </a:cubicBezTo>
                  <a:cubicBezTo>
                    <a:pt x="215" y="91"/>
                    <a:pt x="215" y="79"/>
                    <a:pt x="203" y="67"/>
                  </a:cubicBezTo>
                  <a:cubicBezTo>
                    <a:pt x="198" y="20"/>
                    <a:pt x="162" y="1"/>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
            <p:cNvSpPr/>
            <p:nvPr/>
          </p:nvSpPr>
          <p:spPr>
            <a:xfrm>
              <a:off x="5525975" y="3777675"/>
              <a:ext cx="552000" cy="198850"/>
            </a:xfrm>
            <a:custGeom>
              <a:avLst/>
              <a:gdLst/>
              <a:ahLst/>
              <a:cxnLst/>
              <a:rect l="l" t="t" r="r" b="b"/>
              <a:pathLst>
                <a:path w="22080" h="7954" extrusionOk="0">
                  <a:moveTo>
                    <a:pt x="13300" y="1443"/>
                  </a:moveTo>
                  <a:cubicBezTo>
                    <a:pt x="13343" y="1443"/>
                    <a:pt x="13388" y="1450"/>
                    <a:pt x="13431" y="1465"/>
                  </a:cubicBezTo>
                  <a:cubicBezTo>
                    <a:pt x="13586" y="1537"/>
                    <a:pt x="13550" y="1620"/>
                    <a:pt x="13490" y="1656"/>
                  </a:cubicBezTo>
                  <a:cubicBezTo>
                    <a:pt x="13456" y="1699"/>
                    <a:pt x="13421" y="1729"/>
                    <a:pt x="13373" y="1729"/>
                  </a:cubicBezTo>
                  <a:cubicBezTo>
                    <a:pt x="13355" y="1729"/>
                    <a:pt x="13335" y="1725"/>
                    <a:pt x="13312" y="1715"/>
                  </a:cubicBezTo>
                  <a:cubicBezTo>
                    <a:pt x="13216" y="1679"/>
                    <a:pt x="13109" y="1656"/>
                    <a:pt x="13097" y="1560"/>
                  </a:cubicBezTo>
                  <a:cubicBezTo>
                    <a:pt x="13071" y="1498"/>
                    <a:pt x="13176" y="1443"/>
                    <a:pt x="13300" y="1443"/>
                  </a:cubicBezTo>
                  <a:close/>
                  <a:moveTo>
                    <a:pt x="12758" y="1942"/>
                  </a:moveTo>
                  <a:cubicBezTo>
                    <a:pt x="12787" y="1942"/>
                    <a:pt x="12817" y="1946"/>
                    <a:pt x="12847" y="1953"/>
                  </a:cubicBezTo>
                  <a:cubicBezTo>
                    <a:pt x="12931" y="2001"/>
                    <a:pt x="12907" y="2048"/>
                    <a:pt x="12859" y="2120"/>
                  </a:cubicBezTo>
                  <a:cubicBezTo>
                    <a:pt x="12842" y="2164"/>
                    <a:pt x="12817" y="2209"/>
                    <a:pt x="12771" y="2209"/>
                  </a:cubicBezTo>
                  <a:cubicBezTo>
                    <a:pt x="12756" y="2209"/>
                    <a:pt x="12738" y="2203"/>
                    <a:pt x="12716" y="2191"/>
                  </a:cubicBezTo>
                  <a:cubicBezTo>
                    <a:pt x="12633" y="2156"/>
                    <a:pt x="12562" y="2096"/>
                    <a:pt x="12609" y="2001"/>
                  </a:cubicBezTo>
                  <a:cubicBezTo>
                    <a:pt x="12642" y="1960"/>
                    <a:pt x="12697" y="1942"/>
                    <a:pt x="12758" y="1942"/>
                  </a:cubicBezTo>
                  <a:close/>
                  <a:moveTo>
                    <a:pt x="12255" y="2096"/>
                  </a:moveTo>
                  <a:cubicBezTo>
                    <a:pt x="12377" y="2096"/>
                    <a:pt x="12525" y="2141"/>
                    <a:pt x="12645" y="2215"/>
                  </a:cubicBezTo>
                  <a:cubicBezTo>
                    <a:pt x="12740" y="2275"/>
                    <a:pt x="12788" y="2334"/>
                    <a:pt x="12812" y="2370"/>
                  </a:cubicBezTo>
                  <a:cubicBezTo>
                    <a:pt x="12838" y="2367"/>
                    <a:pt x="12866" y="2366"/>
                    <a:pt x="12894" y="2366"/>
                  </a:cubicBezTo>
                  <a:cubicBezTo>
                    <a:pt x="12990" y="2366"/>
                    <a:pt x="13094" y="2383"/>
                    <a:pt x="13205" y="2429"/>
                  </a:cubicBezTo>
                  <a:cubicBezTo>
                    <a:pt x="13490" y="2572"/>
                    <a:pt x="13431" y="2644"/>
                    <a:pt x="13383" y="2691"/>
                  </a:cubicBezTo>
                  <a:cubicBezTo>
                    <a:pt x="13355" y="2720"/>
                    <a:pt x="13331" y="2738"/>
                    <a:pt x="13294" y="2738"/>
                  </a:cubicBezTo>
                  <a:cubicBezTo>
                    <a:pt x="13254" y="2738"/>
                    <a:pt x="13196" y="2717"/>
                    <a:pt x="13097" y="2668"/>
                  </a:cubicBezTo>
                  <a:cubicBezTo>
                    <a:pt x="12943" y="2608"/>
                    <a:pt x="12788" y="2584"/>
                    <a:pt x="12693" y="2549"/>
                  </a:cubicBezTo>
                  <a:cubicBezTo>
                    <a:pt x="12645" y="2549"/>
                    <a:pt x="12609" y="2513"/>
                    <a:pt x="12490" y="2429"/>
                  </a:cubicBezTo>
                  <a:cubicBezTo>
                    <a:pt x="12276" y="2287"/>
                    <a:pt x="12014" y="2310"/>
                    <a:pt x="11966" y="2227"/>
                  </a:cubicBezTo>
                  <a:cubicBezTo>
                    <a:pt x="11954" y="2191"/>
                    <a:pt x="12026" y="2132"/>
                    <a:pt x="12157" y="2108"/>
                  </a:cubicBezTo>
                  <a:cubicBezTo>
                    <a:pt x="12186" y="2100"/>
                    <a:pt x="12219" y="2096"/>
                    <a:pt x="12255" y="2096"/>
                  </a:cubicBezTo>
                  <a:close/>
                  <a:moveTo>
                    <a:pt x="10454" y="2715"/>
                  </a:moveTo>
                  <a:cubicBezTo>
                    <a:pt x="10585" y="2715"/>
                    <a:pt x="10716" y="2751"/>
                    <a:pt x="10811" y="2799"/>
                  </a:cubicBezTo>
                  <a:cubicBezTo>
                    <a:pt x="10847" y="2787"/>
                    <a:pt x="10895" y="2787"/>
                    <a:pt x="10954" y="2787"/>
                  </a:cubicBezTo>
                  <a:cubicBezTo>
                    <a:pt x="11061" y="2787"/>
                    <a:pt x="11145" y="2834"/>
                    <a:pt x="11228" y="2882"/>
                  </a:cubicBezTo>
                  <a:cubicBezTo>
                    <a:pt x="11252" y="2858"/>
                    <a:pt x="11300" y="2858"/>
                    <a:pt x="11359" y="2858"/>
                  </a:cubicBezTo>
                  <a:cubicBezTo>
                    <a:pt x="11502" y="2858"/>
                    <a:pt x="11645" y="2953"/>
                    <a:pt x="11681" y="3049"/>
                  </a:cubicBezTo>
                  <a:cubicBezTo>
                    <a:pt x="11740" y="3120"/>
                    <a:pt x="11728" y="3191"/>
                    <a:pt x="11669" y="3203"/>
                  </a:cubicBezTo>
                  <a:cubicBezTo>
                    <a:pt x="11662" y="3206"/>
                    <a:pt x="11654" y="3207"/>
                    <a:pt x="11646" y="3207"/>
                  </a:cubicBezTo>
                  <a:cubicBezTo>
                    <a:pt x="11573" y="3207"/>
                    <a:pt x="11466" y="3120"/>
                    <a:pt x="11359" y="3120"/>
                  </a:cubicBezTo>
                  <a:lnTo>
                    <a:pt x="11347" y="3132"/>
                  </a:lnTo>
                  <a:cubicBezTo>
                    <a:pt x="11335" y="3137"/>
                    <a:pt x="11322" y="3139"/>
                    <a:pt x="11307" y="3139"/>
                  </a:cubicBezTo>
                  <a:cubicBezTo>
                    <a:pt x="11219" y="3139"/>
                    <a:pt x="11084" y="3061"/>
                    <a:pt x="10930" y="3061"/>
                  </a:cubicBezTo>
                  <a:cubicBezTo>
                    <a:pt x="10811" y="3061"/>
                    <a:pt x="10764" y="3049"/>
                    <a:pt x="10728" y="3013"/>
                  </a:cubicBezTo>
                  <a:cubicBezTo>
                    <a:pt x="10665" y="3004"/>
                    <a:pt x="10595" y="2981"/>
                    <a:pt x="10523" y="2981"/>
                  </a:cubicBezTo>
                  <a:cubicBezTo>
                    <a:pt x="10500" y="2981"/>
                    <a:pt x="10477" y="2983"/>
                    <a:pt x="10454" y="2989"/>
                  </a:cubicBezTo>
                  <a:cubicBezTo>
                    <a:pt x="10417" y="2992"/>
                    <a:pt x="10387" y="2993"/>
                    <a:pt x="10362" y="2993"/>
                  </a:cubicBezTo>
                  <a:cubicBezTo>
                    <a:pt x="10265" y="2993"/>
                    <a:pt x="10244" y="2972"/>
                    <a:pt x="10216" y="2906"/>
                  </a:cubicBezTo>
                  <a:cubicBezTo>
                    <a:pt x="10192" y="2882"/>
                    <a:pt x="10168" y="2846"/>
                    <a:pt x="10192" y="2799"/>
                  </a:cubicBezTo>
                  <a:cubicBezTo>
                    <a:pt x="10216" y="2775"/>
                    <a:pt x="10288" y="2715"/>
                    <a:pt x="10454" y="2715"/>
                  </a:cubicBezTo>
                  <a:close/>
                  <a:moveTo>
                    <a:pt x="12453" y="2990"/>
                  </a:moveTo>
                  <a:cubicBezTo>
                    <a:pt x="12469" y="2990"/>
                    <a:pt x="12489" y="2994"/>
                    <a:pt x="12514" y="3001"/>
                  </a:cubicBezTo>
                  <a:cubicBezTo>
                    <a:pt x="12633" y="3025"/>
                    <a:pt x="12740" y="3120"/>
                    <a:pt x="12669" y="3203"/>
                  </a:cubicBezTo>
                  <a:cubicBezTo>
                    <a:pt x="12636" y="3245"/>
                    <a:pt x="12569" y="3257"/>
                    <a:pt x="12507" y="3257"/>
                  </a:cubicBezTo>
                  <a:cubicBezTo>
                    <a:pt x="12479" y="3257"/>
                    <a:pt x="12453" y="3255"/>
                    <a:pt x="12431" y="3251"/>
                  </a:cubicBezTo>
                  <a:cubicBezTo>
                    <a:pt x="12359" y="3239"/>
                    <a:pt x="12359" y="3180"/>
                    <a:pt x="12371" y="3096"/>
                  </a:cubicBezTo>
                  <a:cubicBezTo>
                    <a:pt x="12381" y="3040"/>
                    <a:pt x="12390" y="2990"/>
                    <a:pt x="12453" y="2990"/>
                  </a:cubicBezTo>
                  <a:close/>
                  <a:moveTo>
                    <a:pt x="11885" y="3021"/>
                  </a:moveTo>
                  <a:cubicBezTo>
                    <a:pt x="11912" y="3021"/>
                    <a:pt x="11943" y="3028"/>
                    <a:pt x="11978" y="3049"/>
                  </a:cubicBezTo>
                  <a:cubicBezTo>
                    <a:pt x="12073" y="3084"/>
                    <a:pt x="12133" y="3168"/>
                    <a:pt x="12133" y="3239"/>
                  </a:cubicBezTo>
                  <a:cubicBezTo>
                    <a:pt x="12123" y="3288"/>
                    <a:pt x="12089" y="3329"/>
                    <a:pt x="12051" y="3329"/>
                  </a:cubicBezTo>
                  <a:cubicBezTo>
                    <a:pt x="12043" y="3329"/>
                    <a:pt x="12034" y="3327"/>
                    <a:pt x="12026" y="3322"/>
                  </a:cubicBezTo>
                  <a:cubicBezTo>
                    <a:pt x="11954" y="3311"/>
                    <a:pt x="11883" y="3263"/>
                    <a:pt x="11835" y="3263"/>
                  </a:cubicBezTo>
                  <a:cubicBezTo>
                    <a:pt x="11800" y="3251"/>
                    <a:pt x="11788" y="3203"/>
                    <a:pt x="11788" y="3132"/>
                  </a:cubicBezTo>
                  <a:cubicBezTo>
                    <a:pt x="11788" y="3108"/>
                    <a:pt x="11788" y="3061"/>
                    <a:pt x="11800" y="3049"/>
                  </a:cubicBezTo>
                  <a:cubicBezTo>
                    <a:pt x="11820" y="3035"/>
                    <a:pt x="11849" y="3021"/>
                    <a:pt x="11885" y="3021"/>
                  </a:cubicBezTo>
                  <a:close/>
                  <a:moveTo>
                    <a:pt x="15596" y="3079"/>
                  </a:moveTo>
                  <a:cubicBezTo>
                    <a:pt x="15617" y="3079"/>
                    <a:pt x="15637" y="3081"/>
                    <a:pt x="15657" y="3084"/>
                  </a:cubicBezTo>
                  <a:cubicBezTo>
                    <a:pt x="15788" y="3120"/>
                    <a:pt x="15764" y="3180"/>
                    <a:pt x="15753" y="3251"/>
                  </a:cubicBezTo>
                  <a:cubicBezTo>
                    <a:pt x="15720" y="3315"/>
                    <a:pt x="15708" y="3360"/>
                    <a:pt x="15628" y="3360"/>
                  </a:cubicBezTo>
                  <a:cubicBezTo>
                    <a:pt x="15619" y="3360"/>
                    <a:pt x="15609" y="3359"/>
                    <a:pt x="15598" y="3358"/>
                  </a:cubicBezTo>
                  <a:cubicBezTo>
                    <a:pt x="15479" y="3322"/>
                    <a:pt x="15372" y="3299"/>
                    <a:pt x="15372" y="3191"/>
                  </a:cubicBezTo>
                  <a:cubicBezTo>
                    <a:pt x="15372" y="3131"/>
                    <a:pt x="15483" y="3079"/>
                    <a:pt x="15596" y="3079"/>
                  </a:cubicBezTo>
                  <a:close/>
                  <a:moveTo>
                    <a:pt x="15924" y="3087"/>
                  </a:moveTo>
                  <a:cubicBezTo>
                    <a:pt x="16012" y="3087"/>
                    <a:pt x="16136" y="3117"/>
                    <a:pt x="16241" y="3180"/>
                  </a:cubicBezTo>
                  <a:cubicBezTo>
                    <a:pt x="16419" y="3287"/>
                    <a:pt x="16372" y="3346"/>
                    <a:pt x="16312" y="3382"/>
                  </a:cubicBezTo>
                  <a:cubicBezTo>
                    <a:pt x="16284" y="3417"/>
                    <a:pt x="16260" y="3448"/>
                    <a:pt x="16213" y="3448"/>
                  </a:cubicBezTo>
                  <a:cubicBezTo>
                    <a:pt x="16181" y="3448"/>
                    <a:pt x="16138" y="3433"/>
                    <a:pt x="16074" y="3394"/>
                  </a:cubicBezTo>
                  <a:cubicBezTo>
                    <a:pt x="15931" y="3311"/>
                    <a:pt x="15776" y="3239"/>
                    <a:pt x="15812" y="3132"/>
                  </a:cubicBezTo>
                  <a:cubicBezTo>
                    <a:pt x="15817" y="3102"/>
                    <a:pt x="15861" y="3087"/>
                    <a:pt x="15924" y="3087"/>
                  </a:cubicBezTo>
                  <a:close/>
                  <a:moveTo>
                    <a:pt x="10449" y="3381"/>
                  </a:moveTo>
                  <a:cubicBezTo>
                    <a:pt x="10468" y="3381"/>
                    <a:pt x="10490" y="3382"/>
                    <a:pt x="10514" y="3382"/>
                  </a:cubicBezTo>
                  <a:cubicBezTo>
                    <a:pt x="10585" y="3382"/>
                    <a:pt x="10657" y="3406"/>
                    <a:pt x="10657" y="3418"/>
                  </a:cubicBezTo>
                  <a:cubicBezTo>
                    <a:pt x="10657" y="3430"/>
                    <a:pt x="10645" y="3465"/>
                    <a:pt x="10538" y="3501"/>
                  </a:cubicBezTo>
                  <a:cubicBezTo>
                    <a:pt x="10517" y="3517"/>
                    <a:pt x="10491" y="3525"/>
                    <a:pt x="10465" y="3525"/>
                  </a:cubicBezTo>
                  <a:cubicBezTo>
                    <a:pt x="10416" y="3525"/>
                    <a:pt x="10367" y="3496"/>
                    <a:pt x="10359" y="3441"/>
                  </a:cubicBezTo>
                  <a:cubicBezTo>
                    <a:pt x="10359" y="3388"/>
                    <a:pt x="10392" y="3381"/>
                    <a:pt x="10449" y="3381"/>
                  </a:cubicBezTo>
                  <a:close/>
                  <a:moveTo>
                    <a:pt x="1788" y="3060"/>
                  </a:moveTo>
                  <a:cubicBezTo>
                    <a:pt x="1792" y="3060"/>
                    <a:pt x="1795" y="3060"/>
                    <a:pt x="1798" y="3061"/>
                  </a:cubicBezTo>
                  <a:cubicBezTo>
                    <a:pt x="1882" y="3072"/>
                    <a:pt x="1906" y="3251"/>
                    <a:pt x="1953" y="3382"/>
                  </a:cubicBezTo>
                  <a:cubicBezTo>
                    <a:pt x="2001" y="3537"/>
                    <a:pt x="1965" y="3549"/>
                    <a:pt x="1882" y="3596"/>
                  </a:cubicBezTo>
                  <a:cubicBezTo>
                    <a:pt x="1860" y="3605"/>
                    <a:pt x="1833" y="3616"/>
                    <a:pt x="1805" y="3616"/>
                  </a:cubicBezTo>
                  <a:cubicBezTo>
                    <a:pt x="1757" y="3616"/>
                    <a:pt x="1705" y="3585"/>
                    <a:pt x="1667" y="3465"/>
                  </a:cubicBezTo>
                  <a:cubicBezTo>
                    <a:pt x="1610" y="3257"/>
                    <a:pt x="1675" y="3060"/>
                    <a:pt x="1788" y="3060"/>
                  </a:cubicBezTo>
                  <a:close/>
                  <a:moveTo>
                    <a:pt x="2368" y="3662"/>
                  </a:moveTo>
                  <a:cubicBezTo>
                    <a:pt x="2430" y="3662"/>
                    <a:pt x="2487" y="3679"/>
                    <a:pt x="2513" y="3739"/>
                  </a:cubicBezTo>
                  <a:cubicBezTo>
                    <a:pt x="2537" y="3787"/>
                    <a:pt x="2453" y="3882"/>
                    <a:pt x="2370" y="3894"/>
                  </a:cubicBezTo>
                  <a:lnTo>
                    <a:pt x="2334" y="3834"/>
                  </a:lnTo>
                  <a:lnTo>
                    <a:pt x="2298" y="3822"/>
                  </a:lnTo>
                  <a:lnTo>
                    <a:pt x="2298" y="3834"/>
                  </a:lnTo>
                  <a:lnTo>
                    <a:pt x="2263" y="3882"/>
                  </a:lnTo>
                  <a:cubicBezTo>
                    <a:pt x="2258" y="3882"/>
                    <a:pt x="2249" y="3884"/>
                    <a:pt x="2239" y="3884"/>
                  </a:cubicBezTo>
                  <a:cubicBezTo>
                    <a:pt x="2224" y="3884"/>
                    <a:pt x="2206" y="3880"/>
                    <a:pt x="2191" y="3858"/>
                  </a:cubicBezTo>
                  <a:cubicBezTo>
                    <a:pt x="2144" y="3751"/>
                    <a:pt x="2215" y="3680"/>
                    <a:pt x="2298" y="3668"/>
                  </a:cubicBezTo>
                  <a:cubicBezTo>
                    <a:pt x="2321" y="3664"/>
                    <a:pt x="2345" y="3662"/>
                    <a:pt x="2368" y="3662"/>
                  </a:cubicBezTo>
                  <a:close/>
                  <a:moveTo>
                    <a:pt x="9152" y="3641"/>
                  </a:moveTo>
                  <a:cubicBezTo>
                    <a:pt x="9182" y="3641"/>
                    <a:pt x="9209" y="3653"/>
                    <a:pt x="9228" y="3680"/>
                  </a:cubicBezTo>
                  <a:cubicBezTo>
                    <a:pt x="9276" y="3739"/>
                    <a:pt x="9264" y="3834"/>
                    <a:pt x="9264" y="3858"/>
                  </a:cubicBezTo>
                  <a:cubicBezTo>
                    <a:pt x="9240" y="3906"/>
                    <a:pt x="9180" y="3906"/>
                    <a:pt x="9109" y="3906"/>
                  </a:cubicBezTo>
                  <a:cubicBezTo>
                    <a:pt x="9092" y="3909"/>
                    <a:pt x="9074" y="3911"/>
                    <a:pt x="9057" y="3911"/>
                  </a:cubicBezTo>
                  <a:cubicBezTo>
                    <a:pt x="9000" y="3911"/>
                    <a:pt x="8950" y="3887"/>
                    <a:pt x="8978" y="3787"/>
                  </a:cubicBezTo>
                  <a:cubicBezTo>
                    <a:pt x="9010" y="3697"/>
                    <a:pt x="9087" y="3641"/>
                    <a:pt x="9152" y="3641"/>
                  </a:cubicBezTo>
                  <a:close/>
                  <a:moveTo>
                    <a:pt x="14950" y="3751"/>
                  </a:moveTo>
                  <a:cubicBezTo>
                    <a:pt x="14965" y="3751"/>
                    <a:pt x="14983" y="3754"/>
                    <a:pt x="15002" y="3763"/>
                  </a:cubicBezTo>
                  <a:cubicBezTo>
                    <a:pt x="15086" y="3787"/>
                    <a:pt x="15193" y="3822"/>
                    <a:pt x="15193" y="3918"/>
                  </a:cubicBezTo>
                  <a:cubicBezTo>
                    <a:pt x="15193" y="3981"/>
                    <a:pt x="15105" y="4030"/>
                    <a:pt x="15000" y="4030"/>
                  </a:cubicBezTo>
                  <a:cubicBezTo>
                    <a:pt x="14966" y="4030"/>
                    <a:pt x="14930" y="4025"/>
                    <a:pt x="14895" y="4013"/>
                  </a:cubicBezTo>
                  <a:cubicBezTo>
                    <a:pt x="14764" y="3965"/>
                    <a:pt x="14800" y="3906"/>
                    <a:pt x="14836" y="3834"/>
                  </a:cubicBezTo>
                  <a:cubicBezTo>
                    <a:pt x="14872" y="3789"/>
                    <a:pt x="14901" y="3751"/>
                    <a:pt x="14950" y="3751"/>
                  </a:cubicBezTo>
                  <a:close/>
                  <a:moveTo>
                    <a:pt x="10157" y="4084"/>
                  </a:moveTo>
                  <a:lnTo>
                    <a:pt x="10157" y="4084"/>
                  </a:lnTo>
                  <a:cubicBezTo>
                    <a:pt x="10150" y="4091"/>
                    <a:pt x="10144" y="4097"/>
                    <a:pt x="10137" y="4104"/>
                  </a:cubicBezTo>
                  <a:lnTo>
                    <a:pt x="10137" y="4104"/>
                  </a:lnTo>
                  <a:cubicBezTo>
                    <a:pt x="10147" y="4100"/>
                    <a:pt x="10157" y="4092"/>
                    <a:pt x="10157" y="4084"/>
                  </a:cubicBezTo>
                  <a:cubicBezTo>
                    <a:pt x="10157" y="4084"/>
                    <a:pt x="10157" y="4084"/>
                    <a:pt x="10157" y="4084"/>
                  </a:cubicBezTo>
                  <a:close/>
                  <a:moveTo>
                    <a:pt x="10137" y="4104"/>
                  </a:moveTo>
                  <a:lnTo>
                    <a:pt x="10137" y="4104"/>
                  </a:lnTo>
                  <a:cubicBezTo>
                    <a:pt x="10131" y="4107"/>
                    <a:pt x="10125" y="4108"/>
                    <a:pt x="10121" y="4108"/>
                  </a:cubicBezTo>
                  <a:lnTo>
                    <a:pt x="10133" y="4108"/>
                  </a:lnTo>
                  <a:cubicBezTo>
                    <a:pt x="10134" y="4107"/>
                    <a:pt x="10136" y="4105"/>
                    <a:pt x="10137" y="4104"/>
                  </a:cubicBezTo>
                  <a:close/>
                  <a:moveTo>
                    <a:pt x="1319" y="3763"/>
                  </a:moveTo>
                  <a:cubicBezTo>
                    <a:pt x="1396" y="3763"/>
                    <a:pt x="1482" y="3779"/>
                    <a:pt x="1560" y="3822"/>
                  </a:cubicBezTo>
                  <a:cubicBezTo>
                    <a:pt x="1775" y="3942"/>
                    <a:pt x="1715" y="4013"/>
                    <a:pt x="1656" y="4061"/>
                  </a:cubicBezTo>
                  <a:cubicBezTo>
                    <a:pt x="1624" y="4092"/>
                    <a:pt x="1597" y="4110"/>
                    <a:pt x="1558" y="4110"/>
                  </a:cubicBezTo>
                  <a:cubicBezTo>
                    <a:pt x="1523" y="4110"/>
                    <a:pt x="1480" y="4095"/>
                    <a:pt x="1417" y="4061"/>
                  </a:cubicBezTo>
                  <a:cubicBezTo>
                    <a:pt x="1286" y="3977"/>
                    <a:pt x="1108" y="3965"/>
                    <a:pt x="1084" y="3858"/>
                  </a:cubicBezTo>
                  <a:cubicBezTo>
                    <a:pt x="1076" y="3813"/>
                    <a:pt x="1184" y="3763"/>
                    <a:pt x="1319" y="3763"/>
                  </a:cubicBezTo>
                  <a:close/>
                  <a:moveTo>
                    <a:pt x="13145" y="3904"/>
                  </a:moveTo>
                  <a:cubicBezTo>
                    <a:pt x="13152" y="3904"/>
                    <a:pt x="13160" y="3905"/>
                    <a:pt x="13169" y="3906"/>
                  </a:cubicBezTo>
                  <a:cubicBezTo>
                    <a:pt x="13252" y="3942"/>
                    <a:pt x="13312" y="4001"/>
                    <a:pt x="13276" y="4084"/>
                  </a:cubicBezTo>
                  <a:cubicBezTo>
                    <a:pt x="13259" y="4137"/>
                    <a:pt x="13196" y="4170"/>
                    <a:pt x="13136" y="4170"/>
                  </a:cubicBezTo>
                  <a:cubicBezTo>
                    <a:pt x="13114" y="4170"/>
                    <a:pt x="13093" y="4165"/>
                    <a:pt x="13074" y="4156"/>
                  </a:cubicBezTo>
                  <a:cubicBezTo>
                    <a:pt x="12990" y="4132"/>
                    <a:pt x="13014" y="4084"/>
                    <a:pt x="13038" y="4013"/>
                  </a:cubicBezTo>
                  <a:cubicBezTo>
                    <a:pt x="13070" y="3949"/>
                    <a:pt x="13083" y="3904"/>
                    <a:pt x="13145" y="3904"/>
                  </a:cubicBezTo>
                  <a:close/>
                  <a:moveTo>
                    <a:pt x="16273" y="3748"/>
                  </a:moveTo>
                  <a:cubicBezTo>
                    <a:pt x="16414" y="3748"/>
                    <a:pt x="16614" y="3786"/>
                    <a:pt x="16800" y="3906"/>
                  </a:cubicBezTo>
                  <a:cubicBezTo>
                    <a:pt x="17003" y="4061"/>
                    <a:pt x="16955" y="4239"/>
                    <a:pt x="16907" y="4275"/>
                  </a:cubicBezTo>
                  <a:cubicBezTo>
                    <a:pt x="16882" y="4290"/>
                    <a:pt x="16864" y="4297"/>
                    <a:pt x="16848" y="4297"/>
                  </a:cubicBezTo>
                  <a:cubicBezTo>
                    <a:pt x="16826" y="4297"/>
                    <a:pt x="16809" y="4284"/>
                    <a:pt x="16788" y="4263"/>
                  </a:cubicBezTo>
                  <a:cubicBezTo>
                    <a:pt x="16765" y="4251"/>
                    <a:pt x="16729" y="4215"/>
                    <a:pt x="16717" y="4203"/>
                  </a:cubicBezTo>
                  <a:cubicBezTo>
                    <a:pt x="16681" y="4192"/>
                    <a:pt x="16705" y="4156"/>
                    <a:pt x="16622" y="4096"/>
                  </a:cubicBezTo>
                  <a:cubicBezTo>
                    <a:pt x="16538" y="4037"/>
                    <a:pt x="16372" y="3977"/>
                    <a:pt x="16264" y="3942"/>
                  </a:cubicBezTo>
                  <a:cubicBezTo>
                    <a:pt x="16169" y="3894"/>
                    <a:pt x="16074" y="3846"/>
                    <a:pt x="16086" y="3799"/>
                  </a:cubicBezTo>
                  <a:cubicBezTo>
                    <a:pt x="16086" y="3772"/>
                    <a:pt x="16161" y="3748"/>
                    <a:pt x="16273" y="3748"/>
                  </a:cubicBezTo>
                  <a:close/>
                  <a:moveTo>
                    <a:pt x="14830" y="4276"/>
                  </a:moveTo>
                  <a:cubicBezTo>
                    <a:pt x="14785" y="4290"/>
                    <a:pt x="14752" y="4324"/>
                    <a:pt x="14752" y="4346"/>
                  </a:cubicBezTo>
                  <a:cubicBezTo>
                    <a:pt x="14730" y="4346"/>
                    <a:pt x="14705" y="4347"/>
                    <a:pt x="14678" y="4350"/>
                  </a:cubicBezTo>
                  <a:lnTo>
                    <a:pt x="14678" y="4350"/>
                  </a:lnTo>
                  <a:cubicBezTo>
                    <a:pt x="14691" y="4355"/>
                    <a:pt x="14704" y="4358"/>
                    <a:pt x="14717" y="4358"/>
                  </a:cubicBezTo>
                  <a:cubicBezTo>
                    <a:pt x="14730" y="4362"/>
                    <a:pt x="14744" y="4364"/>
                    <a:pt x="14757" y="4364"/>
                  </a:cubicBezTo>
                  <a:cubicBezTo>
                    <a:pt x="14789" y="4364"/>
                    <a:pt x="14815" y="4349"/>
                    <a:pt x="14824" y="4299"/>
                  </a:cubicBezTo>
                  <a:cubicBezTo>
                    <a:pt x="14826" y="4292"/>
                    <a:pt x="14829" y="4284"/>
                    <a:pt x="14830" y="4276"/>
                  </a:cubicBezTo>
                  <a:close/>
                  <a:moveTo>
                    <a:pt x="18038" y="4153"/>
                  </a:moveTo>
                  <a:cubicBezTo>
                    <a:pt x="18237" y="4153"/>
                    <a:pt x="18390" y="4258"/>
                    <a:pt x="18336" y="4334"/>
                  </a:cubicBezTo>
                  <a:cubicBezTo>
                    <a:pt x="18312" y="4394"/>
                    <a:pt x="18146" y="4394"/>
                    <a:pt x="18015" y="4418"/>
                  </a:cubicBezTo>
                  <a:cubicBezTo>
                    <a:pt x="17997" y="4419"/>
                    <a:pt x="17980" y="4420"/>
                    <a:pt x="17966" y="4420"/>
                  </a:cubicBezTo>
                  <a:cubicBezTo>
                    <a:pt x="17866" y="4420"/>
                    <a:pt x="17843" y="4385"/>
                    <a:pt x="17812" y="4323"/>
                  </a:cubicBezTo>
                  <a:cubicBezTo>
                    <a:pt x="17788" y="4263"/>
                    <a:pt x="17753" y="4192"/>
                    <a:pt x="17979" y="4156"/>
                  </a:cubicBezTo>
                  <a:cubicBezTo>
                    <a:pt x="17999" y="4154"/>
                    <a:pt x="18019" y="4153"/>
                    <a:pt x="18038" y="4153"/>
                  </a:cubicBezTo>
                  <a:close/>
                  <a:moveTo>
                    <a:pt x="1329" y="4202"/>
                  </a:moveTo>
                  <a:cubicBezTo>
                    <a:pt x="1430" y="4202"/>
                    <a:pt x="1552" y="4223"/>
                    <a:pt x="1667" y="4275"/>
                  </a:cubicBezTo>
                  <a:cubicBezTo>
                    <a:pt x="1906" y="4382"/>
                    <a:pt x="1858" y="4454"/>
                    <a:pt x="1822" y="4513"/>
                  </a:cubicBezTo>
                  <a:cubicBezTo>
                    <a:pt x="1796" y="4546"/>
                    <a:pt x="1769" y="4572"/>
                    <a:pt x="1718" y="4572"/>
                  </a:cubicBezTo>
                  <a:cubicBezTo>
                    <a:pt x="1678" y="4572"/>
                    <a:pt x="1621" y="4555"/>
                    <a:pt x="1536" y="4513"/>
                  </a:cubicBezTo>
                  <a:cubicBezTo>
                    <a:pt x="1322" y="4430"/>
                    <a:pt x="1108" y="4382"/>
                    <a:pt x="1108" y="4275"/>
                  </a:cubicBezTo>
                  <a:cubicBezTo>
                    <a:pt x="1108" y="4235"/>
                    <a:pt x="1201" y="4202"/>
                    <a:pt x="1329" y="4202"/>
                  </a:cubicBezTo>
                  <a:close/>
                  <a:moveTo>
                    <a:pt x="3680" y="4454"/>
                  </a:moveTo>
                  <a:cubicBezTo>
                    <a:pt x="3763" y="4454"/>
                    <a:pt x="3763" y="4513"/>
                    <a:pt x="3751" y="4596"/>
                  </a:cubicBezTo>
                  <a:cubicBezTo>
                    <a:pt x="3751" y="4656"/>
                    <a:pt x="3739" y="4715"/>
                    <a:pt x="3680" y="4715"/>
                  </a:cubicBezTo>
                  <a:cubicBezTo>
                    <a:pt x="3620" y="4715"/>
                    <a:pt x="3561" y="4692"/>
                    <a:pt x="3525" y="4596"/>
                  </a:cubicBezTo>
                  <a:cubicBezTo>
                    <a:pt x="3513" y="4513"/>
                    <a:pt x="3584" y="4454"/>
                    <a:pt x="3680" y="4454"/>
                  </a:cubicBezTo>
                  <a:close/>
                  <a:moveTo>
                    <a:pt x="9374" y="4236"/>
                  </a:moveTo>
                  <a:cubicBezTo>
                    <a:pt x="9394" y="4236"/>
                    <a:pt x="9409" y="4244"/>
                    <a:pt x="9418" y="4263"/>
                  </a:cubicBezTo>
                  <a:cubicBezTo>
                    <a:pt x="9454" y="4299"/>
                    <a:pt x="9454" y="4358"/>
                    <a:pt x="9418" y="4418"/>
                  </a:cubicBezTo>
                  <a:cubicBezTo>
                    <a:pt x="9406" y="4477"/>
                    <a:pt x="9347" y="4549"/>
                    <a:pt x="9335" y="4596"/>
                  </a:cubicBezTo>
                  <a:cubicBezTo>
                    <a:pt x="9287" y="4692"/>
                    <a:pt x="9264" y="4692"/>
                    <a:pt x="9168" y="4715"/>
                  </a:cubicBezTo>
                  <a:cubicBezTo>
                    <a:pt x="9149" y="4715"/>
                    <a:pt x="9134" y="4717"/>
                    <a:pt x="9120" y="4717"/>
                  </a:cubicBezTo>
                  <a:cubicBezTo>
                    <a:pt x="9100" y="4717"/>
                    <a:pt x="9083" y="4713"/>
                    <a:pt x="9061" y="4692"/>
                  </a:cubicBezTo>
                  <a:cubicBezTo>
                    <a:pt x="9037" y="4668"/>
                    <a:pt x="9025" y="4584"/>
                    <a:pt x="9061" y="4489"/>
                  </a:cubicBezTo>
                  <a:cubicBezTo>
                    <a:pt x="9109" y="4382"/>
                    <a:pt x="9204" y="4323"/>
                    <a:pt x="9264" y="4275"/>
                  </a:cubicBezTo>
                  <a:cubicBezTo>
                    <a:pt x="9306" y="4254"/>
                    <a:pt x="9345" y="4236"/>
                    <a:pt x="9374" y="4236"/>
                  </a:cubicBezTo>
                  <a:close/>
                  <a:moveTo>
                    <a:pt x="8746" y="4474"/>
                  </a:moveTo>
                  <a:cubicBezTo>
                    <a:pt x="8755" y="4474"/>
                    <a:pt x="8765" y="4475"/>
                    <a:pt x="8775" y="4477"/>
                  </a:cubicBezTo>
                  <a:cubicBezTo>
                    <a:pt x="8859" y="4477"/>
                    <a:pt x="8918" y="4573"/>
                    <a:pt x="8918" y="4668"/>
                  </a:cubicBezTo>
                  <a:cubicBezTo>
                    <a:pt x="8906" y="4751"/>
                    <a:pt x="8847" y="4751"/>
                    <a:pt x="8764" y="4751"/>
                  </a:cubicBezTo>
                  <a:cubicBezTo>
                    <a:pt x="8680" y="4751"/>
                    <a:pt x="8621" y="4739"/>
                    <a:pt x="8621" y="4656"/>
                  </a:cubicBezTo>
                  <a:cubicBezTo>
                    <a:pt x="8621" y="4570"/>
                    <a:pt x="8660" y="4474"/>
                    <a:pt x="8746" y="4474"/>
                  </a:cubicBezTo>
                  <a:close/>
                  <a:moveTo>
                    <a:pt x="3013" y="4513"/>
                  </a:moveTo>
                  <a:cubicBezTo>
                    <a:pt x="3203" y="4513"/>
                    <a:pt x="3191" y="4608"/>
                    <a:pt x="3168" y="4668"/>
                  </a:cubicBezTo>
                  <a:cubicBezTo>
                    <a:pt x="3156" y="4739"/>
                    <a:pt x="3132" y="4787"/>
                    <a:pt x="3025" y="4787"/>
                  </a:cubicBezTo>
                  <a:cubicBezTo>
                    <a:pt x="2968" y="4787"/>
                    <a:pt x="2910" y="4800"/>
                    <a:pt x="2859" y="4800"/>
                  </a:cubicBezTo>
                  <a:cubicBezTo>
                    <a:pt x="2813" y="4800"/>
                    <a:pt x="2772" y="4790"/>
                    <a:pt x="2739" y="4751"/>
                  </a:cubicBezTo>
                  <a:cubicBezTo>
                    <a:pt x="2679" y="4715"/>
                    <a:pt x="2799" y="4537"/>
                    <a:pt x="3013" y="4513"/>
                  </a:cubicBezTo>
                  <a:close/>
                  <a:moveTo>
                    <a:pt x="5028" y="4535"/>
                  </a:moveTo>
                  <a:cubicBezTo>
                    <a:pt x="5035" y="4535"/>
                    <a:pt x="5041" y="4535"/>
                    <a:pt x="5049" y="4537"/>
                  </a:cubicBezTo>
                  <a:cubicBezTo>
                    <a:pt x="5120" y="4537"/>
                    <a:pt x="5192" y="4573"/>
                    <a:pt x="5239" y="4584"/>
                  </a:cubicBezTo>
                  <a:cubicBezTo>
                    <a:pt x="5275" y="4608"/>
                    <a:pt x="5251" y="4656"/>
                    <a:pt x="5239" y="4727"/>
                  </a:cubicBezTo>
                  <a:cubicBezTo>
                    <a:pt x="5231" y="4769"/>
                    <a:pt x="5205" y="4817"/>
                    <a:pt x="5145" y="4817"/>
                  </a:cubicBezTo>
                  <a:cubicBezTo>
                    <a:pt x="5119" y="4817"/>
                    <a:pt x="5088" y="4808"/>
                    <a:pt x="5049" y="4787"/>
                  </a:cubicBezTo>
                  <a:cubicBezTo>
                    <a:pt x="4926" y="4698"/>
                    <a:pt x="4929" y="4535"/>
                    <a:pt x="5028" y="4535"/>
                  </a:cubicBezTo>
                  <a:close/>
                  <a:moveTo>
                    <a:pt x="16994" y="4451"/>
                  </a:moveTo>
                  <a:cubicBezTo>
                    <a:pt x="17004" y="4451"/>
                    <a:pt x="17015" y="4452"/>
                    <a:pt x="17026" y="4454"/>
                  </a:cubicBezTo>
                  <a:cubicBezTo>
                    <a:pt x="17122" y="4477"/>
                    <a:pt x="17217" y="4513"/>
                    <a:pt x="17277" y="4608"/>
                  </a:cubicBezTo>
                  <a:cubicBezTo>
                    <a:pt x="17384" y="4787"/>
                    <a:pt x="17300" y="4811"/>
                    <a:pt x="17241" y="4835"/>
                  </a:cubicBezTo>
                  <a:cubicBezTo>
                    <a:pt x="17216" y="4838"/>
                    <a:pt x="17194" y="4840"/>
                    <a:pt x="17175" y="4840"/>
                  </a:cubicBezTo>
                  <a:cubicBezTo>
                    <a:pt x="17120" y="4840"/>
                    <a:pt x="17082" y="4822"/>
                    <a:pt x="17038" y="4751"/>
                  </a:cubicBezTo>
                  <a:cubicBezTo>
                    <a:pt x="16967" y="4656"/>
                    <a:pt x="16848" y="4608"/>
                    <a:pt x="16884" y="4501"/>
                  </a:cubicBezTo>
                  <a:cubicBezTo>
                    <a:pt x="16884" y="4481"/>
                    <a:pt x="16928" y="4451"/>
                    <a:pt x="16994" y="4451"/>
                  </a:cubicBezTo>
                  <a:close/>
                  <a:moveTo>
                    <a:pt x="17708" y="4588"/>
                  </a:moveTo>
                  <a:cubicBezTo>
                    <a:pt x="17738" y="4588"/>
                    <a:pt x="17769" y="4594"/>
                    <a:pt x="17800" y="4608"/>
                  </a:cubicBezTo>
                  <a:cubicBezTo>
                    <a:pt x="17919" y="4668"/>
                    <a:pt x="17872" y="4727"/>
                    <a:pt x="17836" y="4775"/>
                  </a:cubicBezTo>
                  <a:cubicBezTo>
                    <a:pt x="17786" y="4825"/>
                    <a:pt x="17753" y="4849"/>
                    <a:pt x="17716" y="4849"/>
                  </a:cubicBezTo>
                  <a:cubicBezTo>
                    <a:pt x="17709" y="4849"/>
                    <a:pt x="17701" y="4848"/>
                    <a:pt x="17693" y="4846"/>
                  </a:cubicBezTo>
                  <a:cubicBezTo>
                    <a:pt x="17658" y="4835"/>
                    <a:pt x="17610" y="4799"/>
                    <a:pt x="17562" y="4715"/>
                  </a:cubicBezTo>
                  <a:cubicBezTo>
                    <a:pt x="17535" y="4652"/>
                    <a:pt x="17612" y="4588"/>
                    <a:pt x="17708" y="4588"/>
                  </a:cubicBezTo>
                  <a:close/>
                  <a:moveTo>
                    <a:pt x="18471" y="4605"/>
                  </a:moveTo>
                  <a:cubicBezTo>
                    <a:pt x="18532" y="4605"/>
                    <a:pt x="18578" y="4641"/>
                    <a:pt x="18586" y="4727"/>
                  </a:cubicBezTo>
                  <a:cubicBezTo>
                    <a:pt x="18586" y="4787"/>
                    <a:pt x="18527" y="4846"/>
                    <a:pt x="18491" y="4870"/>
                  </a:cubicBezTo>
                  <a:cubicBezTo>
                    <a:pt x="18480" y="4874"/>
                    <a:pt x="18471" y="4876"/>
                    <a:pt x="18461" y="4876"/>
                  </a:cubicBezTo>
                  <a:cubicBezTo>
                    <a:pt x="18419" y="4876"/>
                    <a:pt x="18391" y="4834"/>
                    <a:pt x="18372" y="4775"/>
                  </a:cubicBezTo>
                  <a:cubicBezTo>
                    <a:pt x="18336" y="4715"/>
                    <a:pt x="18312" y="4656"/>
                    <a:pt x="18396" y="4620"/>
                  </a:cubicBezTo>
                  <a:cubicBezTo>
                    <a:pt x="18422" y="4610"/>
                    <a:pt x="18448" y="4605"/>
                    <a:pt x="18471" y="4605"/>
                  </a:cubicBezTo>
                  <a:close/>
                  <a:moveTo>
                    <a:pt x="4406" y="4377"/>
                  </a:moveTo>
                  <a:cubicBezTo>
                    <a:pt x="4451" y="4377"/>
                    <a:pt x="4488" y="4386"/>
                    <a:pt x="4513" y="4394"/>
                  </a:cubicBezTo>
                  <a:cubicBezTo>
                    <a:pt x="4573" y="4454"/>
                    <a:pt x="4525" y="4501"/>
                    <a:pt x="4513" y="4537"/>
                  </a:cubicBezTo>
                  <a:lnTo>
                    <a:pt x="4465" y="4596"/>
                  </a:lnTo>
                  <a:lnTo>
                    <a:pt x="4453" y="4620"/>
                  </a:lnTo>
                  <a:cubicBezTo>
                    <a:pt x="4418" y="4632"/>
                    <a:pt x="4382" y="4668"/>
                    <a:pt x="4299" y="4692"/>
                  </a:cubicBezTo>
                  <a:cubicBezTo>
                    <a:pt x="4088" y="4792"/>
                    <a:pt x="3895" y="4934"/>
                    <a:pt x="3796" y="4934"/>
                  </a:cubicBezTo>
                  <a:cubicBezTo>
                    <a:pt x="3778" y="4934"/>
                    <a:pt x="3762" y="4929"/>
                    <a:pt x="3751" y="4918"/>
                  </a:cubicBezTo>
                  <a:cubicBezTo>
                    <a:pt x="3680" y="4870"/>
                    <a:pt x="3870" y="4608"/>
                    <a:pt x="4168" y="4454"/>
                  </a:cubicBezTo>
                  <a:cubicBezTo>
                    <a:pt x="4239" y="4418"/>
                    <a:pt x="4299" y="4394"/>
                    <a:pt x="4346" y="4382"/>
                  </a:cubicBezTo>
                  <a:cubicBezTo>
                    <a:pt x="4367" y="4379"/>
                    <a:pt x="4387" y="4377"/>
                    <a:pt x="4406" y="4377"/>
                  </a:cubicBezTo>
                  <a:close/>
                  <a:moveTo>
                    <a:pt x="15776" y="4799"/>
                  </a:moveTo>
                  <a:cubicBezTo>
                    <a:pt x="15848" y="4799"/>
                    <a:pt x="15872" y="4858"/>
                    <a:pt x="15872" y="4930"/>
                  </a:cubicBezTo>
                  <a:cubicBezTo>
                    <a:pt x="15883" y="4989"/>
                    <a:pt x="15883" y="5049"/>
                    <a:pt x="15776" y="5049"/>
                  </a:cubicBezTo>
                  <a:cubicBezTo>
                    <a:pt x="15669" y="5049"/>
                    <a:pt x="15586" y="5013"/>
                    <a:pt x="15598" y="4918"/>
                  </a:cubicBezTo>
                  <a:cubicBezTo>
                    <a:pt x="15610" y="4846"/>
                    <a:pt x="15705" y="4799"/>
                    <a:pt x="15776" y="4799"/>
                  </a:cubicBezTo>
                  <a:close/>
                  <a:moveTo>
                    <a:pt x="8611" y="4802"/>
                  </a:moveTo>
                  <a:cubicBezTo>
                    <a:pt x="8641" y="4802"/>
                    <a:pt x="8669" y="4811"/>
                    <a:pt x="8692" y="4835"/>
                  </a:cubicBezTo>
                  <a:cubicBezTo>
                    <a:pt x="8740" y="4870"/>
                    <a:pt x="8644" y="5049"/>
                    <a:pt x="8490" y="5144"/>
                  </a:cubicBezTo>
                  <a:cubicBezTo>
                    <a:pt x="8431" y="5174"/>
                    <a:pt x="8386" y="5185"/>
                    <a:pt x="8353" y="5185"/>
                  </a:cubicBezTo>
                  <a:cubicBezTo>
                    <a:pt x="8292" y="5185"/>
                    <a:pt x="8267" y="5147"/>
                    <a:pt x="8252" y="5108"/>
                  </a:cubicBezTo>
                  <a:cubicBezTo>
                    <a:pt x="8216" y="5037"/>
                    <a:pt x="8204" y="4989"/>
                    <a:pt x="8335" y="4918"/>
                  </a:cubicBezTo>
                  <a:cubicBezTo>
                    <a:pt x="8430" y="4866"/>
                    <a:pt x="8531" y="4802"/>
                    <a:pt x="8611" y="4802"/>
                  </a:cubicBezTo>
                  <a:close/>
                  <a:moveTo>
                    <a:pt x="16605" y="5008"/>
                  </a:moveTo>
                  <a:cubicBezTo>
                    <a:pt x="16658" y="5008"/>
                    <a:pt x="16678" y="5055"/>
                    <a:pt x="16705" y="5108"/>
                  </a:cubicBezTo>
                  <a:cubicBezTo>
                    <a:pt x="16729" y="5168"/>
                    <a:pt x="16741" y="5227"/>
                    <a:pt x="16645" y="5263"/>
                  </a:cubicBezTo>
                  <a:cubicBezTo>
                    <a:pt x="16598" y="5284"/>
                    <a:pt x="16546" y="5298"/>
                    <a:pt x="16500" y="5298"/>
                  </a:cubicBezTo>
                  <a:cubicBezTo>
                    <a:pt x="16441" y="5298"/>
                    <a:pt x="16392" y="5275"/>
                    <a:pt x="16372" y="5216"/>
                  </a:cubicBezTo>
                  <a:cubicBezTo>
                    <a:pt x="16348" y="5144"/>
                    <a:pt x="16431" y="5049"/>
                    <a:pt x="16538" y="5025"/>
                  </a:cubicBezTo>
                  <a:cubicBezTo>
                    <a:pt x="16565" y="5013"/>
                    <a:pt x="16587" y="5008"/>
                    <a:pt x="16605" y="5008"/>
                  </a:cubicBezTo>
                  <a:close/>
                  <a:moveTo>
                    <a:pt x="20067" y="4999"/>
                  </a:moveTo>
                  <a:cubicBezTo>
                    <a:pt x="20240" y="4999"/>
                    <a:pt x="20369" y="5048"/>
                    <a:pt x="20360" y="5132"/>
                  </a:cubicBezTo>
                  <a:cubicBezTo>
                    <a:pt x="20348" y="5192"/>
                    <a:pt x="20122" y="5227"/>
                    <a:pt x="19920" y="5275"/>
                  </a:cubicBezTo>
                  <a:cubicBezTo>
                    <a:pt x="19854" y="5294"/>
                    <a:pt x="19807" y="5302"/>
                    <a:pt x="19772" y="5302"/>
                  </a:cubicBezTo>
                  <a:cubicBezTo>
                    <a:pt x="19699" y="5302"/>
                    <a:pt x="19678" y="5268"/>
                    <a:pt x="19646" y="5227"/>
                  </a:cubicBezTo>
                  <a:cubicBezTo>
                    <a:pt x="19622" y="5168"/>
                    <a:pt x="19586" y="5096"/>
                    <a:pt x="19836" y="5025"/>
                  </a:cubicBezTo>
                  <a:cubicBezTo>
                    <a:pt x="19916" y="5008"/>
                    <a:pt x="19995" y="4999"/>
                    <a:pt x="20067" y="4999"/>
                  </a:cubicBezTo>
                  <a:close/>
                  <a:moveTo>
                    <a:pt x="5391" y="5035"/>
                  </a:moveTo>
                  <a:cubicBezTo>
                    <a:pt x="5396" y="5035"/>
                    <a:pt x="5401" y="5036"/>
                    <a:pt x="5406" y="5037"/>
                  </a:cubicBezTo>
                  <a:cubicBezTo>
                    <a:pt x="5477" y="5049"/>
                    <a:pt x="5513" y="5227"/>
                    <a:pt x="5585" y="5382"/>
                  </a:cubicBezTo>
                  <a:cubicBezTo>
                    <a:pt x="5644" y="5466"/>
                    <a:pt x="5644" y="5513"/>
                    <a:pt x="5596" y="5549"/>
                  </a:cubicBezTo>
                  <a:lnTo>
                    <a:pt x="5549" y="5585"/>
                  </a:lnTo>
                  <a:cubicBezTo>
                    <a:pt x="5523" y="5605"/>
                    <a:pt x="5496" y="5625"/>
                    <a:pt x="5464" y="5625"/>
                  </a:cubicBezTo>
                  <a:cubicBezTo>
                    <a:pt x="5422" y="5625"/>
                    <a:pt x="5372" y="5588"/>
                    <a:pt x="5311" y="5466"/>
                  </a:cubicBezTo>
                  <a:cubicBezTo>
                    <a:pt x="5275" y="5346"/>
                    <a:pt x="5275" y="5227"/>
                    <a:pt x="5287" y="5144"/>
                  </a:cubicBezTo>
                  <a:cubicBezTo>
                    <a:pt x="5308" y="5080"/>
                    <a:pt x="5349" y="5035"/>
                    <a:pt x="5391" y="5035"/>
                  </a:cubicBezTo>
                  <a:close/>
                  <a:moveTo>
                    <a:pt x="20500" y="5379"/>
                  </a:moveTo>
                  <a:cubicBezTo>
                    <a:pt x="20627" y="5379"/>
                    <a:pt x="20727" y="5405"/>
                    <a:pt x="20717" y="5501"/>
                  </a:cubicBezTo>
                  <a:cubicBezTo>
                    <a:pt x="20706" y="5561"/>
                    <a:pt x="20575" y="5620"/>
                    <a:pt x="20432" y="5632"/>
                  </a:cubicBezTo>
                  <a:cubicBezTo>
                    <a:pt x="20415" y="5634"/>
                    <a:pt x="20401" y="5634"/>
                    <a:pt x="20388" y="5634"/>
                  </a:cubicBezTo>
                  <a:cubicBezTo>
                    <a:pt x="20298" y="5634"/>
                    <a:pt x="20287" y="5598"/>
                    <a:pt x="20277" y="5525"/>
                  </a:cubicBezTo>
                  <a:cubicBezTo>
                    <a:pt x="20253" y="5454"/>
                    <a:pt x="20241" y="5394"/>
                    <a:pt x="20408" y="5382"/>
                  </a:cubicBezTo>
                  <a:cubicBezTo>
                    <a:pt x="20439" y="5380"/>
                    <a:pt x="20470" y="5379"/>
                    <a:pt x="20500" y="5379"/>
                  </a:cubicBezTo>
                  <a:close/>
                  <a:moveTo>
                    <a:pt x="5941" y="5401"/>
                  </a:moveTo>
                  <a:cubicBezTo>
                    <a:pt x="5949" y="5401"/>
                    <a:pt x="5957" y="5403"/>
                    <a:pt x="5966" y="5406"/>
                  </a:cubicBezTo>
                  <a:cubicBezTo>
                    <a:pt x="6049" y="5442"/>
                    <a:pt x="6025" y="5620"/>
                    <a:pt x="6025" y="5787"/>
                  </a:cubicBezTo>
                  <a:cubicBezTo>
                    <a:pt x="6025" y="5930"/>
                    <a:pt x="5989" y="5966"/>
                    <a:pt x="5930" y="5978"/>
                  </a:cubicBezTo>
                  <a:lnTo>
                    <a:pt x="5894" y="5978"/>
                  </a:lnTo>
                  <a:cubicBezTo>
                    <a:pt x="5880" y="5980"/>
                    <a:pt x="5866" y="5982"/>
                    <a:pt x="5853" y="5982"/>
                  </a:cubicBezTo>
                  <a:cubicBezTo>
                    <a:pt x="5798" y="5982"/>
                    <a:pt x="5751" y="5950"/>
                    <a:pt x="5751" y="5787"/>
                  </a:cubicBezTo>
                  <a:lnTo>
                    <a:pt x="5751" y="5739"/>
                  </a:lnTo>
                  <a:cubicBezTo>
                    <a:pt x="5762" y="5565"/>
                    <a:pt x="5852" y="5401"/>
                    <a:pt x="5941" y="5401"/>
                  </a:cubicBezTo>
                  <a:close/>
                  <a:moveTo>
                    <a:pt x="18731" y="6080"/>
                  </a:moveTo>
                  <a:cubicBezTo>
                    <a:pt x="18786" y="6080"/>
                    <a:pt x="18834" y="6107"/>
                    <a:pt x="18848" y="6168"/>
                  </a:cubicBezTo>
                  <a:cubicBezTo>
                    <a:pt x="18848" y="6263"/>
                    <a:pt x="18812" y="6323"/>
                    <a:pt x="18789" y="6347"/>
                  </a:cubicBezTo>
                  <a:cubicBezTo>
                    <a:pt x="18779" y="6356"/>
                    <a:pt x="18767" y="6361"/>
                    <a:pt x="18754" y="6361"/>
                  </a:cubicBezTo>
                  <a:cubicBezTo>
                    <a:pt x="18720" y="6361"/>
                    <a:pt x="18677" y="6330"/>
                    <a:pt x="18634" y="6287"/>
                  </a:cubicBezTo>
                  <a:cubicBezTo>
                    <a:pt x="18574" y="6239"/>
                    <a:pt x="18515" y="6204"/>
                    <a:pt x="18610" y="6120"/>
                  </a:cubicBezTo>
                  <a:cubicBezTo>
                    <a:pt x="18646" y="6095"/>
                    <a:pt x="18690" y="6080"/>
                    <a:pt x="18731" y="6080"/>
                  </a:cubicBezTo>
                  <a:close/>
                  <a:moveTo>
                    <a:pt x="17749" y="6344"/>
                  </a:moveTo>
                  <a:cubicBezTo>
                    <a:pt x="17859" y="6344"/>
                    <a:pt x="17967" y="6367"/>
                    <a:pt x="18027" y="6406"/>
                  </a:cubicBezTo>
                  <a:cubicBezTo>
                    <a:pt x="18110" y="6454"/>
                    <a:pt x="18146" y="6525"/>
                    <a:pt x="18098" y="6561"/>
                  </a:cubicBezTo>
                  <a:cubicBezTo>
                    <a:pt x="18039" y="6597"/>
                    <a:pt x="17872" y="6573"/>
                    <a:pt x="17741" y="6597"/>
                  </a:cubicBezTo>
                  <a:cubicBezTo>
                    <a:pt x="17681" y="6620"/>
                    <a:pt x="17658" y="6620"/>
                    <a:pt x="17622" y="6620"/>
                  </a:cubicBezTo>
                  <a:lnTo>
                    <a:pt x="17634" y="6513"/>
                  </a:lnTo>
                  <a:lnTo>
                    <a:pt x="17598" y="6549"/>
                  </a:lnTo>
                  <a:cubicBezTo>
                    <a:pt x="17569" y="6578"/>
                    <a:pt x="17539" y="6600"/>
                    <a:pt x="17503" y="6600"/>
                  </a:cubicBezTo>
                  <a:cubicBezTo>
                    <a:pt x="17495" y="6600"/>
                    <a:pt x="17487" y="6599"/>
                    <a:pt x="17479" y="6597"/>
                  </a:cubicBezTo>
                  <a:lnTo>
                    <a:pt x="17384" y="6585"/>
                  </a:lnTo>
                  <a:lnTo>
                    <a:pt x="17503" y="6430"/>
                  </a:lnTo>
                  <a:cubicBezTo>
                    <a:pt x="17538" y="6406"/>
                    <a:pt x="17574" y="6359"/>
                    <a:pt x="17681" y="6347"/>
                  </a:cubicBezTo>
                  <a:cubicBezTo>
                    <a:pt x="17704" y="6345"/>
                    <a:pt x="17727" y="6344"/>
                    <a:pt x="17749" y="6344"/>
                  </a:cubicBezTo>
                  <a:close/>
                  <a:moveTo>
                    <a:pt x="17550" y="7013"/>
                  </a:moveTo>
                  <a:cubicBezTo>
                    <a:pt x="17658" y="7037"/>
                    <a:pt x="17729" y="7061"/>
                    <a:pt x="17681" y="7168"/>
                  </a:cubicBezTo>
                  <a:cubicBezTo>
                    <a:pt x="17669" y="7240"/>
                    <a:pt x="17598" y="7287"/>
                    <a:pt x="17550" y="7287"/>
                  </a:cubicBezTo>
                  <a:cubicBezTo>
                    <a:pt x="17503" y="7287"/>
                    <a:pt x="17503" y="7228"/>
                    <a:pt x="17491" y="7156"/>
                  </a:cubicBezTo>
                  <a:cubicBezTo>
                    <a:pt x="17491" y="7073"/>
                    <a:pt x="17479" y="7013"/>
                    <a:pt x="17550" y="7013"/>
                  </a:cubicBezTo>
                  <a:close/>
                  <a:moveTo>
                    <a:pt x="16907" y="7180"/>
                  </a:moveTo>
                  <a:lnTo>
                    <a:pt x="16907" y="7299"/>
                  </a:lnTo>
                  <a:cubicBezTo>
                    <a:pt x="16907" y="7356"/>
                    <a:pt x="16855" y="7405"/>
                    <a:pt x="16792" y="7405"/>
                  </a:cubicBezTo>
                  <a:cubicBezTo>
                    <a:pt x="16775" y="7405"/>
                    <a:pt x="16758" y="7402"/>
                    <a:pt x="16741" y="7394"/>
                  </a:cubicBezTo>
                  <a:cubicBezTo>
                    <a:pt x="16669" y="7347"/>
                    <a:pt x="16729" y="7299"/>
                    <a:pt x="16788" y="7251"/>
                  </a:cubicBezTo>
                  <a:cubicBezTo>
                    <a:pt x="16848" y="7216"/>
                    <a:pt x="16907" y="7180"/>
                    <a:pt x="16907" y="7180"/>
                  </a:cubicBezTo>
                  <a:close/>
                  <a:moveTo>
                    <a:pt x="13193" y="1"/>
                  </a:moveTo>
                  <a:cubicBezTo>
                    <a:pt x="13276" y="298"/>
                    <a:pt x="13443" y="620"/>
                    <a:pt x="13324" y="894"/>
                  </a:cubicBezTo>
                  <a:cubicBezTo>
                    <a:pt x="13276" y="1013"/>
                    <a:pt x="13169" y="1120"/>
                    <a:pt x="13074" y="1191"/>
                  </a:cubicBezTo>
                  <a:cubicBezTo>
                    <a:pt x="12990" y="1251"/>
                    <a:pt x="12931" y="1310"/>
                    <a:pt x="12859" y="1370"/>
                  </a:cubicBezTo>
                  <a:lnTo>
                    <a:pt x="12907" y="1417"/>
                  </a:lnTo>
                  <a:cubicBezTo>
                    <a:pt x="12931" y="1465"/>
                    <a:pt x="12931" y="1489"/>
                    <a:pt x="12919" y="1513"/>
                  </a:cubicBezTo>
                  <a:cubicBezTo>
                    <a:pt x="12907" y="1548"/>
                    <a:pt x="12859" y="1548"/>
                    <a:pt x="12812" y="1572"/>
                  </a:cubicBezTo>
                  <a:cubicBezTo>
                    <a:pt x="12740" y="1572"/>
                    <a:pt x="12693" y="1584"/>
                    <a:pt x="12669" y="1584"/>
                  </a:cubicBezTo>
                  <a:lnTo>
                    <a:pt x="12562" y="1584"/>
                  </a:lnTo>
                  <a:cubicBezTo>
                    <a:pt x="11883" y="2048"/>
                    <a:pt x="11073" y="2370"/>
                    <a:pt x="10240" y="2525"/>
                  </a:cubicBezTo>
                  <a:cubicBezTo>
                    <a:pt x="10276" y="2549"/>
                    <a:pt x="10288" y="2560"/>
                    <a:pt x="10252" y="2596"/>
                  </a:cubicBezTo>
                  <a:cubicBezTo>
                    <a:pt x="10228" y="2620"/>
                    <a:pt x="10168" y="2608"/>
                    <a:pt x="10061" y="2656"/>
                  </a:cubicBezTo>
                  <a:cubicBezTo>
                    <a:pt x="9954" y="2680"/>
                    <a:pt x="9811" y="2739"/>
                    <a:pt x="9692" y="2822"/>
                  </a:cubicBezTo>
                  <a:cubicBezTo>
                    <a:pt x="9561" y="2894"/>
                    <a:pt x="9585" y="2882"/>
                    <a:pt x="9537" y="2894"/>
                  </a:cubicBezTo>
                  <a:cubicBezTo>
                    <a:pt x="9514" y="2906"/>
                    <a:pt x="9502" y="2918"/>
                    <a:pt x="9454" y="2941"/>
                  </a:cubicBezTo>
                  <a:cubicBezTo>
                    <a:pt x="9436" y="2947"/>
                    <a:pt x="9421" y="2950"/>
                    <a:pt x="9406" y="2950"/>
                  </a:cubicBezTo>
                  <a:cubicBezTo>
                    <a:pt x="9392" y="2950"/>
                    <a:pt x="9377" y="2947"/>
                    <a:pt x="9359" y="2941"/>
                  </a:cubicBezTo>
                  <a:lnTo>
                    <a:pt x="9323" y="2941"/>
                  </a:lnTo>
                  <a:cubicBezTo>
                    <a:pt x="9228" y="2953"/>
                    <a:pt x="9097" y="2977"/>
                    <a:pt x="9037" y="2977"/>
                  </a:cubicBezTo>
                  <a:lnTo>
                    <a:pt x="8883" y="2977"/>
                  </a:lnTo>
                  <a:cubicBezTo>
                    <a:pt x="8871" y="2977"/>
                    <a:pt x="8847" y="2965"/>
                    <a:pt x="8859" y="2918"/>
                  </a:cubicBezTo>
                  <a:cubicBezTo>
                    <a:pt x="8859" y="2882"/>
                    <a:pt x="8906" y="2834"/>
                    <a:pt x="8942" y="2799"/>
                  </a:cubicBezTo>
                  <a:cubicBezTo>
                    <a:pt x="9049" y="2739"/>
                    <a:pt x="9145" y="2703"/>
                    <a:pt x="9299" y="2680"/>
                  </a:cubicBezTo>
                  <a:lnTo>
                    <a:pt x="9418" y="2680"/>
                  </a:lnTo>
                  <a:cubicBezTo>
                    <a:pt x="9454" y="2668"/>
                    <a:pt x="9466" y="2644"/>
                    <a:pt x="9502" y="2620"/>
                  </a:cubicBezTo>
                  <a:lnTo>
                    <a:pt x="9502" y="2620"/>
                  </a:lnTo>
                  <a:cubicBezTo>
                    <a:pt x="9180" y="2656"/>
                    <a:pt x="8871" y="2703"/>
                    <a:pt x="8585" y="2775"/>
                  </a:cubicBezTo>
                  <a:cubicBezTo>
                    <a:pt x="8799" y="2775"/>
                    <a:pt x="8787" y="2858"/>
                    <a:pt x="8764" y="2918"/>
                  </a:cubicBezTo>
                  <a:cubicBezTo>
                    <a:pt x="8752" y="3001"/>
                    <a:pt x="8728" y="3037"/>
                    <a:pt x="8585" y="3037"/>
                  </a:cubicBezTo>
                  <a:cubicBezTo>
                    <a:pt x="8496" y="3037"/>
                    <a:pt x="8411" y="3060"/>
                    <a:pt x="8346" y="3060"/>
                  </a:cubicBezTo>
                  <a:cubicBezTo>
                    <a:pt x="8306" y="3060"/>
                    <a:pt x="8274" y="3052"/>
                    <a:pt x="8252" y="3025"/>
                  </a:cubicBezTo>
                  <a:cubicBezTo>
                    <a:pt x="8216" y="3001"/>
                    <a:pt x="8252" y="2941"/>
                    <a:pt x="8323" y="2882"/>
                  </a:cubicBezTo>
                  <a:lnTo>
                    <a:pt x="8323" y="2882"/>
                  </a:lnTo>
                  <a:cubicBezTo>
                    <a:pt x="8252" y="2906"/>
                    <a:pt x="8156" y="2941"/>
                    <a:pt x="8085" y="2977"/>
                  </a:cubicBezTo>
                  <a:cubicBezTo>
                    <a:pt x="7978" y="3037"/>
                    <a:pt x="7871" y="3120"/>
                    <a:pt x="7775" y="3203"/>
                  </a:cubicBezTo>
                  <a:cubicBezTo>
                    <a:pt x="7787" y="3203"/>
                    <a:pt x="7799" y="3191"/>
                    <a:pt x="7811" y="3191"/>
                  </a:cubicBezTo>
                  <a:cubicBezTo>
                    <a:pt x="7909" y="3159"/>
                    <a:pt x="8022" y="3140"/>
                    <a:pt x="8129" y="3140"/>
                  </a:cubicBezTo>
                  <a:cubicBezTo>
                    <a:pt x="8217" y="3140"/>
                    <a:pt x="8301" y="3153"/>
                    <a:pt x="8371" y="3180"/>
                  </a:cubicBezTo>
                  <a:cubicBezTo>
                    <a:pt x="8514" y="3239"/>
                    <a:pt x="8573" y="3334"/>
                    <a:pt x="8549" y="3370"/>
                  </a:cubicBezTo>
                  <a:cubicBezTo>
                    <a:pt x="8537" y="3378"/>
                    <a:pt x="8521" y="3381"/>
                    <a:pt x="8501" y="3381"/>
                  </a:cubicBezTo>
                  <a:cubicBezTo>
                    <a:pt x="8461" y="3381"/>
                    <a:pt x="8402" y="3370"/>
                    <a:pt x="8323" y="3370"/>
                  </a:cubicBezTo>
                  <a:cubicBezTo>
                    <a:pt x="8216" y="3370"/>
                    <a:pt x="8073" y="3394"/>
                    <a:pt x="7918" y="3441"/>
                  </a:cubicBezTo>
                  <a:cubicBezTo>
                    <a:pt x="7740" y="3501"/>
                    <a:pt x="7728" y="3501"/>
                    <a:pt x="7692" y="3501"/>
                  </a:cubicBezTo>
                  <a:lnTo>
                    <a:pt x="7597" y="3501"/>
                  </a:lnTo>
                  <a:cubicBezTo>
                    <a:pt x="7573" y="3501"/>
                    <a:pt x="7549" y="3489"/>
                    <a:pt x="7537" y="3477"/>
                  </a:cubicBezTo>
                  <a:lnTo>
                    <a:pt x="7442" y="3513"/>
                  </a:lnTo>
                  <a:cubicBezTo>
                    <a:pt x="7418" y="3513"/>
                    <a:pt x="7382" y="3537"/>
                    <a:pt x="7311" y="3561"/>
                  </a:cubicBezTo>
                  <a:cubicBezTo>
                    <a:pt x="7263" y="3596"/>
                    <a:pt x="7204" y="3632"/>
                    <a:pt x="7156" y="3668"/>
                  </a:cubicBezTo>
                  <a:cubicBezTo>
                    <a:pt x="7120" y="3692"/>
                    <a:pt x="7061" y="3727"/>
                    <a:pt x="7001" y="3739"/>
                  </a:cubicBezTo>
                  <a:cubicBezTo>
                    <a:pt x="6978" y="3775"/>
                    <a:pt x="6954" y="3787"/>
                    <a:pt x="6918" y="3799"/>
                  </a:cubicBezTo>
                  <a:cubicBezTo>
                    <a:pt x="6906" y="3811"/>
                    <a:pt x="6882" y="3811"/>
                    <a:pt x="6859" y="3811"/>
                  </a:cubicBezTo>
                  <a:lnTo>
                    <a:pt x="6859" y="3834"/>
                  </a:lnTo>
                  <a:cubicBezTo>
                    <a:pt x="6835" y="3906"/>
                    <a:pt x="6859" y="4013"/>
                    <a:pt x="6942" y="4132"/>
                  </a:cubicBezTo>
                  <a:cubicBezTo>
                    <a:pt x="7025" y="4227"/>
                    <a:pt x="7085" y="4287"/>
                    <a:pt x="7097" y="4334"/>
                  </a:cubicBezTo>
                  <a:cubicBezTo>
                    <a:pt x="7120" y="4382"/>
                    <a:pt x="7097" y="4406"/>
                    <a:pt x="7073" y="4442"/>
                  </a:cubicBezTo>
                  <a:cubicBezTo>
                    <a:pt x="7037" y="4465"/>
                    <a:pt x="7025" y="4489"/>
                    <a:pt x="6966" y="4489"/>
                  </a:cubicBezTo>
                  <a:cubicBezTo>
                    <a:pt x="6918" y="4465"/>
                    <a:pt x="6823" y="4442"/>
                    <a:pt x="6704" y="4287"/>
                  </a:cubicBezTo>
                  <a:cubicBezTo>
                    <a:pt x="6644" y="4215"/>
                    <a:pt x="6597" y="4108"/>
                    <a:pt x="6585" y="4013"/>
                  </a:cubicBezTo>
                  <a:cubicBezTo>
                    <a:pt x="6585" y="3965"/>
                    <a:pt x="6585" y="3930"/>
                    <a:pt x="6597" y="3894"/>
                  </a:cubicBezTo>
                  <a:lnTo>
                    <a:pt x="6597" y="3894"/>
                  </a:lnTo>
                  <a:cubicBezTo>
                    <a:pt x="6369" y="3945"/>
                    <a:pt x="6129" y="3965"/>
                    <a:pt x="5887" y="3965"/>
                  </a:cubicBezTo>
                  <a:cubicBezTo>
                    <a:pt x="5510" y="3965"/>
                    <a:pt x="5126" y="3916"/>
                    <a:pt x="4763" y="3858"/>
                  </a:cubicBezTo>
                  <a:cubicBezTo>
                    <a:pt x="4692" y="3846"/>
                    <a:pt x="4620" y="3846"/>
                    <a:pt x="4525" y="3834"/>
                  </a:cubicBezTo>
                  <a:cubicBezTo>
                    <a:pt x="4501" y="3858"/>
                    <a:pt x="4453" y="3870"/>
                    <a:pt x="4418" y="3906"/>
                  </a:cubicBezTo>
                  <a:cubicBezTo>
                    <a:pt x="4303" y="3992"/>
                    <a:pt x="4196" y="4062"/>
                    <a:pt x="4115" y="4062"/>
                  </a:cubicBezTo>
                  <a:cubicBezTo>
                    <a:pt x="4095" y="4062"/>
                    <a:pt x="4077" y="4058"/>
                    <a:pt x="4061" y="4049"/>
                  </a:cubicBezTo>
                  <a:cubicBezTo>
                    <a:pt x="4025" y="4025"/>
                    <a:pt x="4061" y="3906"/>
                    <a:pt x="4180" y="3775"/>
                  </a:cubicBezTo>
                  <a:cubicBezTo>
                    <a:pt x="3799" y="3692"/>
                    <a:pt x="3406" y="3596"/>
                    <a:pt x="3072" y="3418"/>
                  </a:cubicBezTo>
                  <a:cubicBezTo>
                    <a:pt x="3049" y="3418"/>
                    <a:pt x="3037" y="3430"/>
                    <a:pt x="3037" y="3430"/>
                  </a:cubicBezTo>
                  <a:cubicBezTo>
                    <a:pt x="3049" y="3441"/>
                    <a:pt x="3072" y="3477"/>
                    <a:pt x="3084" y="3501"/>
                  </a:cubicBezTo>
                  <a:cubicBezTo>
                    <a:pt x="3156" y="3608"/>
                    <a:pt x="3203" y="3668"/>
                    <a:pt x="3215" y="3715"/>
                  </a:cubicBezTo>
                  <a:cubicBezTo>
                    <a:pt x="3322" y="3870"/>
                    <a:pt x="3263" y="3906"/>
                    <a:pt x="3191" y="3930"/>
                  </a:cubicBezTo>
                  <a:cubicBezTo>
                    <a:pt x="3160" y="3943"/>
                    <a:pt x="3132" y="3955"/>
                    <a:pt x="3105" y="3955"/>
                  </a:cubicBezTo>
                  <a:cubicBezTo>
                    <a:pt x="3058" y="3955"/>
                    <a:pt x="3013" y="3922"/>
                    <a:pt x="2953" y="3811"/>
                  </a:cubicBezTo>
                  <a:cubicBezTo>
                    <a:pt x="2906" y="3739"/>
                    <a:pt x="2846" y="3620"/>
                    <a:pt x="2858" y="3537"/>
                  </a:cubicBezTo>
                  <a:lnTo>
                    <a:pt x="2858" y="3501"/>
                  </a:lnTo>
                  <a:lnTo>
                    <a:pt x="2799" y="3501"/>
                  </a:lnTo>
                  <a:cubicBezTo>
                    <a:pt x="2751" y="3489"/>
                    <a:pt x="2751" y="3382"/>
                    <a:pt x="2834" y="3275"/>
                  </a:cubicBezTo>
                  <a:cubicBezTo>
                    <a:pt x="2691" y="3191"/>
                    <a:pt x="2572" y="3084"/>
                    <a:pt x="2477" y="2953"/>
                  </a:cubicBezTo>
                  <a:cubicBezTo>
                    <a:pt x="2477" y="3025"/>
                    <a:pt x="2441" y="3037"/>
                    <a:pt x="2394" y="3072"/>
                  </a:cubicBezTo>
                  <a:cubicBezTo>
                    <a:pt x="2373" y="3079"/>
                    <a:pt x="2352" y="3086"/>
                    <a:pt x="2330" y="3086"/>
                  </a:cubicBezTo>
                  <a:cubicBezTo>
                    <a:pt x="2313" y="3086"/>
                    <a:pt x="2295" y="3082"/>
                    <a:pt x="2275" y="3072"/>
                  </a:cubicBezTo>
                  <a:cubicBezTo>
                    <a:pt x="2239" y="3037"/>
                    <a:pt x="2179" y="2965"/>
                    <a:pt x="2156" y="2787"/>
                  </a:cubicBezTo>
                  <a:cubicBezTo>
                    <a:pt x="2156" y="2703"/>
                    <a:pt x="2156" y="2620"/>
                    <a:pt x="2191" y="2549"/>
                  </a:cubicBezTo>
                  <a:cubicBezTo>
                    <a:pt x="2144" y="2489"/>
                    <a:pt x="2096" y="2441"/>
                    <a:pt x="2037" y="2406"/>
                  </a:cubicBezTo>
                  <a:cubicBezTo>
                    <a:pt x="1846" y="2239"/>
                    <a:pt x="1560" y="2191"/>
                    <a:pt x="1346" y="2072"/>
                  </a:cubicBezTo>
                  <a:cubicBezTo>
                    <a:pt x="1322" y="2060"/>
                    <a:pt x="1310" y="2060"/>
                    <a:pt x="1298" y="2048"/>
                  </a:cubicBezTo>
                  <a:cubicBezTo>
                    <a:pt x="1239" y="2084"/>
                    <a:pt x="1179" y="2144"/>
                    <a:pt x="1132" y="2191"/>
                  </a:cubicBezTo>
                  <a:cubicBezTo>
                    <a:pt x="1132" y="2239"/>
                    <a:pt x="1144" y="2263"/>
                    <a:pt x="1144" y="2310"/>
                  </a:cubicBezTo>
                  <a:cubicBezTo>
                    <a:pt x="1227" y="2310"/>
                    <a:pt x="1286" y="2346"/>
                    <a:pt x="1286" y="2382"/>
                  </a:cubicBezTo>
                  <a:cubicBezTo>
                    <a:pt x="1286" y="2429"/>
                    <a:pt x="1203" y="2489"/>
                    <a:pt x="1132" y="2537"/>
                  </a:cubicBezTo>
                  <a:cubicBezTo>
                    <a:pt x="1167" y="2608"/>
                    <a:pt x="1227" y="2787"/>
                    <a:pt x="1024" y="3061"/>
                  </a:cubicBezTo>
                  <a:cubicBezTo>
                    <a:pt x="834" y="3311"/>
                    <a:pt x="548" y="3394"/>
                    <a:pt x="334" y="3441"/>
                  </a:cubicBezTo>
                  <a:lnTo>
                    <a:pt x="370" y="3537"/>
                  </a:lnTo>
                  <a:cubicBezTo>
                    <a:pt x="417" y="3596"/>
                    <a:pt x="453" y="3632"/>
                    <a:pt x="465" y="3680"/>
                  </a:cubicBezTo>
                  <a:cubicBezTo>
                    <a:pt x="477" y="3680"/>
                    <a:pt x="477" y="3680"/>
                    <a:pt x="489" y="3668"/>
                  </a:cubicBezTo>
                  <a:cubicBezTo>
                    <a:pt x="505" y="3665"/>
                    <a:pt x="522" y="3663"/>
                    <a:pt x="540" y="3663"/>
                  </a:cubicBezTo>
                  <a:cubicBezTo>
                    <a:pt x="589" y="3663"/>
                    <a:pt x="638" y="3674"/>
                    <a:pt x="655" y="3692"/>
                  </a:cubicBezTo>
                  <a:cubicBezTo>
                    <a:pt x="703" y="3727"/>
                    <a:pt x="703" y="3751"/>
                    <a:pt x="667" y="3775"/>
                  </a:cubicBezTo>
                  <a:cubicBezTo>
                    <a:pt x="632" y="3799"/>
                    <a:pt x="608" y="3811"/>
                    <a:pt x="548" y="3846"/>
                  </a:cubicBezTo>
                  <a:cubicBezTo>
                    <a:pt x="513" y="3870"/>
                    <a:pt x="429" y="3930"/>
                    <a:pt x="393" y="3977"/>
                  </a:cubicBezTo>
                  <a:cubicBezTo>
                    <a:pt x="405" y="3977"/>
                    <a:pt x="417" y="3989"/>
                    <a:pt x="417" y="4013"/>
                  </a:cubicBezTo>
                  <a:cubicBezTo>
                    <a:pt x="417" y="4037"/>
                    <a:pt x="346" y="4084"/>
                    <a:pt x="274" y="4192"/>
                  </a:cubicBezTo>
                  <a:cubicBezTo>
                    <a:pt x="227" y="4227"/>
                    <a:pt x="179" y="4311"/>
                    <a:pt x="132" y="4370"/>
                  </a:cubicBezTo>
                  <a:cubicBezTo>
                    <a:pt x="143" y="4406"/>
                    <a:pt x="167" y="4442"/>
                    <a:pt x="179" y="4489"/>
                  </a:cubicBezTo>
                  <a:cubicBezTo>
                    <a:pt x="191" y="4525"/>
                    <a:pt x="191" y="4573"/>
                    <a:pt x="179" y="4620"/>
                  </a:cubicBezTo>
                  <a:cubicBezTo>
                    <a:pt x="239" y="4620"/>
                    <a:pt x="286" y="4632"/>
                    <a:pt x="286" y="4644"/>
                  </a:cubicBezTo>
                  <a:cubicBezTo>
                    <a:pt x="286" y="4680"/>
                    <a:pt x="143" y="4727"/>
                    <a:pt x="72" y="4882"/>
                  </a:cubicBezTo>
                  <a:cubicBezTo>
                    <a:pt x="1" y="5037"/>
                    <a:pt x="48" y="5275"/>
                    <a:pt x="120" y="5525"/>
                  </a:cubicBezTo>
                  <a:cubicBezTo>
                    <a:pt x="167" y="5680"/>
                    <a:pt x="203" y="5775"/>
                    <a:pt x="227" y="5858"/>
                  </a:cubicBezTo>
                  <a:lnTo>
                    <a:pt x="358" y="5763"/>
                  </a:lnTo>
                  <a:cubicBezTo>
                    <a:pt x="358" y="5620"/>
                    <a:pt x="405" y="5454"/>
                    <a:pt x="489" y="5323"/>
                  </a:cubicBezTo>
                  <a:cubicBezTo>
                    <a:pt x="584" y="5168"/>
                    <a:pt x="727" y="5037"/>
                    <a:pt x="929" y="4930"/>
                  </a:cubicBezTo>
                  <a:cubicBezTo>
                    <a:pt x="1203" y="4763"/>
                    <a:pt x="1525" y="4692"/>
                    <a:pt x="1834" y="4692"/>
                  </a:cubicBezTo>
                  <a:cubicBezTo>
                    <a:pt x="2203" y="4692"/>
                    <a:pt x="2560" y="4811"/>
                    <a:pt x="2894" y="5037"/>
                  </a:cubicBezTo>
                  <a:cubicBezTo>
                    <a:pt x="3215" y="5263"/>
                    <a:pt x="3513" y="5585"/>
                    <a:pt x="3751" y="6013"/>
                  </a:cubicBezTo>
                  <a:cubicBezTo>
                    <a:pt x="3811" y="6120"/>
                    <a:pt x="3858" y="6216"/>
                    <a:pt x="3906" y="6299"/>
                  </a:cubicBezTo>
                  <a:lnTo>
                    <a:pt x="3906" y="6287"/>
                  </a:lnTo>
                  <a:cubicBezTo>
                    <a:pt x="4132" y="6049"/>
                    <a:pt x="4477" y="5870"/>
                    <a:pt x="4930" y="5870"/>
                  </a:cubicBezTo>
                  <a:lnTo>
                    <a:pt x="5037" y="5870"/>
                  </a:lnTo>
                  <a:cubicBezTo>
                    <a:pt x="5430" y="5882"/>
                    <a:pt x="5727" y="6049"/>
                    <a:pt x="5906" y="6287"/>
                  </a:cubicBezTo>
                  <a:cubicBezTo>
                    <a:pt x="5966" y="6359"/>
                    <a:pt x="6001" y="6454"/>
                    <a:pt x="6049" y="6537"/>
                  </a:cubicBezTo>
                  <a:cubicBezTo>
                    <a:pt x="6061" y="6537"/>
                    <a:pt x="6085" y="6537"/>
                    <a:pt x="6120" y="6525"/>
                  </a:cubicBezTo>
                  <a:cubicBezTo>
                    <a:pt x="6311" y="6489"/>
                    <a:pt x="6537" y="6466"/>
                    <a:pt x="6787" y="6406"/>
                  </a:cubicBezTo>
                  <a:cubicBezTo>
                    <a:pt x="6906" y="6370"/>
                    <a:pt x="7025" y="6359"/>
                    <a:pt x="7156" y="6335"/>
                  </a:cubicBezTo>
                  <a:cubicBezTo>
                    <a:pt x="7204" y="6287"/>
                    <a:pt x="7216" y="6251"/>
                    <a:pt x="7251" y="6228"/>
                  </a:cubicBezTo>
                  <a:cubicBezTo>
                    <a:pt x="7204" y="6192"/>
                    <a:pt x="7192" y="6168"/>
                    <a:pt x="7204" y="6156"/>
                  </a:cubicBezTo>
                  <a:cubicBezTo>
                    <a:pt x="7240" y="6120"/>
                    <a:pt x="7299" y="6120"/>
                    <a:pt x="7418" y="6073"/>
                  </a:cubicBezTo>
                  <a:cubicBezTo>
                    <a:pt x="7537" y="6013"/>
                    <a:pt x="7668" y="5942"/>
                    <a:pt x="7787" y="5823"/>
                  </a:cubicBezTo>
                  <a:cubicBezTo>
                    <a:pt x="7835" y="5763"/>
                    <a:pt x="7871" y="5716"/>
                    <a:pt x="7906" y="5692"/>
                  </a:cubicBezTo>
                  <a:cubicBezTo>
                    <a:pt x="7871" y="5632"/>
                    <a:pt x="7894" y="5573"/>
                    <a:pt x="7918" y="5525"/>
                  </a:cubicBezTo>
                  <a:cubicBezTo>
                    <a:pt x="7939" y="5497"/>
                    <a:pt x="7960" y="5486"/>
                    <a:pt x="7979" y="5486"/>
                  </a:cubicBezTo>
                  <a:cubicBezTo>
                    <a:pt x="7992" y="5486"/>
                    <a:pt x="8004" y="5491"/>
                    <a:pt x="8013" y="5501"/>
                  </a:cubicBezTo>
                  <a:cubicBezTo>
                    <a:pt x="8025" y="5525"/>
                    <a:pt x="8037" y="5573"/>
                    <a:pt x="8085" y="5597"/>
                  </a:cubicBezTo>
                  <a:lnTo>
                    <a:pt x="8085" y="5620"/>
                  </a:lnTo>
                  <a:cubicBezTo>
                    <a:pt x="8133" y="5632"/>
                    <a:pt x="8287" y="5644"/>
                    <a:pt x="8442" y="5680"/>
                  </a:cubicBezTo>
                  <a:cubicBezTo>
                    <a:pt x="8561" y="5704"/>
                    <a:pt x="8609" y="5704"/>
                    <a:pt x="8633" y="5716"/>
                  </a:cubicBezTo>
                  <a:cubicBezTo>
                    <a:pt x="8680" y="5704"/>
                    <a:pt x="8728" y="5692"/>
                    <a:pt x="8799" y="5644"/>
                  </a:cubicBezTo>
                  <a:cubicBezTo>
                    <a:pt x="8930" y="5573"/>
                    <a:pt x="9085" y="5454"/>
                    <a:pt x="9168" y="5323"/>
                  </a:cubicBezTo>
                  <a:cubicBezTo>
                    <a:pt x="9204" y="5275"/>
                    <a:pt x="9216" y="5239"/>
                    <a:pt x="9228" y="5216"/>
                  </a:cubicBezTo>
                  <a:cubicBezTo>
                    <a:pt x="9216" y="5216"/>
                    <a:pt x="9204" y="5204"/>
                    <a:pt x="9204" y="5180"/>
                  </a:cubicBezTo>
                  <a:cubicBezTo>
                    <a:pt x="9180" y="5168"/>
                    <a:pt x="9228" y="5120"/>
                    <a:pt x="9287" y="5096"/>
                  </a:cubicBezTo>
                  <a:cubicBezTo>
                    <a:pt x="9287" y="5085"/>
                    <a:pt x="9299" y="5085"/>
                    <a:pt x="9299" y="5061"/>
                  </a:cubicBezTo>
                  <a:lnTo>
                    <a:pt x="9311" y="5049"/>
                  </a:lnTo>
                  <a:lnTo>
                    <a:pt x="9418" y="4918"/>
                  </a:lnTo>
                  <a:cubicBezTo>
                    <a:pt x="9418" y="4870"/>
                    <a:pt x="9454" y="4846"/>
                    <a:pt x="9478" y="4823"/>
                  </a:cubicBezTo>
                  <a:lnTo>
                    <a:pt x="9716" y="4489"/>
                  </a:lnTo>
                  <a:cubicBezTo>
                    <a:pt x="9657" y="4454"/>
                    <a:pt x="9633" y="4430"/>
                    <a:pt x="9645" y="4394"/>
                  </a:cubicBezTo>
                  <a:cubicBezTo>
                    <a:pt x="9645" y="4346"/>
                    <a:pt x="9728" y="4346"/>
                    <a:pt x="9835" y="4323"/>
                  </a:cubicBezTo>
                  <a:lnTo>
                    <a:pt x="9847" y="4323"/>
                  </a:lnTo>
                  <a:lnTo>
                    <a:pt x="9942" y="4192"/>
                  </a:lnTo>
                  <a:cubicBezTo>
                    <a:pt x="9954" y="4168"/>
                    <a:pt x="9990" y="4156"/>
                    <a:pt x="10002" y="4144"/>
                  </a:cubicBezTo>
                  <a:cubicBezTo>
                    <a:pt x="9954" y="4132"/>
                    <a:pt x="9930" y="4096"/>
                    <a:pt x="9835" y="3989"/>
                  </a:cubicBezTo>
                  <a:cubicBezTo>
                    <a:pt x="9704" y="3846"/>
                    <a:pt x="9430" y="3787"/>
                    <a:pt x="9454" y="3680"/>
                  </a:cubicBezTo>
                  <a:cubicBezTo>
                    <a:pt x="9454" y="3643"/>
                    <a:pt x="9503" y="3628"/>
                    <a:pt x="9579" y="3628"/>
                  </a:cubicBezTo>
                  <a:cubicBezTo>
                    <a:pt x="9602" y="3628"/>
                    <a:pt x="9628" y="3629"/>
                    <a:pt x="9657" y="3632"/>
                  </a:cubicBezTo>
                  <a:cubicBezTo>
                    <a:pt x="9740" y="3632"/>
                    <a:pt x="9835" y="3680"/>
                    <a:pt x="9930" y="3727"/>
                  </a:cubicBezTo>
                  <a:cubicBezTo>
                    <a:pt x="9918" y="3668"/>
                    <a:pt x="9883" y="3608"/>
                    <a:pt x="9859" y="3561"/>
                  </a:cubicBezTo>
                  <a:cubicBezTo>
                    <a:pt x="9764" y="3441"/>
                    <a:pt x="9787" y="3394"/>
                    <a:pt x="9859" y="3334"/>
                  </a:cubicBezTo>
                  <a:cubicBezTo>
                    <a:pt x="9877" y="3316"/>
                    <a:pt x="9888" y="3291"/>
                    <a:pt x="9914" y="3291"/>
                  </a:cubicBezTo>
                  <a:cubicBezTo>
                    <a:pt x="9922" y="3291"/>
                    <a:pt x="9931" y="3293"/>
                    <a:pt x="9942" y="3299"/>
                  </a:cubicBezTo>
                  <a:cubicBezTo>
                    <a:pt x="9990" y="3299"/>
                    <a:pt x="10049" y="3334"/>
                    <a:pt x="10121" y="3441"/>
                  </a:cubicBezTo>
                  <a:cubicBezTo>
                    <a:pt x="10180" y="3549"/>
                    <a:pt x="10192" y="3680"/>
                    <a:pt x="10168" y="3775"/>
                  </a:cubicBezTo>
                  <a:cubicBezTo>
                    <a:pt x="10157" y="3811"/>
                    <a:pt x="10121" y="3858"/>
                    <a:pt x="10085" y="3870"/>
                  </a:cubicBezTo>
                  <a:cubicBezTo>
                    <a:pt x="10168" y="3977"/>
                    <a:pt x="10168" y="4049"/>
                    <a:pt x="10157" y="4084"/>
                  </a:cubicBezTo>
                  <a:lnTo>
                    <a:pt x="10157" y="4084"/>
                  </a:lnTo>
                  <a:cubicBezTo>
                    <a:pt x="10202" y="4039"/>
                    <a:pt x="10231" y="4008"/>
                    <a:pt x="10252" y="3977"/>
                  </a:cubicBezTo>
                  <a:cubicBezTo>
                    <a:pt x="10264" y="3977"/>
                    <a:pt x="10264" y="3977"/>
                    <a:pt x="10288" y="3965"/>
                  </a:cubicBezTo>
                  <a:cubicBezTo>
                    <a:pt x="10288" y="3930"/>
                    <a:pt x="10288" y="3918"/>
                    <a:pt x="10311" y="3906"/>
                  </a:cubicBezTo>
                  <a:cubicBezTo>
                    <a:pt x="10343" y="3906"/>
                    <a:pt x="10375" y="3911"/>
                    <a:pt x="10414" y="3911"/>
                  </a:cubicBezTo>
                  <a:cubicBezTo>
                    <a:pt x="10433" y="3911"/>
                    <a:pt x="10454" y="3910"/>
                    <a:pt x="10478" y="3906"/>
                  </a:cubicBezTo>
                  <a:cubicBezTo>
                    <a:pt x="10561" y="3906"/>
                    <a:pt x="10704" y="3894"/>
                    <a:pt x="10800" y="3858"/>
                  </a:cubicBezTo>
                  <a:cubicBezTo>
                    <a:pt x="10889" y="3833"/>
                    <a:pt x="10947" y="3821"/>
                    <a:pt x="10988" y="3821"/>
                  </a:cubicBezTo>
                  <a:cubicBezTo>
                    <a:pt x="11023" y="3821"/>
                    <a:pt x="11045" y="3830"/>
                    <a:pt x="11061" y="3846"/>
                  </a:cubicBezTo>
                  <a:cubicBezTo>
                    <a:pt x="11061" y="3799"/>
                    <a:pt x="11073" y="3787"/>
                    <a:pt x="11097" y="3775"/>
                  </a:cubicBezTo>
                  <a:cubicBezTo>
                    <a:pt x="11101" y="3773"/>
                    <a:pt x="11106" y="3773"/>
                    <a:pt x="11111" y="3773"/>
                  </a:cubicBezTo>
                  <a:cubicBezTo>
                    <a:pt x="11184" y="3773"/>
                    <a:pt x="11373" y="3918"/>
                    <a:pt x="11562" y="3918"/>
                  </a:cubicBezTo>
                  <a:lnTo>
                    <a:pt x="11609" y="3918"/>
                  </a:lnTo>
                  <a:cubicBezTo>
                    <a:pt x="11597" y="3870"/>
                    <a:pt x="11562" y="3846"/>
                    <a:pt x="11550" y="3799"/>
                  </a:cubicBezTo>
                  <a:cubicBezTo>
                    <a:pt x="11502" y="3727"/>
                    <a:pt x="11550" y="3692"/>
                    <a:pt x="11609" y="3632"/>
                  </a:cubicBezTo>
                  <a:cubicBezTo>
                    <a:pt x="11634" y="3613"/>
                    <a:pt x="11662" y="3595"/>
                    <a:pt x="11693" y="3595"/>
                  </a:cubicBezTo>
                  <a:cubicBezTo>
                    <a:pt x="11722" y="3595"/>
                    <a:pt x="11754" y="3610"/>
                    <a:pt x="11788" y="3656"/>
                  </a:cubicBezTo>
                  <a:cubicBezTo>
                    <a:pt x="11740" y="3549"/>
                    <a:pt x="11788" y="3477"/>
                    <a:pt x="11812" y="3441"/>
                  </a:cubicBezTo>
                  <a:cubicBezTo>
                    <a:pt x="11832" y="3431"/>
                    <a:pt x="11850" y="3428"/>
                    <a:pt x="11866" y="3428"/>
                  </a:cubicBezTo>
                  <a:cubicBezTo>
                    <a:pt x="11887" y="3428"/>
                    <a:pt x="11905" y="3435"/>
                    <a:pt x="11919" y="3441"/>
                  </a:cubicBezTo>
                  <a:lnTo>
                    <a:pt x="12014" y="3489"/>
                  </a:lnTo>
                  <a:cubicBezTo>
                    <a:pt x="12038" y="3501"/>
                    <a:pt x="12038" y="3513"/>
                    <a:pt x="12050" y="3561"/>
                  </a:cubicBezTo>
                  <a:cubicBezTo>
                    <a:pt x="12085" y="3632"/>
                    <a:pt x="12288" y="3692"/>
                    <a:pt x="12264" y="3799"/>
                  </a:cubicBezTo>
                  <a:cubicBezTo>
                    <a:pt x="12264" y="3834"/>
                    <a:pt x="12204" y="3858"/>
                    <a:pt x="12109" y="3858"/>
                  </a:cubicBezTo>
                  <a:cubicBezTo>
                    <a:pt x="12026" y="3858"/>
                    <a:pt x="11895" y="3811"/>
                    <a:pt x="11812" y="3715"/>
                  </a:cubicBezTo>
                  <a:lnTo>
                    <a:pt x="11812" y="3715"/>
                  </a:lnTo>
                  <a:cubicBezTo>
                    <a:pt x="11859" y="3799"/>
                    <a:pt x="11847" y="3906"/>
                    <a:pt x="11800" y="3953"/>
                  </a:cubicBezTo>
                  <a:lnTo>
                    <a:pt x="11812" y="3965"/>
                  </a:lnTo>
                  <a:cubicBezTo>
                    <a:pt x="11835" y="3977"/>
                    <a:pt x="11859" y="3977"/>
                    <a:pt x="11871" y="3989"/>
                  </a:cubicBezTo>
                  <a:cubicBezTo>
                    <a:pt x="11954" y="4025"/>
                    <a:pt x="12085" y="4049"/>
                    <a:pt x="12204" y="4073"/>
                  </a:cubicBezTo>
                  <a:cubicBezTo>
                    <a:pt x="12288" y="4073"/>
                    <a:pt x="12347" y="4084"/>
                    <a:pt x="12395" y="4096"/>
                  </a:cubicBezTo>
                  <a:cubicBezTo>
                    <a:pt x="12406" y="4020"/>
                    <a:pt x="12457" y="3964"/>
                    <a:pt x="12502" y="3964"/>
                  </a:cubicBezTo>
                  <a:cubicBezTo>
                    <a:pt x="12506" y="3964"/>
                    <a:pt x="12510" y="3964"/>
                    <a:pt x="12514" y="3965"/>
                  </a:cubicBezTo>
                  <a:cubicBezTo>
                    <a:pt x="12562" y="3977"/>
                    <a:pt x="12550" y="4073"/>
                    <a:pt x="12609" y="4156"/>
                  </a:cubicBezTo>
                  <a:cubicBezTo>
                    <a:pt x="12669" y="4263"/>
                    <a:pt x="12788" y="4346"/>
                    <a:pt x="12931" y="4442"/>
                  </a:cubicBezTo>
                  <a:cubicBezTo>
                    <a:pt x="13026" y="4501"/>
                    <a:pt x="13097" y="4549"/>
                    <a:pt x="13145" y="4573"/>
                  </a:cubicBezTo>
                  <a:cubicBezTo>
                    <a:pt x="13194" y="4533"/>
                    <a:pt x="13227" y="4510"/>
                    <a:pt x="13251" y="4510"/>
                  </a:cubicBezTo>
                  <a:cubicBezTo>
                    <a:pt x="13256" y="4510"/>
                    <a:pt x="13260" y="4511"/>
                    <a:pt x="13264" y="4513"/>
                  </a:cubicBezTo>
                  <a:lnTo>
                    <a:pt x="13264" y="4525"/>
                  </a:lnTo>
                  <a:cubicBezTo>
                    <a:pt x="13264" y="4549"/>
                    <a:pt x="13240" y="4608"/>
                    <a:pt x="13216" y="4668"/>
                  </a:cubicBezTo>
                  <a:cubicBezTo>
                    <a:pt x="13216" y="4680"/>
                    <a:pt x="13216" y="4704"/>
                    <a:pt x="13205" y="4727"/>
                  </a:cubicBezTo>
                  <a:cubicBezTo>
                    <a:pt x="13205" y="4739"/>
                    <a:pt x="13193" y="4751"/>
                    <a:pt x="13169" y="4763"/>
                  </a:cubicBezTo>
                  <a:cubicBezTo>
                    <a:pt x="13157" y="4823"/>
                    <a:pt x="13133" y="4906"/>
                    <a:pt x="13133" y="4977"/>
                  </a:cubicBezTo>
                  <a:cubicBezTo>
                    <a:pt x="13109" y="5049"/>
                    <a:pt x="13133" y="5085"/>
                    <a:pt x="13169" y="5108"/>
                  </a:cubicBezTo>
                  <a:cubicBezTo>
                    <a:pt x="13216" y="5144"/>
                    <a:pt x="13276" y="5168"/>
                    <a:pt x="13359" y="5168"/>
                  </a:cubicBezTo>
                  <a:cubicBezTo>
                    <a:pt x="13370" y="5169"/>
                    <a:pt x="13381" y="5169"/>
                    <a:pt x="13391" y="5169"/>
                  </a:cubicBezTo>
                  <a:cubicBezTo>
                    <a:pt x="13546" y="5169"/>
                    <a:pt x="13690" y="5089"/>
                    <a:pt x="13824" y="4977"/>
                  </a:cubicBezTo>
                  <a:cubicBezTo>
                    <a:pt x="13978" y="4846"/>
                    <a:pt x="14133" y="4751"/>
                    <a:pt x="14252" y="4704"/>
                  </a:cubicBezTo>
                  <a:lnTo>
                    <a:pt x="14252" y="4644"/>
                  </a:lnTo>
                  <a:cubicBezTo>
                    <a:pt x="14276" y="4608"/>
                    <a:pt x="14300" y="4549"/>
                    <a:pt x="14371" y="4465"/>
                  </a:cubicBezTo>
                  <a:cubicBezTo>
                    <a:pt x="14465" y="4390"/>
                    <a:pt x="14581" y="4360"/>
                    <a:pt x="14678" y="4350"/>
                  </a:cubicBezTo>
                  <a:lnTo>
                    <a:pt x="14678" y="4350"/>
                  </a:lnTo>
                  <a:cubicBezTo>
                    <a:pt x="14657" y="4341"/>
                    <a:pt x="14637" y="4326"/>
                    <a:pt x="14621" y="4311"/>
                  </a:cubicBezTo>
                  <a:cubicBezTo>
                    <a:pt x="14586" y="4299"/>
                    <a:pt x="14574" y="4239"/>
                    <a:pt x="14407" y="4144"/>
                  </a:cubicBezTo>
                  <a:cubicBezTo>
                    <a:pt x="14240" y="4073"/>
                    <a:pt x="14038" y="4025"/>
                    <a:pt x="13883" y="4001"/>
                  </a:cubicBezTo>
                  <a:cubicBezTo>
                    <a:pt x="13740" y="3965"/>
                    <a:pt x="13621" y="3965"/>
                    <a:pt x="13597" y="3906"/>
                  </a:cubicBezTo>
                  <a:cubicBezTo>
                    <a:pt x="13586" y="3882"/>
                    <a:pt x="13693" y="3822"/>
                    <a:pt x="13883" y="3799"/>
                  </a:cubicBezTo>
                  <a:cubicBezTo>
                    <a:pt x="13909" y="3795"/>
                    <a:pt x="13934" y="3794"/>
                    <a:pt x="13960" y="3794"/>
                  </a:cubicBezTo>
                  <a:cubicBezTo>
                    <a:pt x="14030" y="3794"/>
                    <a:pt x="14102" y="3805"/>
                    <a:pt x="14181" y="3822"/>
                  </a:cubicBezTo>
                  <a:lnTo>
                    <a:pt x="14181" y="3739"/>
                  </a:lnTo>
                  <a:cubicBezTo>
                    <a:pt x="14169" y="3739"/>
                    <a:pt x="14133" y="3727"/>
                    <a:pt x="14121" y="3727"/>
                  </a:cubicBezTo>
                  <a:cubicBezTo>
                    <a:pt x="13859" y="3644"/>
                    <a:pt x="13895" y="3561"/>
                    <a:pt x="13943" y="3501"/>
                  </a:cubicBezTo>
                  <a:cubicBezTo>
                    <a:pt x="13974" y="3470"/>
                    <a:pt x="13996" y="3439"/>
                    <a:pt x="14047" y="3439"/>
                  </a:cubicBezTo>
                  <a:cubicBezTo>
                    <a:pt x="14055" y="3439"/>
                    <a:pt x="14064" y="3440"/>
                    <a:pt x="14074" y="3441"/>
                  </a:cubicBezTo>
                  <a:cubicBezTo>
                    <a:pt x="14062" y="3406"/>
                    <a:pt x="14050" y="3346"/>
                    <a:pt x="14038" y="3287"/>
                  </a:cubicBezTo>
                  <a:cubicBezTo>
                    <a:pt x="14038" y="3251"/>
                    <a:pt x="14026" y="3203"/>
                    <a:pt x="14038" y="3203"/>
                  </a:cubicBezTo>
                  <a:lnTo>
                    <a:pt x="14050" y="3191"/>
                  </a:lnTo>
                  <a:lnTo>
                    <a:pt x="14109" y="3132"/>
                  </a:lnTo>
                  <a:cubicBezTo>
                    <a:pt x="14133" y="3096"/>
                    <a:pt x="14157" y="3072"/>
                    <a:pt x="14217" y="3072"/>
                  </a:cubicBezTo>
                  <a:cubicBezTo>
                    <a:pt x="14229" y="3072"/>
                    <a:pt x="14252" y="3108"/>
                    <a:pt x="14288" y="3132"/>
                  </a:cubicBezTo>
                  <a:cubicBezTo>
                    <a:pt x="14300" y="3180"/>
                    <a:pt x="14324" y="3191"/>
                    <a:pt x="14336" y="3239"/>
                  </a:cubicBezTo>
                  <a:cubicBezTo>
                    <a:pt x="14348" y="3346"/>
                    <a:pt x="14348" y="3430"/>
                    <a:pt x="14324" y="3501"/>
                  </a:cubicBezTo>
                  <a:cubicBezTo>
                    <a:pt x="14514" y="3549"/>
                    <a:pt x="14681" y="3584"/>
                    <a:pt x="14705" y="3668"/>
                  </a:cubicBezTo>
                  <a:cubicBezTo>
                    <a:pt x="14717" y="3715"/>
                    <a:pt x="14621" y="3763"/>
                    <a:pt x="14467" y="3775"/>
                  </a:cubicBezTo>
                  <a:cubicBezTo>
                    <a:pt x="14479" y="3799"/>
                    <a:pt x="14502" y="3834"/>
                    <a:pt x="14514" y="3882"/>
                  </a:cubicBezTo>
                  <a:cubicBezTo>
                    <a:pt x="14526" y="3906"/>
                    <a:pt x="14526" y="3918"/>
                    <a:pt x="14538" y="3942"/>
                  </a:cubicBezTo>
                  <a:lnTo>
                    <a:pt x="14550" y="3942"/>
                  </a:lnTo>
                  <a:cubicBezTo>
                    <a:pt x="14782" y="4019"/>
                    <a:pt x="14850" y="4178"/>
                    <a:pt x="14830" y="4276"/>
                  </a:cubicBezTo>
                  <a:lnTo>
                    <a:pt x="14830" y="4276"/>
                  </a:lnTo>
                  <a:cubicBezTo>
                    <a:pt x="14832" y="4276"/>
                    <a:pt x="14834" y="4275"/>
                    <a:pt x="14836" y="4275"/>
                  </a:cubicBezTo>
                  <a:cubicBezTo>
                    <a:pt x="14895" y="4263"/>
                    <a:pt x="14931" y="4263"/>
                    <a:pt x="14991" y="4251"/>
                  </a:cubicBezTo>
                  <a:cubicBezTo>
                    <a:pt x="15024" y="4244"/>
                    <a:pt x="15059" y="4242"/>
                    <a:pt x="15094" y="4242"/>
                  </a:cubicBezTo>
                  <a:cubicBezTo>
                    <a:pt x="15186" y="4242"/>
                    <a:pt x="15279" y="4261"/>
                    <a:pt x="15348" y="4287"/>
                  </a:cubicBezTo>
                  <a:cubicBezTo>
                    <a:pt x="15443" y="4346"/>
                    <a:pt x="15479" y="4430"/>
                    <a:pt x="15431" y="4454"/>
                  </a:cubicBezTo>
                  <a:cubicBezTo>
                    <a:pt x="15421" y="4469"/>
                    <a:pt x="15404" y="4473"/>
                    <a:pt x="15382" y="4473"/>
                  </a:cubicBezTo>
                  <a:cubicBezTo>
                    <a:pt x="15352" y="4473"/>
                    <a:pt x="15312" y="4465"/>
                    <a:pt x="15264" y="4465"/>
                  </a:cubicBezTo>
                  <a:cubicBezTo>
                    <a:pt x="15193" y="4465"/>
                    <a:pt x="15110" y="4489"/>
                    <a:pt x="15002" y="4501"/>
                  </a:cubicBezTo>
                  <a:lnTo>
                    <a:pt x="14931" y="4501"/>
                  </a:lnTo>
                  <a:cubicBezTo>
                    <a:pt x="14848" y="4549"/>
                    <a:pt x="14693" y="4573"/>
                    <a:pt x="14586" y="4632"/>
                  </a:cubicBezTo>
                  <a:cubicBezTo>
                    <a:pt x="14657" y="4632"/>
                    <a:pt x="14669" y="4668"/>
                    <a:pt x="14669" y="4692"/>
                  </a:cubicBezTo>
                  <a:cubicBezTo>
                    <a:pt x="14693" y="4727"/>
                    <a:pt x="14669" y="4751"/>
                    <a:pt x="14610" y="4799"/>
                  </a:cubicBezTo>
                  <a:cubicBezTo>
                    <a:pt x="14657" y="4799"/>
                    <a:pt x="14693" y="4870"/>
                    <a:pt x="14764" y="4965"/>
                  </a:cubicBezTo>
                  <a:cubicBezTo>
                    <a:pt x="14836" y="5049"/>
                    <a:pt x="14955" y="5144"/>
                    <a:pt x="15074" y="5180"/>
                  </a:cubicBezTo>
                  <a:cubicBezTo>
                    <a:pt x="15145" y="5204"/>
                    <a:pt x="15193" y="5216"/>
                    <a:pt x="15241" y="5216"/>
                  </a:cubicBezTo>
                  <a:cubicBezTo>
                    <a:pt x="15241" y="5168"/>
                    <a:pt x="15241" y="5144"/>
                    <a:pt x="15252" y="5108"/>
                  </a:cubicBezTo>
                  <a:cubicBezTo>
                    <a:pt x="15261" y="5064"/>
                    <a:pt x="15309" y="5040"/>
                    <a:pt x="15334" y="5040"/>
                  </a:cubicBezTo>
                  <a:cubicBezTo>
                    <a:pt x="15342" y="5040"/>
                    <a:pt x="15348" y="5043"/>
                    <a:pt x="15348" y="5049"/>
                  </a:cubicBezTo>
                  <a:lnTo>
                    <a:pt x="15372" y="5108"/>
                  </a:lnTo>
                  <a:cubicBezTo>
                    <a:pt x="15383" y="5144"/>
                    <a:pt x="15419" y="5180"/>
                    <a:pt x="15443" y="5227"/>
                  </a:cubicBezTo>
                  <a:cubicBezTo>
                    <a:pt x="15479" y="5275"/>
                    <a:pt x="15526" y="5335"/>
                    <a:pt x="15586" y="5382"/>
                  </a:cubicBezTo>
                  <a:cubicBezTo>
                    <a:pt x="15645" y="5442"/>
                    <a:pt x="15705" y="5477"/>
                    <a:pt x="15741" y="5501"/>
                  </a:cubicBezTo>
                  <a:cubicBezTo>
                    <a:pt x="15758" y="5508"/>
                    <a:pt x="15775" y="5511"/>
                    <a:pt x="15793" y="5511"/>
                  </a:cubicBezTo>
                  <a:cubicBezTo>
                    <a:pt x="15834" y="5511"/>
                    <a:pt x="15874" y="5494"/>
                    <a:pt x="15907" y="5477"/>
                  </a:cubicBezTo>
                  <a:cubicBezTo>
                    <a:pt x="15919" y="5442"/>
                    <a:pt x="15955" y="5406"/>
                    <a:pt x="15979" y="5406"/>
                  </a:cubicBezTo>
                  <a:cubicBezTo>
                    <a:pt x="16026" y="5406"/>
                    <a:pt x="16038" y="5501"/>
                    <a:pt x="16122" y="5561"/>
                  </a:cubicBezTo>
                  <a:cubicBezTo>
                    <a:pt x="16173" y="5612"/>
                    <a:pt x="16249" y="5651"/>
                    <a:pt x="16332" y="5651"/>
                  </a:cubicBezTo>
                  <a:cubicBezTo>
                    <a:pt x="16365" y="5651"/>
                    <a:pt x="16398" y="5646"/>
                    <a:pt x="16431" y="5632"/>
                  </a:cubicBezTo>
                  <a:cubicBezTo>
                    <a:pt x="16550" y="5597"/>
                    <a:pt x="16610" y="5537"/>
                    <a:pt x="16657" y="5537"/>
                  </a:cubicBezTo>
                  <a:cubicBezTo>
                    <a:pt x="16669" y="5531"/>
                    <a:pt x="16678" y="5528"/>
                    <a:pt x="16687" y="5528"/>
                  </a:cubicBezTo>
                  <a:cubicBezTo>
                    <a:pt x="16696" y="5528"/>
                    <a:pt x="16705" y="5531"/>
                    <a:pt x="16717" y="5537"/>
                  </a:cubicBezTo>
                  <a:cubicBezTo>
                    <a:pt x="16717" y="5525"/>
                    <a:pt x="16729" y="5513"/>
                    <a:pt x="16729" y="5501"/>
                  </a:cubicBezTo>
                  <a:cubicBezTo>
                    <a:pt x="16776" y="5406"/>
                    <a:pt x="16896" y="5323"/>
                    <a:pt x="17026" y="5263"/>
                  </a:cubicBezTo>
                  <a:cubicBezTo>
                    <a:pt x="17098" y="5239"/>
                    <a:pt x="17157" y="5227"/>
                    <a:pt x="17205" y="5227"/>
                  </a:cubicBezTo>
                  <a:cubicBezTo>
                    <a:pt x="17217" y="5216"/>
                    <a:pt x="17229" y="5216"/>
                    <a:pt x="17253" y="5204"/>
                  </a:cubicBezTo>
                  <a:cubicBezTo>
                    <a:pt x="17253" y="5204"/>
                    <a:pt x="17265" y="5204"/>
                    <a:pt x="17277" y="5180"/>
                  </a:cubicBezTo>
                  <a:cubicBezTo>
                    <a:pt x="17229" y="5144"/>
                    <a:pt x="17217" y="5108"/>
                    <a:pt x="17288" y="5001"/>
                  </a:cubicBezTo>
                  <a:cubicBezTo>
                    <a:pt x="17380" y="4887"/>
                    <a:pt x="17438" y="4750"/>
                    <a:pt x="17548" y="4750"/>
                  </a:cubicBezTo>
                  <a:cubicBezTo>
                    <a:pt x="17553" y="4750"/>
                    <a:pt x="17558" y="4751"/>
                    <a:pt x="17562" y="4751"/>
                  </a:cubicBezTo>
                  <a:cubicBezTo>
                    <a:pt x="17634" y="4763"/>
                    <a:pt x="17646" y="4942"/>
                    <a:pt x="17562" y="5108"/>
                  </a:cubicBezTo>
                  <a:lnTo>
                    <a:pt x="17741" y="5108"/>
                  </a:lnTo>
                  <a:cubicBezTo>
                    <a:pt x="17860" y="5120"/>
                    <a:pt x="17931" y="5168"/>
                    <a:pt x="17967" y="5204"/>
                  </a:cubicBezTo>
                  <a:cubicBezTo>
                    <a:pt x="17991" y="5180"/>
                    <a:pt x="18039" y="5168"/>
                    <a:pt x="18086" y="5156"/>
                  </a:cubicBezTo>
                  <a:cubicBezTo>
                    <a:pt x="18167" y="5115"/>
                    <a:pt x="18279" y="5086"/>
                    <a:pt x="18385" y="5086"/>
                  </a:cubicBezTo>
                  <a:cubicBezTo>
                    <a:pt x="18465" y="5086"/>
                    <a:pt x="18542" y="5103"/>
                    <a:pt x="18598" y="5144"/>
                  </a:cubicBezTo>
                  <a:cubicBezTo>
                    <a:pt x="18658" y="5180"/>
                    <a:pt x="18693" y="5216"/>
                    <a:pt x="18717" y="5263"/>
                  </a:cubicBezTo>
                  <a:lnTo>
                    <a:pt x="18812" y="5263"/>
                  </a:lnTo>
                  <a:cubicBezTo>
                    <a:pt x="19039" y="5287"/>
                    <a:pt x="19158" y="5418"/>
                    <a:pt x="19229" y="5525"/>
                  </a:cubicBezTo>
                  <a:cubicBezTo>
                    <a:pt x="19289" y="5501"/>
                    <a:pt x="19360" y="5477"/>
                    <a:pt x="19432" y="5466"/>
                  </a:cubicBezTo>
                  <a:cubicBezTo>
                    <a:pt x="19449" y="5465"/>
                    <a:pt x="19466" y="5464"/>
                    <a:pt x="19482" y="5464"/>
                  </a:cubicBezTo>
                  <a:cubicBezTo>
                    <a:pt x="19705" y="5464"/>
                    <a:pt x="19705" y="5541"/>
                    <a:pt x="19693" y="5597"/>
                  </a:cubicBezTo>
                  <a:cubicBezTo>
                    <a:pt x="19670" y="5680"/>
                    <a:pt x="19658" y="5716"/>
                    <a:pt x="19467" y="5739"/>
                  </a:cubicBezTo>
                  <a:cubicBezTo>
                    <a:pt x="19396" y="5739"/>
                    <a:pt x="19336" y="5751"/>
                    <a:pt x="19277" y="5763"/>
                  </a:cubicBezTo>
                  <a:cubicBezTo>
                    <a:pt x="19277" y="5775"/>
                    <a:pt x="19253" y="5799"/>
                    <a:pt x="19241" y="5799"/>
                  </a:cubicBezTo>
                  <a:cubicBezTo>
                    <a:pt x="19238" y="5802"/>
                    <a:pt x="19233" y="5804"/>
                    <a:pt x="19227" y="5804"/>
                  </a:cubicBezTo>
                  <a:cubicBezTo>
                    <a:pt x="19212" y="5804"/>
                    <a:pt x="19190" y="5793"/>
                    <a:pt x="19182" y="5775"/>
                  </a:cubicBezTo>
                  <a:cubicBezTo>
                    <a:pt x="19110" y="5775"/>
                    <a:pt x="19051" y="5775"/>
                    <a:pt x="19015" y="5751"/>
                  </a:cubicBezTo>
                  <a:cubicBezTo>
                    <a:pt x="19003" y="5739"/>
                    <a:pt x="19015" y="5692"/>
                    <a:pt x="19051" y="5656"/>
                  </a:cubicBezTo>
                  <a:cubicBezTo>
                    <a:pt x="18979" y="5597"/>
                    <a:pt x="18884" y="5525"/>
                    <a:pt x="18801" y="5525"/>
                  </a:cubicBezTo>
                  <a:cubicBezTo>
                    <a:pt x="18744" y="5528"/>
                    <a:pt x="18703" y="5529"/>
                    <a:pt x="18671" y="5529"/>
                  </a:cubicBezTo>
                  <a:cubicBezTo>
                    <a:pt x="18568" y="5529"/>
                    <a:pt x="18569" y="5514"/>
                    <a:pt x="18515" y="5477"/>
                  </a:cubicBezTo>
                  <a:cubicBezTo>
                    <a:pt x="18479" y="5466"/>
                    <a:pt x="18443" y="5442"/>
                    <a:pt x="18467" y="5382"/>
                  </a:cubicBezTo>
                  <a:lnTo>
                    <a:pt x="18515" y="5335"/>
                  </a:lnTo>
                  <a:cubicBezTo>
                    <a:pt x="18420" y="5335"/>
                    <a:pt x="18336" y="5346"/>
                    <a:pt x="18217" y="5394"/>
                  </a:cubicBezTo>
                  <a:cubicBezTo>
                    <a:pt x="18158" y="5418"/>
                    <a:pt x="18086" y="5442"/>
                    <a:pt x="18086" y="5442"/>
                  </a:cubicBezTo>
                  <a:lnTo>
                    <a:pt x="18050" y="5442"/>
                  </a:lnTo>
                  <a:cubicBezTo>
                    <a:pt x="18039" y="5442"/>
                    <a:pt x="18003" y="5454"/>
                    <a:pt x="17979" y="5454"/>
                  </a:cubicBezTo>
                  <a:cubicBezTo>
                    <a:pt x="17967" y="5454"/>
                    <a:pt x="17955" y="5454"/>
                    <a:pt x="17944" y="5454"/>
                  </a:cubicBezTo>
                  <a:cubicBezTo>
                    <a:pt x="17909" y="5454"/>
                    <a:pt x="17878" y="5448"/>
                    <a:pt x="17860" y="5394"/>
                  </a:cubicBezTo>
                  <a:cubicBezTo>
                    <a:pt x="17812" y="5394"/>
                    <a:pt x="17765" y="5382"/>
                    <a:pt x="17705" y="5358"/>
                  </a:cubicBezTo>
                  <a:cubicBezTo>
                    <a:pt x="17650" y="5348"/>
                    <a:pt x="17597" y="5345"/>
                    <a:pt x="17547" y="5345"/>
                  </a:cubicBezTo>
                  <a:cubicBezTo>
                    <a:pt x="17480" y="5345"/>
                    <a:pt x="17420" y="5352"/>
                    <a:pt x="17372" y="5358"/>
                  </a:cubicBezTo>
                  <a:cubicBezTo>
                    <a:pt x="17348" y="5406"/>
                    <a:pt x="17324" y="5442"/>
                    <a:pt x="17169" y="5477"/>
                  </a:cubicBezTo>
                  <a:cubicBezTo>
                    <a:pt x="17038" y="5525"/>
                    <a:pt x="16931" y="5620"/>
                    <a:pt x="16848" y="5644"/>
                  </a:cubicBezTo>
                  <a:cubicBezTo>
                    <a:pt x="16836" y="5680"/>
                    <a:pt x="16800" y="5716"/>
                    <a:pt x="16753" y="5763"/>
                  </a:cubicBezTo>
                  <a:cubicBezTo>
                    <a:pt x="16812" y="5775"/>
                    <a:pt x="16848" y="5811"/>
                    <a:pt x="16848" y="5835"/>
                  </a:cubicBezTo>
                  <a:cubicBezTo>
                    <a:pt x="16848" y="5870"/>
                    <a:pt x="16800" y="5894"/>
                    <a:pt x="16753" y="5930"/>
                  </a:cubicBezTo>
                  <a:cubicBezTo>
                    <a:pt x="16784" y="5930"/>
                    <a:pt x="16816" y="5925"/>
                    <a:pt x="16855" y="5925"/>
                  </a:cubicBezTo>
                  <a:cubicBezTo>
                    <a:pt x="16874" y="5925"/>
                    <a:pt x="16896" y="5926"/>
                    <a:pt x="16919" y="5930"/>
                  </a:cubicBezTo>
                  <a:cubicBezTo>
                    <a:pt x="17217" y="5954"/>
                    <a:pt x="17467" y="6132"/>
                    <a:pt x="17396" y="6239"/>
                  </a:cubicBezTo>
                  <a:cubicBezTo>
                    <a:pt x="17374" y="6265"/>
                    <a:pt x="17329" y="6274"/>
                    <a:pt x="17271" y="6274"/>
                  </a:cubicBezTo>
                  <a:cubicBezTo>
                    <a:pt x="17168" y="6274"/>
                    <a:pt x="17025" y="6247"/>
                    <a:pt x="16896" y="6239"/>
                  </a:cubicBezTo>
                  <a:cubicBezTo>
                    <a:pt x="16681" y="6228"/>
                    <a:pt x="16669" y="6180"/>
                    <a:pt x="16657" y="6097"/>
                  </a:cubicBezTo>
                  <a:cubicBezTo>
                    <a:pt x="16634" y="6132"/>
                    <a:pt x="16622" y="6192"/>
                    <a:pt x="16610" y="6251"/>
                  </a:cubicBezTo>
                  <a:lnTo>
                    <a:pt x="16610" y="6347"/>
                  </a:lnTo>
                  <a:lnTo>
                    <a:pt x="16657" y="6347"/>
                  </a:lnTo>
                  <a:cubicBezTo>
                    <a:pt x="16729" y="6359"/>
                    <a:pt x="16741" y="6394"/>
                    <a:pt x="16741" y="6430"/>
                  </a:cubicBezTo>
                  <a:cubicBezTo>
                    <a:pt x="16753" y="6478"/>
                    <a:pt x="16753" y="6513"/>
                    <a:pt x="16729" y="6549"/>
                  </a:cubicBezTo>
                  <a:cubicBezTo>
                    <a:pt x="16693" y="6597"/>
                    <a:pt x="16610" y="6632"/>
                    <a:pt x="16455" y="6728"/>
                  </a:cubicBezTo>
                  <a:lnTo>
                    <a:pt x="16241" y="6906"/>
                  </a:lnTo>
                  <a:cubicBezTo>
                    <a:pt x="16181" y="6966"/>
                    <a:pt x="16134" y="7013"/>
                    <a:pt x="16122" y="7049"/>
                  </a:cubicBezTo>
                  <a:cubicBezTo>
                    <a:pt x="16086" y="7121"/>
                    <a:pt x="16122" y="7168"/>
                    <a:pt x="16122" y="7240"/>
                  </a:cubicBezTo>
                  <a:cubicBezTo>
                    <a:pt x="16122" y="7251"/>
                    <a:pt x="16086" y="7263"/>
                    <a:pt x="16038" y="7263"/>
                  </a:cubicBezTo>
                  <a:cubicBezTo>
                    <a:pt x="16038" y="7287"/>
                    <a:pt x="16038" y="7311"/>
                    <a:pt x="16014" y="7347"/>
                  </a:cubicBezTo>
                  <a:cubicBezTo>
                    <a:pt x="16003" y="7371"/>
                    <a:pt x="15967" y="7418"/>
                    <a:pt x="15967" y="7478"/>
                  </a:cubicBezTo>
                  <a:lnTo>
                    <a:pt x="16479" y="7287"/>
                  </a:lnTo>
                  <a:cubicBezTo>
                    <a:pt x="16503" y="7275"/>
                    <a:pt x="16530" y="7268"/>
                    <a:pt x="16555" y="7268"/>
                  </a:cubicBezTo>
                  <a:cubicBezTo>
                    <a:pt x="16604" y="7268"/>
                    <a:pt x="16650" y="7292"/>
                    <a:pt x="16681" y="7347"/>
                  </a:cubicBezTo>
                  <a:lnTo>
                    <a:pt x="16812" y="7525"/>
                  </a:lnTo>
                  <a:cubicBezTo>
                    <a:pt x="16848" y="7525"/>
                    <a:pt x="16872" y="7502"/>
                    <a:pt x="16907" y="7502"/>
                  </a:cubicBezTo>
                  <a:cubicBezTo>
                    <a:pt x="17015" y="7502"/>
                    <a:pt x="17110" y="7537"/>
                    <a:pt x="17205" y="7585"/>
                  </a:cubicBezTo>
                  <a:lnTo>
                    <a:pt x="17336" y="7668"/>
                  </a:lnTo>
                  <a:cubicBezTo>
                    <a:pt x="17436" y="7623"/>
                    <a:pt x="17508" y="7584"/>
                    <a:pt x="17552" y="7584"/>
                  </a:cubicBezTo>
                  <a:cubicBezTo>
                    <a:pt x="17566" y="7584"/>
                    <a:pt x="17578" y="7588"/>
                    <a:pt x="17586" y="7597"/>
                  </a:cubicBezTo>
                  <a:cubicBezTo>
                    <a:pt x="17622" y="7609"/>
                    <a:pt x="17586" y="7704"/>
                    <a:pt x="17467" y="7799"/>
                  </a:cubicBezTo>
                  <a:cubicBezTo>
                    <a:pt x="17491" y="7823"/>
                    <a:pt x="17491" y="7835"/>
                    <a:pt x="17503" y="7847"/>
                  </a:cubicBezTo>
                  <a:cubicBezTo>
                    <a:pt x="17515" y="7847"/>
                    <a:pt x="17527" y="7859"/>
                    <a:pt x="17550" y="7859"/>
                  </a:cubicBezTo>
                  <a:cubicBezTo>
                    <a:pt x="17610" y="7906"/>
                    <a:pt x="17681" y="7918"/>
                    <a:pt x="17741" y="7954"/>
                  </a:cubicBezTo>
                  <a:cubicBezTo>
                    <a:pt x="17741" y="7906"/>
                    <a:pt x="17741" y="7847"/>
                    <a:pt x="17753" y="7787"/>
                  </a:cubicBezTo>
                  <a:cubicBezTo>
                    <a:pt x="17800" y="7597"/>
                    <a:pt x="17931" y="7359"/>
                    <a:pt x="18181" y="7132"/>
                  </a:cubicBezTo>
                  <a:cubicBezTo>
                    <a:pt x="18443" y="6906"/>
                    <a:pt x="18765" y="6763"/>
                    <a:pt x="19062" y="6644"/>
                  </a:cubicBezTo>
                  <a:cubicBezTo>
                    <a:pt x="19360" y="6537"/>
                    <a:pt x="19646" y="6466"/>
                    <a:pt x="19896" y="6406"/>
                  </a:cubicBezTo>
                  <a:cubicBezTo>
                    <a:pt x="19974" y="6385"/>
                    <a:pt x="20050" y="6376"/>
                    <a:pt x="20122" y="6376"/>
                  </a:cubicBezTo>
                  <a:cubicBezTo>
                    <a:pt x="20214" y="6376"/>
                    <a:pt x="20299" y="6391"/>
                    <a:pt x="20372" y="6418"/>
                  </a:cubicBezTo>
                  <a:cubicBezTo>
                    <a:pt x="20384" y="6406"/>
                    <a:pt x="20408" y="6394"/>
                    <a:pt x="20408" y="6370"/>
                  </a:cubicBezTo>
                  <a:cubicBezTo>
                    <a:pt x="20313" y="6335"/>
                    <a:pt x="20253" y="6275"/>
                    <a:pt x="20241" y="6228"/>
                  </a:cubicBezTo>
                  <a:cubicBezTo>
                    <a:pt x="20205" y="6120"/>
                    <a:pt x="20265" y="6120"/>
                    <a:pt x="20289" y="6120"/>
                  </a:cubicBezTo>
                  <a:cubicBezTo>
                    <a:pt x="20313" y="6120"/>
                    <a:pt x="20348" y="6120"/>
                    <a:pt x="20384" y="6132"/>
                  </a:cubicBezTo>
                  <a:cubicBezTo>
                    <a:pt x="20408" y="6132"/>
                    <a:pt x="20432" y="6156"/>
                    <a:pt x="20479" y="6156"/>
                  </a:cubicBezTo>
                  <a:cubicBezTo>
                    <a:pt x="20491" y="6156"/>
                    <a:pt x="20527" y="6156"/>
                    <a:pt x="20551" y="6132"/>
                  </a:cubicBezTo>
                  <a:cubicBezTo>
                    <a:pt x="20598" y="6120"/>
                    <a:pt x="20598" y="6120"/>
                    <a:pt x="20729" y="6061"/>
                  </a:cubicBezTo>
                  <a:cubicBezTo>
                    <a:pt x="20777" y="6073"/>
                    <a:pt x="20825" y="6097"/>
                    <a:pt x="20848" y="6108"/>
                  </a:cubicBezTo>
                  <a:cubicBezTo>
                    <a:pt x="20896" y="6120"/>
                    <a:pt x="20920" y="6132"/>
                    <a:pt x="20967" y="6168"/>
                  </a:cubicBezTo>
                  <a:lnTo>
                    <a:pt x="21003" y="6168"/>
                  </a:lnTo>
                  <a:cubicBezTo>
                    <a:pt x="21015" y="6156"/>
                    <a:pt x="21027" y="6120"/>
                    <a:pt x="21039" y="6097"/>
                  </a:cubicBezTo>
                  <a:cubicBezTo>
                    <a:pt x="21312" y="5717"/>
                    <a:pt x="21656" y="5289"/>
                    <a:pt x="22071" y="4933"/>
                  </a:cubicBezTo>
                  <a:lnTo>
                    <a:pt x="22071" y="4933"/>
                  </a:lnTo>
                  <a:cubicBezTo>
                    <a:pt x="22075" y="4936"/>
                    <a:pt x="22078" y="4938"/>
                    <a:pt x="22079" y="4938"/>
                  </a:cubicBezTo>
                  <a:cubicBezTo>
                    <a:pt x="22080" y="4938"/>
                    <a:pt x="22078" y="4935"/>
                    <a:pt x="22075" y="4930"/>
                  </a:cubicBezTo>
                  <a:cubicBezTo>
                    <a:pt x="22074" y="4931"/>
                    <a:pt x="22072" y="4932"/>
                    <a:pt x="22071" y="4933"/>
                  </a:cubicBezTo>
                  <a:lnTo>
                    <a:pt x="22071" y="4933"/>
                  </a:lnTo>
                  <a:cubicBezTo>
                    <a:pt x="22051" y="4916"/>
                    <a:pt x="21994" y="4863"/>
                    <a:pt x="21944" y="4846"/>
                  </a:cubicBezTo>
                  <a:cubicBezTo>
                    <a:pt x="21918" y="4872"/>
                    <a:pt x="21880" y="4892"/>
                    <a:pt x="21812" y="4892"/>
                  </a:cubicBezTo>
                  <a:cubicBezTo>
                    <a:pt x="21785" y="4892"/>
                    <a:pt x="21754" y="4889"/>
                    <a:pt x="21718" y="4882"/>
                  </a:cubicBezTo>
                  <a:lnTo>
                    <a:pt x="21539" y="4882"/>
                  </a:lnTo>
                  <a:cubicBezTo>
                    <a:pt x="21521" y="4894"/>
                    <a:pt x="21506" y="4900"/>
                    <a:pt x="21491" y="4900"/>
                  </a:cubicBezTo>
                  <a:cubicBezTo>
                    <a:pt x="21476" y="4900"/>
                    <a:pt x="21462" y="4894"/>
                    <a:pt x="21444" y="4882"/>
                  </a:cubicBezTo>
                  <a:cubicBezTo>
                    <a:pt x="21408" y="4882"/>
                    <a:pt x="21360" y="4870"/>
                    <a:pt x="21325" y="4858"/>
                  </a:cubicBezTo>
                  <a:cubicBezTo>
                    <a:pt x="21313" y="4858"/>
                    <a:pt x="21313" y="4846"/>
                    <a:pt x="21301" y="4846"/>
                  </a:cubicBezTo>
                  <a:cubicBezTo>
                    <a:pt x="21289" y="4823"/>
                    <a:pt x="21253" y="4811"/>
                    <a:pt x="21206" y="4787"/>
                  </a:cubicBezTo>
                  <a:cubicBezTo>
                    <a:pt x="21087" y="4680"/>
                    <a:pt x="20765" y="4727"/>
                    <a:pt x="20753" y="4584"/>
                  </a:cubicBezTo>
                  <a:lnTo>
                    <a:pt x="20753" y="4573"/>
                  </a:lnTo>
                  <a:cubicBezTo>
                    <a:pt x="20729" y="4573"/>
                    <a:pt x="20717" y="4561"/>
                    <a:pt x="20706" y="4549"/>
                  </a:cubicBezTo>
                  <a:cubicBezTo>
                    <a:pt x="20670" y="4501"/>
                    <a:pt x="20670" y="4406"/>
                    <a:pt x="20646" y="4311"/>
                  </a:cubicBezTo>
                  <a:cubicBezTo>
                    <a:pt x="20598" y="4192"/>
                    <a:pt x="20551" y="4168"/>
                    <a:pt x="20408" y="4132"/>
                  </a:cubicBezTo>
                  <a:cubicBezTo>
                    <a:pt x="20372" y="4108"/>
                    <a:pt x="20348" y="4108"/>
                    <a:pt x="20313" y="4096"/>
                  </a:cubicBezTo>
                  <a:cubicBezTo>
                    <a:pt x="20307" y="4102"/>
                    <a:pt x="20301" y="4105"/>
                    <a:pt x="20292" y="4105"/>
                  </a:cubicBezTo>
                  <a:cubicBezTo>
                    <a:pt x="20283" y="4105"/>
                    <a:pt x="20271" y="4102"/>
                    <a:pt x="20253" y="4096"/>
                  </a:cubicBezTo>
                  <a:cubicBezTo>
                    <a:pt x="20110" y="4096"/>
                    <a:pt x="19955" y="4084"/>
                    <a:pt x="19896" y="3989"/>
                  </a:cubicBezTo>
                  <a:cubicBezTo>
                    <a:pt x="19872" y="3977"/>
                    <a:pt x="19836" y="3953"/>
                    <a:pt x="19813" y="3918"/>
                  </a:cubicBezTo>
                  <a:cubicBezTo>
                    <a:pt x="19753" y="3870"/>
                    <a:pt x="19705" y="3858"/>
                    <a:pt x="19646" y="3846"/>
                  </a:cubicBezTo>
                  <a:cubicBezTo>
                    <a:pt x="19646" y="3906"/>
                    <a:pt x="19634" y="3953"/>
                    <a:pt x="19622" y="3965"/>
                  </a:cubicBezTo>
                  <a:cubicBezTo>
                    <a:pt x="19598" y="3995"/>
                    <a:pt x="19574" y="4007"/>
                    <a:pt x="19551" y="4007"/>
                  </a:cubicBezTo>
                  <a:cubicBezTo>
                    <a:pt x="19527" y="4007"/>
                    <a:pt x="19503" y="3995"/>
                    <a:pt x="19479" y="3977"/>
                  </a:cubicBezTo>
                  <a:cubicBezTo>
                    <a:pt x="19443" y="3965"/>
                    <a:pt x="19396" y="3953"/>
                    <a:pt x="19384" y="3918"/>
                  </a:cubicBezTo>
                  <a:cubicBezTo>
                    <a:pt x="19348" y="3894"/>
                    <a:pt x="19336" y="3858"/>
                    <a:pt x="19277" y="3799"/>
                  </a:cubicBezTo>
                  <a:cubicBezTo>
                    <a:pt x="19217" y="3739"/>
                    <a:pt x="19062" y="3715"/>
                    <a:pt x="18931" y="3692"/>
                  </a:cubicBezTo>
                  <a:cubicBezTo>
                    <a:pt x="18872" y="3680"/>
                    <a:pt x="18801" y="3668"/>
                    <a:pt x="18789" y="3656"/>
                  </a:cubicBezTo>
                  <a:cubicBezTo>
                    <a:pt x="18765" y="3632"/>
                    <a:pt x="18753" y="3608"/>
                    <a:pt x="18705" y="3608"/>
                  </a:cubicBezTo>
                  <a:cubicBezTo>
                    <a:pt x="18681" y="3608"/>
                    <a:pt x="18681" y="3561"/>
                    <a:pt x="18705" y="3537"/>
                  </a:cubicBezTo>
                  <a:cubicBezTo>
                    <a:pt x="18693" y="3513"/>
                    <a:pt x="18681" y="3489"/>
                    <a:pt x="18670" y="3453"/>
                  </a:cubicBezTo>
                  <a:cubicBezTo>
                    <a:pt x="18622" y="3394"/>
                    <a:pt x="18574" y="3370"/>
                    <a:pt x="18515" y="3358"/>
                  </a:cubicBezTo>
                  <a:cubicBezTo>
                    <a:pt x="18455" y="3358"/>
                    <a:pt x="18384" y="3358"/>
                    <a:pt x="18336" y="3311"/>
                  </a:cubicBezTo>
                  <a:cubicBezTo>
                    <a:pt x="18324" y="3311"/>
                    <a:pt x="18289" y="3299"/>
                    <a:pt x="18289" y="3299"/>
                  </a:cubicBezTo>
                  <a:cubicBezTo>
                    <a:pt x="18265" y="3299"/>
                    <a:pt x="18253" y="3299"/>
                    <a:pt x="18193" y="3275"/>
                  </a:cubicBezTo>
                  <a:cubicBezTo>
                    <a:pt x="18146" y="3275"/>
                    <a:pt x="18074" y="3275"/>
                    <a:pt x="17991" y="3299"/>
                  </a:cubicBezTo>
                  <a:cubicBezTo>
                    <a:pt x="17967" y="3299"/>
                    <a:pt x="17919" y="3299"/>
                    <a:pt x="17872" y="3311"/>
                  </a:cubicBezTo>
                  <a:cubicBezTo>
                    <a:pt x="17872" y="3370"/>
                    <a:pt x="17848" y="3418"/>
                    <a:pt x="17836" y="3430"/>
                  </a:cubicBezTo>
                  <a:cubicBezTo>
                    <a:pt x="17815" y="3451"/>
                    <a:pt x="17793" y="3458"/>
                    <a:pt x="17771" y="3458"/>
                  </a:cubicBezTo>
                  <a:cubicBezTo>
                    <a:pt x="17745" y="3458"/>
                    <a:pt x="17719" y="3448"/>
                    <a:pt x="17693" y="3441"/>
                  </a:cubicBezTo>
                  <a:cubicBezTo>
                    <a:pt x="17658" y="3430"/>
                    <a:pt x="17622" y="3418"/>
                    <a:pt x="17598" y="3370"/>
                  </a:cubicBezTo>
                  <a:cubicBezTo>
                    <a:pt x="17562" y="3322"/>
                    <a:pt x="17562" y="3275"/>
                    <a:pt x="17515" y="3156"/>
                  </a:cubicBezTo>
                  <a:cubicBezTo>
                    <a:pt x="17479" y="3072"/>
                    <a:pt x="17396" y="2977"/>
                    <a:pt x="17324" y="2906"/>
                  </a:cubicBezTo>
                  <a:lnTo>
                    <a:pt x="17277" y="2906"/>
                  </a:lnTo>
                  <a:cubicBezTo>
                    <a:pt x="17181" y="2906"/>
                    <a:pt x="17134" y="2906"/>
                    <a:pt x="17038" y="2775"/>
                  </a:cubicBezTo>
                  <a:cubicBezTo>
                    <a:pt x="16979" y="2703"/>
                    <a:pt x="16907" y="2644"/>
                    <a:pt x="16848" y="2584"/>
                  </a:cubicBezTo>
                  <a:lnTo>
                    <a:pt x="16800" y="2537"/>
                  </a:lnTo>
                  <a:lnTo>
                    <a:pt x="16800" y="2525"/>
                  </a:lnTo>
                  <a:cubicBezTo>
                    <a:pt x="16788" y="2501"/>
                    <a:pt x="16776" y="2489"/>
                    <a:pt x="16765" y="2465"/>
                  </a:cubicBezTo>
                  <a:cubicBezTo>
                    <a:pt x="16729" y="2406"/>
                    <a:pt x="16729" y="2287"/>
                    <a:pt x="16645" y="2203"/>
                  </a:cubicBezTo>
                  <a:cubicBezTo>
                    <a:pt x="16622" y="2191"/>
                    <a:pt x="16610" y="2191"/>
                    <a:pt x="16586" y="2179"/>
                  </a:cubicBezTo>
                  <a:lnTo>
                    <a:pt x="16443" y="2179"/>
                  </a:lnTo>
                  <a:cubicBezTo>
                    <a:pt x="16360" y="2191"/>
                    <a:pt x="16264" y="2203"/>
                    <a:pt x="16193" y="2239"/>
                  </a:cubicBezTo>
                  <a:cubicBezTo>
                    <a:pt x="16080" y="2286"/>
                    <a:pt x="15997" y="2333"/>
                    <a:pt x="15932" y="2333"/>
                  </a:cubicBezTo>
                  <a:cubicBezTo>
                    <a:pt x="15914" y="2333"/>
                    <a:pt x="15898" y="2330"/>
                    <a:pt x="15883" y="2322"/>
                  </a:cubicBezTo>
                  <a:cubicBezTo>
                    <a:pt x="15872" y="2322"/>
                    <a:pt x="15872" y="2310"/>
                    <a:pt x="15872" y="2287"/>
                  </a:cubicBezTo>
                  <a:cubicBezTo>
                    <a:pt x="15836" y="2287"/>
                    <a:pt x="15812" y="2287"/>
                    <a:pt x="15753" y="2263"/>
                  </a:cubicBezTo>
                  <a:cubicBezTo>
                    <a:pt x="15669" y="2263"/>
                    <a:pt x="15550" y="2310"/>
                    <a:pt x="15467" y="2346"/>
                  </a:cubicBezTo>
                  <a:cubicBezTo>
                    <a:pt x="15431" y="2358"/>
                    <a:pt x="15395" y="2358"/>
                    <a:pt x="15372" y="2370"/>
                  </a:cubicBezTo>
                  <a:cubicBezTo>
                    <a:pt x="15360" y="2382"/>
                    <a:pt x="15360" y="2406"/>
                    <a:pt x="15360" y="2406"/>
                  </a:cubicBezTo>
                  <a:cubicBezTo>
                    <a:pt x="15336" y="2429"/>
                    <a:pt x="15288" y="2441"/>
                    <a:pt x="15169" y="2525"/>
                  </a:cubicBezTo>
                  <a:cubicBezTo>
                    <a:pt x="14883" y="2680"/>
                    <a:pt x="14979" y="2799"/>
                    <a:pt x="14943" y="2918"/>
                  </a:cubicBezTo>
                  <a:cubicBezTo>
                    <a:pt x="14943" y="2935"/>
                    <a:pt x="14917" y="2946"/>
                    <a:pt x="14890" y="2946"/>
                  </a:cubicBezTo>
                  <a:cubicBezTo>
                    <a:pt x="14880" y="2946"/>
                    <a:pt x="14869" y="2945"/>
                    <a:pt x="14860" y="2941"/>
                  </a:cubicBezTo>
                  <a:cubicBezTo>
                    <a:pt x="14800" y="2918"/>
                    <a:pt x="14740" y="2858"/>
                    <a:pt x="14705" y="2775"/>
                  </a:cubicBezTo>
                  <a:cubicBezTo>
                    <a:pt x="14681" y="2703"/>
                    <a:pt x="14693" y="2560"/>
                    <a:pt x="14752" y="2477"/>
                  </a:cubicBezTo>
                  <a:cubicBezTo>
                    <a:pt x="14812" y="2370"/>
                    <a:pt x="14895" y="2310"/>
                    <a:pt x="14991" y="2251"/>
                  </a:cubicBezTo>
                  <a:cubicBezTo>
                    <a:pt x="14979" y="2227"/>
                    <a:pt x="14955" y="2203"/>
                    <a:pt x="14943" y="2168"/>
                  </a:cubicBezTo>
                  <a:cubicBezTo>
                    <a:pt x="14931" y="2084"/>
                    <a:pt x="14836" y="2013"/>
                    <a:pt x="14812" y="1941"/>
                  </a:cubicBezTo>
                  <a:cubicBezTo>
                    <a:pt x="14797" y="1945"/>
                    <a:pt x="14782" y="1948"/>
                    <a:pt x="14766" y="1948"/>
                  </a:cubicBezTo>
                  <a:cubicBezTo>
                    <a:pt x="14730" y="1948"/>
                    <a:pt x="14687" y="1935"/>
                    <a:pt x="14621" y="1894"/>
                  </a:cubicBezTo>
                  <a:cubicBezTo>
                    <a:pt x="14538" y="1858"/>
                    <a:pt x="14467" y="1787"/>
                    <a:pt x="14419" y="1751"/>
                  </a:cubicBezTo>
                  <a:cubicBezTo>
                    <a:pt x="14359" y="1703"/>
                    <a:pt x="14395" y="1667"/>
                    <a:pt x="14383" y="1632"/>
                  </a:cubicBezTo>
                  <a:cubicBezTo>
                    <a:pt x="14336" y="1608"/>
                    <a:pt x="14300" y="1572"/>
                    <a:pt x="14240" y="1477"/>
                  </a:cubicBezTo>
                  <a:cubicBezTo>
                    <a:pt x="14205" y="1417"/>
                    <a:pt x="14145" y="1394"/>
                    <a:pt x="14050" y="1370"/>
                  </a:cubicBezTo>
                  <a:cubicBezTo>
                    <a:pt x="13978" y="1358"/>
                    <a:pt x="13907" y="1358"/>
                    <a:pt x="13871" y="1298"/>
                  </a:cubicBezTo>
                  <a:cubicBezTo>
                    <a:pt x="13859" y="1286"/>
                    <a:pt x="13871" y="1239"/>
                    <a:pt x="13919" y="1191"/>
                  </a:cubicBezTo>
                  <a:lnTo>
                    <a:pt x="13919" y="1179"/>
                  </a:lnTo>
                  <a:lnTo>
                    <a:pt x="13919" y="1167"/>
                  </a:lnTo>
                  <a:cubicBezTo>
                    <a:pt x="13919" y="1120"/>
                    <a:pt x="13919" y="1132"/>
                    <a:pt x="13931" y="1108"/>
                  </a:cubicBezTo>
                  <a:cubicBezTo>
                    <a:pt x="13943" y="1060"/>
                    <a:pt x="13943" y="1036"/>
                    <a:pt x="13967" y="1001"/>
                  </a:cubicBezTo>
                  <a:cubicBezTo>
                    <a:pt x="13978" y="929"/>
                    <a:pt x="13978" y="858"/>
                    <a:pt x="13978" y="798"/>
                  </a:cubicBezTo>
                  <a:cubicBezTo>
                    <a:pt x="13967" y="798"/>
                    <a:pt x="13931" y="775"/>
                    <a:pt x="13919" y="763"/>
                  </a:cubicBezTo>
                  <a:cubicBezTo>
                    <a:pt x="13883" y="715"/>
                    <a:pt x="13871" y="632"/>
                    <a:pt x="13871" y="513"/>
                  </a:cubicBezTo>
                  <a:cubicBezTo>
                    <a:pt x="13871" y="382"/>
                    <a:pt x="13752" y="334"/>
                    <a:pt x="13669" y="286"/>
                  </a:cubicBezTo>
                  <a:lnTo>
                    <a:pt x="13586" y="286"/>
                  </a:lnTo>
                  <a:cubicBezTo>
                    <a:pt x="13550" y="286"/>
                    <a:pt x="13502" y="274"/>
                    <a:pt x="13467" y="274"/>
                  </a:cubicBezTo>
                  <a:cubicBezTo>
                    <a:pt x="13443" y="274"/>
                    <a:pt x="13431" y="274"/>
                    <a:pt x="13371" y="215"/>
                  </a:cubicBezTo>
                  <a:cubicBezTo>
                    <a:pt x="13288" y="143"/>
                    <a:pt x="13228" y="84"/>
                    <a:pt x="13193"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
            <p:cNvSpPr/>
            <p:nvPr/>
          </p:nvSpPr>
          <p:spPr>
            <a:xfrm>
              <a:off x="5854600" y="3706550"/>
              <a:ext cx="251525" cy="175925"/>
            </a:xfrm>
            <a:custGeom>
              <a:avLst/>
              <a:gdLst/>
              <a:ahLst/>
              <a:cxnLst/>
              <a:rect l="l" t="t" r="r" b="b"/>
              <a:pathLst>
                <a:path w="10061" h="7037" extrusionOk="0">
                  <a:moveTo>
                    <a:pt x="7245" y="630"/>
                  </a:moveTo>
                  <a:cubicBezTo>
                    <a:pt x="7276" y="630"/>
                    <a:pt x="7301" y="643"/>
                    <a:pt x="7310" y="667"/>
                  </a:cubicBezTo>
                  <a:cubicBezTo>
                    <a:pt x="7310" y="691"/>
                    <a:pt x="7287" y="738"/>
                    <a:pt x="7287" y="798"/>
                  </a:cubicBezTo>
                  <a:lnTo>
                    <a:pt x="7287" y="1024"/>
                  </a:lnTo>
                  <a:cubicBezTo>
                    <a:pt x="7322" y="1167"/>
                    <a:pt x="7287" y="1203"/>
                    <a:pt x="7215" y="1250"/>
                  </a:cubicBezTo>
                  <a:cubicBezTo>
                    <a:pt x="7196" y="1258"/>
                    <a:pt x="7172" y="1267"/>
                    <a:pt x="7148" y="1267"/>
                  </a:cubicBezTo>
                  <a:cubicBezTo>
                    <a:pt x="7095" y="1267"/>
                    <a:pt x="7037" y="1226"/>
                    <a:pt x="7013" y="1048"/>
                  </a:cubicBezTo>
                  <a:cubicBezTo>
                    <a:pt x="6989" y="917"/>
                    <a:pt x="7025" y="798"/>
                    <a:pt x="7096" y="714"/>
                  </a:cubicBezTo>
                  <a:cubicBezTo>
                    <a:pt x="7139" y="658"/>
                    <a:pt x="7198" y="630"/>
                    <a:pt x="7245" y="630"/>
                  </a:cubicBezTo>
                  <a:close/>
                  <a:moveTo>
                    <a:pt x="8307" y="1013"/>
                  </a:moveTo>
                  <a:cubicBezTo>
                    <a:pt x="8373" y="1013"/>
                    <a:pt x="8476" y="1116"/>
                    <a:pt x="8537" y="1226"/>
                  </a:cubicBezTo>
                  <a:cubicBezTo>
                    <a:pt x="8620" y="1369"/>
                    <a:pt x="8549" y="1393"/>
                    <a:pt x="8477" y="1429"/>
                  </a:cubicBezTo>
                  <a:cubicBezTo>
                    <a:pt x="8452" y="1437"/>
                    <a:pt x="8428" y="1444"/>
                    <a:pt x="8404" y="1444"/>
                  </a:cubicBezTo>
                  <a:cubicBezTo>
                    <a:pt x="8362" y="1444"/>
                    <a:pt x="8321" y="1422"/>
                    <a:pt x="8275" y="1345"/>
                  </a:cubicBezTo>
                  <a:cubicBezTo>
                    <a:pt x="8215" y="1203"/>
                    <a:pt x="8168" y="1072"/>
                    <a:pt x="8275" y="1024"/>
                  </a:cubicBezTo>
                  <a:cubicBezTo>
                    <a:pt x="8284" y="1017"/>
                    <a:pt x="8295" y="1013"/>
                    <a:pt x="8307" y="1013"/>
                  </a:cubicBezTo>
                  <a:close/>
                  <a:moveTo>
                    <a:pt x="7242" y="1663"/>
                  </a:moveTo>
                  <a:cubicBezTo>
                    <a:pt x="7311" y="1663"/>
                    <a:pt x="7402" y="1736"/>
                    <a:pt x="7465" y="1810"/>
                  </a:cubicBezTo>
                  <a:cubicBezTo>
                    <a:pt x="7549" y="1905"/>
                    <a:pt x="7501" y="1941"/>
                    <a:pt x="7441" y="1988"/>
                  </a:cubicBezTo>
                  <a:cubicBezTo>
                    <a:pt x="7410" y="2014"/>
                    <a:pt x="7378" y="2039"/>
                    <a:pt x="7341" y="2039"/>
                  </a:cubicBezTo>
                  <a:cubicBezTo>
                    <a:pt x="7308" y="2039"/>
                    <a:pt x="7271" y="2020"/>
                    <a:pt x="7227" y="1965"/>
                  </a:cubicBezTo>
                  <a:cubicBezTo>
                    <a:pt x="7144" y="1845"/>
                    <a:pt x="7108" y="1703"/>
                    <a:pt x="7215" y="1667"/>
                  </a:cubicBezTo>
                  <a:cubicBezTo>
                    <a:pt x="7224" y="1664"/>
                    <a:pt x="7233" y="1663"/>
                    <a:pt x="7242" y="1663"/>
                  </a:cubicBezTo>
                  <a:close/>
                  <a:moveTo>
                    <a:pt x="8451" y="1761"/>
                  </a:moveTo>
                  <a:cubicBezTo>
                    <a:pt x="8520" y="1761"/>
                    <a:pt x="8596" y="1887"/>
                    <a:pt x="8584" y="2024"/>
                  </a:cubicBezTo>
                  <a:cubicBezTo>
                    <a:pt x="8584" y="2125"/>
                    <a:pt x="8542" y="2148"/>
                    <a:pt x="8490" y="2148"/>
                  </a:cubicBezTo>
                  <a:cubicBezTo>
                    <a:pt x="8475" y="2148"/>
                    <a:pt x="8458" y="2146"/>
                    <a:pt x="8442" y="2143"/>
                  </a:cubicBezTo>
                  <a:cubicBezTo>
                    <a:pt x="8358" y="2119"/>
                    <a:pt x="8299" y="2107"/>
                    <a:pt x="8299" y="2000"/>
                  </a:cubicBezTo>
                  <a:cubicBezTo>
                    <a:pt x="8323" y="1905"/>
                    <a:pt x="8334" y="1786"/>
                    <a:pt x="8442" y="1762"/>
                  </a:cubicBezTo>
                  <a:cubicBezTo>
                    <a:pt x="8445" y="1762"/>
                    <a:pt x="8448" y="1761"/>
                    <a:pt x="8451" y="1761"/>
                  </a:cubicBezTo>
                  <a:close/>
                  <a:moveTo>
                    <a:pt x="6013" y="2347"/>
                  </a:moveTo>
                  <a:cubicBezTo>
                    <a:pt x="6016" y="2351"/>
                    <a:pt x="6020" y="2354"/>
                    <a:pt x="6025" y="2357"/>
                  </a:cubicBezTo>
                  <a:cubicBezTo>
                    <a:pt x="6021" y="2354"/>
                    <a:pt x="6017" y="2350"/>
                    <a:pt x="6013" y="2347"/>
                  </a:cubicBezTo>
                  <a:close/>
                  <a:moveTo>
                    <a:pt x="7256" y="2581"/>
                  </a:moveTo>
                  <a:cubicBezTo>
                    <a:pt x="7371" y="2581"/>
                    <a:pt x="7563" y="2640"/>
                    <a:pt x="7727" y="2738"/>
                  </a:cubicBezTo>
                  <a:cubicBezTo>
                    <a:pt x="7953" y="2869"/>
                    <a:pt x="7930" y="2929"/>
                    <a:pt x="7882" y="2988"/>
                  </a:cubicBezTo>
                  <a:cubicBezTo>
                    <a:pt x="7856" y="3021"/>
                    <a:pt x="7833" y="3050"/>
                    <a:pt x="7781" y="3050"/>
                  </a:cubicBezTo>
                  <a:cubicBezTo>
                    <a:pt x="7738" y="3050"/>
                    <a:pt x="7675" y="3030"/>
                    <a:pt x="7572" y="2977"/>
                  </a:cubicBezTo>
                  <a:cubicBezTo>
                    <a:pt x="7346" y="2834"/>
                    <a:pt x="7108" y="2715"/>
                    <a:pt x="7156" y="2619"/>
                  </a:cubicBezTo>
                  <a:cubicBezTo>
                    <a:pt x="7167" y="2593"/>
                    <a:pt x="7203" y="2581"/>
                    <a:pt x="7256" y="2581"/>
                  </a:cubicBezTo>
                  <a:close/>
                  <a:moveTo>
                    <a:pt x="6311" y="2006"/>
                  </a:moveTo>
                  <a:cubicBezTo>
                    <a:pt x="6335" y="2006"/>
                    <a:pt x="6359" y="2012"/>
                    <a:pt x="6382" y="2024"/>
                  </a:cubicBezTo>
                  <a:cubicBezTo>
                    <a:pt x="6453" y="2048"/>
                    <a:pt x="6394" y="2215"/>
                    <a:pt x="6298" y="2346"/>
                  </a:cubicBezTo>
                  <a:cubicBezTo>
                    <a:pt x="6244" y="2414"/>
                    <a:pt x="6201" y="2439"/>
                    <a:pt x="6165" y="2439"/>
                  </a:cubicBezTo>
                  <a:cubicBezTo>
                    <a:pt x="6139" y="2439"/>
                    <a:pt x="6116" y="2425"/>
                    <a:pt x="6096" y="2405"/>
                  </a:cubicBezTo>
                  <a:lnTo>
                    <a:pt x="6096" y="2405"/>
                  </a:lnTo>
                  <a:cubicBezTo>
                    <a:pt x="6191" y="2524"/>
                    <a:pt x="6203" y="2643"/>
                    <a:pt x="6215" y="2774"/>
                  </a:cubicBezTo>
                  <a:cubicBezTo>
                    <a:pt x="6251" y="2774"/>
                    <a:pt x="6275" y="2774"/>
                    <a:pt x="6310" y="2798"/>
                  </a:cubicBezTo>
                  <a:cubicBezTo>
                    <a:pt x="6310" y="2738"/>
                    <a:pt x="6334" y="2655"/>
                    <a:pt x="6382" y="2584"/>
                  </a:cubicBezTo>
                  <a:cubicBezTo>
                    <a:pt x="6489" y="2417"/>
                    <a:pt x="6656" y="2286"/>
                    <a:pt x="6787" y="2226"/>
                  </a:cubicBezTo>
                  <a:cubicBezTo>
                    <a:pt x="6862" y="2195"/>
                    <a:pt x="6927" y="2180"/>
                    <a:pt x="6978" y="2180"/>
                  </a:cubicBezTo>
                  <a:cubicBezTo>
                    <a:pt x="7023" y="2180"/>
                    <a:pt x="7055" y="2192"/>
                    <a:pt x="7072" y="2215"/>
                  </a:cubicBezTo>
                  <a:cubicBezTo>
                    <a:pt x="7108" y="2286"/>
                    <a:pt x="6810" y="2465"/>
                    <a:pt x="6668" y="2738"/>
                  </a:cubicBezTo>
                  <a:cubicBezTo>
                    <a:pt x="6608" y="2834"/>
                    <a:pt x="6596" y="2881"/>
                    <a:pt x="6572" y="2893"/>
                  </a:cubicBezTo>
                  <a:cubicBezTo>
                    <a:pt x="6656" y="2953"/>
                    <a:pt x="6679" y="3012"/>
                    <a:pt x="6668" y="3060"/>
                  </a:cubicBezTo>
                  <a:cubicBezTo>
                    <a:pt x="6668" y="3108"/>
                    <a:pt x="6620" y="3119"/>
                    <a:pt x="6572" y="3119"/>
                  </a:cubicBezTo>
                  <a:cubicBezTo>
                    <a:pt x="6554" y="3125"/>
                    <a:pt x="6537" y="3128"/>
                    <a:pt x="6520" y="3128"/>
                  </a:cubicBezTo>
                  <a:cubicBezTo>
                    <a:pt x="6504" y="3128"/>
                    <a:pt x="6489" y="3125"/>
                    <a:pt x="6477" y="3119"/>
                  </a:cubicBezTo>
                  <a:cubicBezTo>
                    <a:pt x="6441" y="3119"/>
                    <a:pt x="6429" y="3119"/>
                    <a:pt x="6358" y="3072"/>
                  </a:cubicBezTo>
                  <a:lnTo>
                    <a:pt x="6215" y="3036"/>
                  </a:lnTo>
                  <a:cubicBezTo>
                    <a:pt x="6203" y="3072"/>
                    <a:pt x="6156" y="3072"/>
                    <a:pt x="6120" y="3072"/>
                  </a:cubicBezTo>
                  <a:cubicBezTo>
                    <a:pt x="6037" y="3072"/>
                    <a:pt x="5977" y="3072"/>
                    <a:pt x="5953" y="2893"/>
                  </a:cubicBezTo>
                  <a:cubicBezTo>
                    <a:pt x="5941" y="2881"/>
                    <a:pt x="5917" y="2869"/>
                    <a:pt x="5917" y="2834"/>
                  </a:cubicBezTo>
                  <a:cubicBezTo>
                    <a:pt x="5917" y="2834"/>
                    <a:pt x="5917" y="2822"/>
                    <a:pt x="5941" y="2822"/>
                  </a:cubicBezTo>
                  <a:cubicBezTo>
                    <a:pt x="5917" y="2703"/>
                    <a:pt x="5917" y="2560"/>
                    <a:pt x="5906" y="2512"/>
                  </a:cubicBezTo>
                  <a:cubicBezTo>
                    <a:pt x="5906" y="2477"/>
                    <a:pt x="5894" y="2453"/>
                    <a:pt x="5894" y="2441"/>
                  </a:cubicBezTo>
                  <a:lnTo>
                    <a:pt x="5894" y="2393"/>
                  </a:lnTo>
                  <a:lnTo>
                    <a:pt x="5858" y="2381"/>
                  </a:lnTo>
                  <a:cubicBezTo>
                    <a:pt x="5834" y="2381"/>
                    <a:pt x="5858" y="2322"/>
                    <a:pt x="5917" y="2322"/>
                  </a:cubicBezTo>
                  <a:cubicBezTo>
                    <a:pt x="5958" y="2322"/>
                    <a:pt x="5989" y="2330"/>
                    <a:pt x="6013" y="2347"/>
                  </a:cubicBezTo>
                  <a:lnTo>
                    <a:pt x="6013" y="2347"/>
                  </a:lnTo>
                  <a:cubicBezTo>
                    <a:pt x="5978" y="2313"/>
                    <a:pt x="5985" y="2265"/>
                    <a:pt x="6060" y="2179"/>
                  </a:cubicBezTo>
                  <a:cubicBezTo>
                    <a:pt x="6126" y="2085"/>
                    <a:pt x="6221" y="2006"/>
                    <a:pt x="6311" y="2006"/>
                  </a:cubicBezTo>
                  <a:close/>
                  <a:moveTo>
                    <a:pt x="8213" y="3092"/>
                  </a:moveTo>
                  <a:cubicBezTo>
                    <a:pt x="8241" y="3092"/>
                    <a:pt x="8270" y="3093"/>
                    <a:pt x="8299" y="3096"/>
                  </a:cubicBezTo>
                  <a:cubicBezTo>
                    <a:pt x="8584" y="3119"/>
                    <a:pt x="8584" y="3179"/>
                    <a:pt x="8573" y="3250"/>
                  </a:cubicBezTo>
                  <a:cubicBezTo>
                    <a:pt x="8562" y="3323"/>
                    <a:pt x="8543" y="3360"/>
                    <a:pt x="8370" y="3360"/>
                  </a:cubicBezTo>
                  <a:cubicBezTo>
                    <a:pt x="8346" y="3360"/>
                    <a:pt x="8318" y="3359"/>
                    <a:pt x="8287" y="3358"/>
                  </a:cubicBezTo>
                  <a:cubicBezTo>
                    <a:pt x="8025" y="3346"/>
                    <a:pt x="7763" y="3358"/>
                    <a:pt x="7739" y="3250"/>
                  </a:cubicBezTo>
                  <a:cubicBezTo>
                    <a:pt x="7728" y="3186"/>
                    <a:pt x="7951" y="3092"/>
                    <a:pt x="8213" y="3092"/>
                  </a:cubicBezTo>
                  <a:close/>
                  <a:moveTo>
                    <a:pt x="2803" y="3472"/>
                  </a:moveTo>
                  <a:cubicBezTo>
                    <a:pt x="2878" y="3472"/>
                    <a:pt x="2869" y="3534"/>
                    <a:pt x="2869" y="3596"/>
                  </a:cubicBezTo>
                  <a:cubicBezTo>
                    <a:pt x="2858" y="3667"/>
                    <a:pt x="2846" y="3715"/>
                    <a:pt x="2786" y="3727"/>
                  </a:cubicBezTo>
                  <a:cubicBezTo>
                    <a:pt x="2758" y="3727"/>
                    <a:pt x="2732" y="3729"/>
                    <a:pt x="2707" y="3729"/>
                  </a:cubicBezTo>
                  <a:cubicBezTo>
                    <a:pt x="2656" y="3729"/>
                    <a:pt x="2611" y="3719"/>
                    <a:pt x="2572" y="3655"/>
                  </a:cubicBezTo>
                  <a:cubicBezTo>
                    <a:pt x="2524" y="3596"/>
                    <a:pt x="2619" y="3477"/>
                    <a:pt x="2762" y="3477"/>
                  </a:cubicBezTo>
                  <a:cubicBezTo>
                    <a:pt x="2778" y="3473"/>
                    <a:pt x="2792" y="3472"/>
                    <a:pt x="2803" y="3472"/>
                  </a:cubicBezTo>
                  <a:close/>
                  <a:moveTo>
                    <a:pt x="1660" y="3459"/>
                  </a:moveTo>
                  <a:cubicBezTo>
                    <a:pt x="1717" y="3459"/>
                    <a:pt x="1775" y="3464"/>
                    <a:pt x="1834" y="3477"/>
                  </a:cubicBezTo>
                  <a:cubicBezTo>
                    <a:pt x="2131" y="3524"/>
                    <a:pt x="2107" y="3596"/>
                    <a:pt x="2084" y="3655"/>
                  </a:cubicBezTo>
                  <a:cubicBezTo>
                    <a:pt x="2058" y="3707"/>
                    <a:pt x="2045" y="3746"/>
                    <a:pt x="1945" y="3746"/>
                  </a:cubicBezTo>
                  <a:cubicBezTo>
                    <a:pt x="1907" y="3746"/>
                    <a:pt x="1856" y="3740"/>
                    <a:pt x="1786" y="3727"/>
                  </a:cubicBezTo>
                  <a:cubicBezTo>
                    <a:pt x="1548" y="3691"/>
                    <a:pt x="1274" y="3703"/>
                    <a:pt x="1262" y="3596"/>
                  </a:cubicBezTo>
                  <a:cubicBezTo>
                    <a:pt x="1253" y="3539"/>
                    <a:pt x="1439" y="3459"/>
                    <a:pt x="1660" y="3459"/>
                  </a:cubicBezTo>
                  <a:close/>
                  <a:moveTo>
                    <a:pt x="6591" y="3331"/>
                  </a:moveTo>
                  <a:cubicBezTo>
                    <a:pt x="6673" y="3331"/>
                    <a:pt x="6780" y="3463"/>
                    <a:pt x="6846" y="3584"/>
                  </a:cubicBezTo>
                  <a:cubicBezTo>
                    <a:pt x="6918" y="3727"/>
                    <a:pt x="6870" y="3762"/>
                    <a:pt x="6799" y="3786"/>
                  </a:cubicBezTo>
                  <a:cubicBezTo>
                    <a:pt x="6772" y="3807"/>
                    <a:pt x="6744" y="3826"/>
                    <a:pt x="6712" y="3826"/>
                  </a:cubicBezTo>
                  <a:cubicBezTo>
                    <a:pt x="6671" y="3826"/>
                    <a:pt x="6625" y="3796"/>
                    <a:pt x="6572" y="3703"/>
                  </a:cubicBezTo>
                  <a:cubicBezTo>
                    <a:pt x="6489" y="3536"/>
                    <a:pt x="6453" y="3346"/>
                    <a:pt x="6572" y="3334"/>
                  </a:cubicBezTo>
                  <a:cubicBezTo>
                    <a:pt x="6578" y="3332"/>
                    <a:pt x="6585" y="3331"/>
                    <a:pt x="6591" y="3331"/>
                  </a:cubicBezTo>
                  <a:close/>
                  <a:moveTo>
                    <a:pt x="4083" y="3869"/>
                  </a:moveTo>
                  <a:cubicBezTo>
                    <a:pt x="4118" y="3869"/>
                    <a:pt x="4155" y="3873"/>
                    <a:pt x="4191" y="3881"/>
                  </a:cubicBezTo>
                  <a:cubicBezTo>
                    <a:pt x="4358" y="3905"/>
                    <a:pt x="4346" y="3965"/>
                    <a:pt x="4310" y="4024"/>
                  </a:cubicBezTo>
                  <a:cubicBezTo>
                    <a:pt x="4289" y="4097"/>
                    <a:pt x="4278" y="4134"/>
                    <a:pt x="4179" y="4134"/>
                  </a:cubicBezTo>
                  <a:cubicBezTo>
                    <a:pt x="4165" y="4134"/>
                    <a:pt x="4149" y="4133"/>
                    <a:pt x="4132" y="4131"/>
                  </a:cubicBezTo>
                  <a:cubicBezTo>
                    <a:pt x="4001" y="4108"/>
                    <a:pt x="3870" y="4072"/>
                    <a:pt x="3870" y="3965"/>
                  </a:cubicBezTo>
                  <a:cubicBezTo>
                    <a:pt x="3870" y="3910"/>
                    <a:pt x="3967" y="3869"/>
                    <a:pt x="4083" y="3869"/>
                  </a:cubicBezTo>
                  <a:close/>
                  <a:moveTo>
                    <a:pt x="3326" y="3958"/>
                  </a:moveTo>
                  <a:cubicBezTo>
                    <a:pt x="3396" y="3958"/>
                    <a:pt x="3468" y="3968"/>
                    <a:pt x="3536" y="3989"/>
                  </a:cubicBezTo>
                  <a:cubicBezTo>
                    <a:pt x="3703" y="4024"/>
                    <a:pt x="3774" y="4084"/>
                    <a:pt x="3798" y="4131"/>
                  </a:cubicBezTo>
                  <a:cubicBezTo>
                    <a:pt x="3822" y="4167"/>
                    <a:pt x="3810" y="4191"/>
                    <a:pt x="3774" y="4227"/>
                  </a:cubicBezTo>
                  <a:cubicBezTo>
                    <a:pt x="3755" y="4259"/>
                    <a:pt x="3735" y="4278"/>
                    <a:pt x="3682" y="4278"/>
                  </a:cubicBezTo>
                  <a:cubicBezTo>
                    <a:pt x="3638" y="4278"/>
                    <a:pt x="3572" y="4265"/>
                    <a:pt x="3465" y="4239"/>
                  </a:cubicBezTo>
                  <a:cubicBezTo>
                    <a:pt x="3227" y="4167"/>
                    <a:pt x="2965" y="4227"/>
                    <a:pt x="2917" y="4131"/>
                  </a:cubicBezTo>
                  <a:cubicBezTo>
                    <a:pt x="2905" y="4108"/>
                    <a:pt x="2965" y="4048"/>
                    <a:pt x="3084" y="4001"/>
                  </a:cubicBezTo>
                  <a:cubicBezTo>
                    <a:pt x="3151" y="3974"/>
                    <a:pt x="3236" y="3958"/>
                    <a:pt x="3326" y="3958"/>
                  </a:cubicBezTo>
                  <a:close/>
                  <a:moveTo>
                    <a:pt x="7306" y="3746"/>
                  </a:moveTo>
                  <a:cubicBezTo>
                    <a:pt x="7322" y="3746"/>
                    <a:pt x="7335" y="3751"/>
                    <a:pt x="7346" y="3762"/>
                  </a:cubicBezTo>
                  <a:cubicBezTo>
                    <a:pt x="7430" y="3810"/>
                    <a:pt x="7275" y="4024"/>
                    <a:pt x="7310" y="4143"/>
                  </a:cubicBezTo>
                  <a:cubicBezTo>
                    <a:pt x="7322" y="4227"/>
                    <a:pt x="7334" y="4239"/>
                    <a:pt x="7334" y="4262"/>
                  </a:cubicBezTo>
                  <a:cubicBezTo>
                    <a:pt x="7334" y="4298"/>
                    <a:pt x="7322" y="4322"/>
                    <a:pt x="7310" y="4358"/>
                  </a:cubicBezTo>
                  <a:cubicBezTo>
                    <a:pt x="7287" y="4382"/>
                    <a:pt x="7275" y="4417"/>
                    <a:pt x="7215" y="4417"/>
                  </a:cubicBezTo>
                  <a:cubicBezTo>
                    <a:pt x="7168" y="4417"/>
                    <a:pt x="7049" y="4358"/>
                    <a:pt x="7025" y="4191"/>
                  </a:cubicBezTo>
                  <a:cubicBezTo>
                    <a:pt x="6989" y="4024"/>
                    <a:pt x="7084" y="3881"/>
                    <a:pt x="7156" y="3822"/>
                  </a:cubicBezTo>
                  <a:cubicBezTo>
                    <a:pt x="7221" y="3773"/>
                    <a:pt x="7270" y="3746"/>
                    <a:pt x="7306" y="3746"/>
                  </a:cubicBezTo>
                  <a:close/>
                  <a:moveTo>
                    <a:pt x="6559" y="4165"/>
                  </a:moveTo>
                  <a:cubicBezTo>
                    <a:pt x="6633" y="4165"/>
                    <a:pt x="6739" y="4214"/>
                    <a:pt x="6799" y="4298"/>
                  </a:cubicBezTo>
                  <a:cubicBezTo>
                    <a:pt x="6906" y="4417"/>
                    <a:pt x="6846" y="4465"/>
                    <a:pt x="6775" y="4489"/>
                  </a:cubicBezTo>
                  <a:cubicBezTo>
                    <a:pt x="6737" y="4510"/>
                    <a:pt x="6708" y="4525"/>
                    <a:pt x="6681" y="4525"/>
                  </a:cubicBezTo>
                  <a:cubicBezTo>
                    <a:pt x="6649" y="4525"/>
                    <a:pt x="6618" y="4505"/>
                    <a:pt x="6572" y="4453"/>
                  </a:cubicBezTo>
                  <a:cubicBezTo>
                    <a:pt x="6501" y="4370"/>
                    <a:pt x="6429" y="4274"/>
                    <a:pt x="6489" y="4191"/>
                  </a:cubicBezTo>
                  <a:cubicBezTo>
                    <a:pt x="6503" y="4174"/>
                    <a:pt x="6528" y="4165"/>
                    <a:pt x="6559" y="4165"/>
                  </a:cubicBezTo>
                  <a:close/>
                  <a:moveTo>
                    <a:pt x="9171" y="4723"/>
                  </a:moveTo>
                  <a:cubicBezTo>
                    <a:pt x="9187" y="4723"/>
                    <a:pt x="9202" y="4724"/>
                    <a:pt x="9215" y="4727"/>
                  </a:cubicBezTo>
                  <a:cubicBezTo>
                    <a:pt x="9251" y="4786"/>
                    <a:pt x="9227" y="4834"/>
                    <a:pt x="9192" y="4893"/>
                  </a:cubicBezTo>
                  <a:cubicBezTo>
                    <a:pt x="9164" y="4939"/>
                    <a:pt x="9137" y="4977"/>
                    <a:pt x="9100" y="4977"/>
                  </a:cubicBezTo>
                  <a:cubicBezTo>
                    <a:pt x="9088" y="4977"/>
                    <a:pt x="9075" y="4973"/>
                    <a:pt x="9061" y="4965"/>
                  </a:cubicBezTo>
                  <a:cubicBezTo>
                    <a:pt x="9001" y="4941"/>
                    <a:pt x="8954" y="4882"/>
                    <a:pt x="9013" y="4786"/>
                  </a:cubicBezTo>
                  <a:cubicBezTo>
                    <a:pt x="9050" y="4740"/>
                    <a:pt x="9116" y="4723"/>
                    <a:pt x="9171" y="4723"/>
                  </a:cubicBezTo>
                  <a:close/>
                  <a:moveTo>
                    <a:pt x="7657" y="4547"/>
                  </a:moveTo>
                  <a:cubicBezTo>
                    <a:pt x="7737" y="4547"/>
                    <a:pt x="7828" y="4647"/>
                    <a:pt x="7930" y="4715"/>
                  </a:cubicBezTo>
                  <a:cubicBezTo>
                    <a:pt x="8037" y="4786"/>
                    <a:pt x="8025" y="4834"/>
                    <a:pt x="7989" y="4893"/>
                  </a:cubicBezTo>
                  <a:cubicBezTo>
                    <a:pt x="8037" y="4953"/>
                    <a:pt x="8096" y="5013"/>
                    <a:pt x="8180" y="5072"/>
                  </a:cubicBezTo>
                  <a:cubicBezTo>
                    <a:pt x="8334" y="5191"/>
                    <a:pt x="8334" y="5215"/>
                    <a:pt x="8299" y="5298"/>
                  </a:cubicBezTo>
                  <a:cubicBezTo>
                    <a:pt x="8285" y="5332"/>
                    <a:pt x="8264" y="5373"/>
                    <a:pt x="8207" y="5373"/>
                  </a:cubicBezTo>
                  <a:cubicBezTo>
                    <a:pt x="8161" y="5373"/>
                    <a:pt x="8094" y="5348"/>
                    <a:pt x="7989" y="5274"/>
                  </a:cubicBezTo>
                  <a:cubicBezTo>
                    <a:pt x="7882" y="5191"/>
                    <a:pt x="7799" y="5072"/>
                    <a:pt x="7787" y="4953"/>
                  </a:cubicBezTo>
                  <a:lnTo>
                    <a:pt x="7787" y="4917"/>
                  </a:lnTo>
                  <a:cubicBezTo>
                    <a:pt x="7763" y="4917"/>
                    <a:pt x="7763" y="4917"/>
                    <a:pt x="7751" y="4905"/>
                  </a:cubicBezTo>
                  <a:cubicBezTo>
                    <a:pt x="7572" y="4786"/>
                    <a:pt x="7525" y="4572"/>
                    <a:pt x="7644" y="4548"/>
                  </a:cubicBezTo>
                  <a:cubicBezTo>
                    <a:pt x="7648" y="4548"/>
                    <a:pt x="7653" y="4547"/>
                    <a:pt x="7657" y="4547"/>
                  </a:cubicBezTo>
                  <a:close/>
                  <a:moveTo>
                    <a:pt x="8993" y="5362"/>
                  </a:moveTo>
                  <a:cubicBezTo>
                    <a:pt x="9010" y="5362"/>
                    <a:pt x="9028" y="5368"/>
                    <a:pt x="9049" y="5382"/>
                  </a:cubicBezTo>
                  <a:cubicBezTo>
                    <a:pt x="9120" y="5429"/>
                    <a:pt x="9215" y="5453"/>
                    <a:pt x="9192" y="5560"/>
                  </a:cubicBezTo>
                  <a:cubicBezTo>
                    <a:pt x="9184" y="5621"/>
                    <a:pt x="9124" y="5652"/>
                    <a:pt x="9051" y="5652"/>
                  </a:cubicBezTo>
                  <a:cubicBezTo>
                    <a:pt x="9008" y="5652"/>
                    <a:pt x="8961" y="5642"/>
                    <a:pt x="8918" y="5620"/>
                  </a:cubicBezTo>
                  <a:cubicBezTo>
                    <a:pt x="8799" y="5560"/>
                    <a:pt x="8834" y="5501"/>
                    <a:pt x="8882" y="5441"/>
                  </a:cubicBezTo>
                  <a:cubicBezTo>
                    <a:pt x="8916" y="5399"/>
                    <a:pt x="8950" y="5362"/>
                    <a:pt x="8993" y="5362"/>
                  </a:cubicBezTo>
                  <a:close/>
                  <a:moveTo>
                    <a:pt x="8096" y="5548"/>
                  </a:moveTo>
                  <a:cubicBezTo>
                    <a:pt x="8108" y="5548"/>
                    <a:pt x="8156" y="5548"/>
                    <a:pt x="8180" y="5572"/>
                  </a:cubicBezTo>
                  <a:cubicBezTo>
                    <a:pt x="8215" y="5608"/>
                    <a:pt x="8239" y="5644"/>
                    <a:pt x="8251" y="5691"/>
                  </a:cubicBezTo>
                  <a:cubicBezTo>
                    <a:pt x="8287" y="5786"/>
                    <a:pt x="8263" y="5906"/>
                    <a:pt x="8203" y="5965"/>
                  </a:cubicBezTo>
                  <a:cubicBezTo>
                    <a:pt x="8155" y="6006"/>
                    <a:pt x="8117" y="6024"/>
                    <a:pt x="8083" y="6024"/>
                  </a:cubicBezTo>
                  <a:cubicBezTo>
                    <a:pt x="8067" y="6024"/>
                    <a:pt x="8052" y="6020"/>
                    <a:pt x="8037" y="6013"/>
                  </a:cubicBezTo>
                  <a:cubicBezTo>
                    <a:pt x="7989" y="5953"/>
                    <a:pt x="8001" y="5834"/>
                    <a:pt x="7977" y="5751"/>
                  </a:cubicBezTo>
                  <a:lnTo>
                    <a:pt x="7977" y="5727"/>
                  </a:lnTo>
                  <a:lnTo>
                    <a:pt x="7989" y="5691"/>
                  </a:lnTo>
                  <a:cubicBezTo>
                    <a:pt x="7989" y="5679"/>
                    <a:pt x="8001" y="5644"/>
                    <a:pt x="8025" y="5620"/>
                  </a:cubicBezTo>
                  <a:cubicBezTo>
                    <a:pt x="8037" y="5584"/>
                    <a:pt x="8049" y="5548"/>
                    <a:pt x="8096" y="5548"/>
                  </a:cubicBezTo>
                  <a:close/>
                  <a:moveTo>
                    <a:pt x="7132" y="0"/>
                  </a:moveTo>
                  <a:cubicBezTo>
                    <a:pt x="7084" y="155"/>
                    <a:pt x="7025" y="321"/>
                    <a:pt x="6929" y="476"/>
                  </a:cubicBezTo>
                  <a:cubicBezTo>
                    <a:pt x="6691" y="857"/>
                    <a:pt x="6275" y="1167"/>
                    <a:pt x="5822" y="1322"/>
                  </a:cubicBezTo>
                  <a:lnTo>
                    <a:pt x="5906" y="1369"/>
                  </a:lnTo>
                  <a:cubicBezTo>
                    <a:pt x="6120" y="1488"/>
                    <a:pt x="6156" y="1619"/>
                    <a:pt x="6167" y="1667"/>
                  </a:cubicBezTo>
                  <a:cubicBezTo>
                    <a:pt x="6167" y="1726"/>
                    <a:pt x="6132" y="1738"/>
                    <a:pt x="6096" y="1750"/>
                  </a:cubicBezTo>
                  <a:cubicBezTo>
                    <a:pt x="6076" y="1755"/>
                    <a:pt x="6061" y="1758"/>
                    <a:pt x="6047" y="1758"/>
                  </a:cubicBezTo>
                  <a:cubicBezTo>
                    <a:pt x="6027" y="1758"/>
                    <a:pt x="6010" y="1752"/>
                    <a:pt x="5989" y="1738"/>
                  </a:cubicBezTo>
                  <a:cubicBezTo>
                    <a:pt x="5953" y="1726"/>
                    <a:pt x="5906" y="1667"/>
                    <a:pt x="5775" y="1584"/>
                  </a:cubicBezTo>
                  <a:cubicBezTo>
                    <a:pt x="5656" y="1524"/>
                    <a:pt x="5477" y="1500"/>
                    <a:pt x="5334" y="1488"/>
                  </a:cubicBezTo>
                  <a:cubicBezTo>
                    <a:pt x="5315" y="1519"/>
                    <a:pt x="5293" y="1538"/>
                    <a:pt x="5250" y="1538"/>
                  </a:cubicBezTo>
                  <a:cubicBezTo>
                    <a:pt x="5210" y="1538"/>
                    <a:pt x="5151" y="1522"/>
                    <a:pt x="5060" y="1488"/>
                  </a:cubicBezTo>
                  <a:cubicBezTo>
                    <a:pt x="5001" y="1453"/>
                    <a:pt x="4917" y="1441"/>
                    <a:pt x="4858" y="1441"/>
                  </a:cubicBezTo>
                  <a:cubicBezTo>
                    <a:pt x="4882" y="1905"/>
                    <a:pt x="5560" y="2179"/>
                    <a:pt x="5548" y="2631"/>
                  </a:cubicBezTo>
                  <a:cubicBezTo>
                    <a:pt x="5536" y="2941"/>
                    <a:pt x="5215" y="3131"/>
                    <a:pt x="4858" y="3191"/>
                  </a:cubicBezTo>
                  <a:cubicBezTo>
                    <a:pt x="4941" y="3239"/>
                    <a:pt x="5013" y="3393"/>
                    <a:pt x="5013" y="3536"/>
                  </a:cubicBezTo>
                  <a:cubicBezTo>
                    <a:pt x="5013" y="3712"/>
                    <a:pt x="4949" y="3727"/>
                    <a:pt x="4886" y="3727"/>
                  </a:cubicBezTo>
                  <a:cubicBezTo>
                    <a:pt x="4873" y="3727"/>
                    <a:pt x="4859" y="3727"/>
                    <a:pt x="4846" y="3727"/>
                  </a:cubicBezTo>
                  <a:cubicBezTo>
                    <a:pt x="4763" y="3715"/>
                    <a:pt x="4715" y="3703"/>
                    <a:pt x="4715" y="3536"/>
                  </a:cubicBezTo>
                  <a:cubicBezTo>
                    <a:pt x="4715" y="3405"/>
                    <a:pt x="4703" y="3286"/>
                    <a:pt x="4739" y="3215"/>
                  </a:cubicBezTo>
                  <a:lnTo>
                    <a:pt x="4739" y="3215"/>
                  </a:lnTo>
                  <a:cubicBezTo>
                    <a:pt x="4697" y="3221"/>
                    <a:pt x="4658" y="3224"/>
                    <a:pt x="4618" y="3224"/>
                  </a:cubicBezTo>
                  <a:cubicBezTo>
                    <a:pt x="4578" y="3224"/>
                    <a:pt x="4536" y="3221"/>
                    <a:pt x="4489" y="3215"/>
                  </a:cubicBezTo>
                  <a:cubicBezTo>
                    <a:pt x="4150" y="3180"/>
                    <a:pt x="3806" y="3082"/>
                    <a:pt x="3478" y="3082"/>
                  </a:cubicBezTo>
                  <a:cubicBezTo>
                    <a:pt x="3356" y="3082"/>
                    <a:pt x="3236" y="3096"/>
                    <a:pt x="3119" y="3131"/>
                  </a:cubicBezTo>
                  <a:cubicBezTo>
                    <a:pt x="2917" y="3191"/>
                    <a:pt x="2715" y="3322"/>
                    <a:pt x="2512" y="3393"/>
                  </a:cubicBezTo>
                  <a:cubicBezTo>
                    <a:pt x="2436" y="3411"/>
                    <a:pt x="2361" y="3419"/>
                    <a:pt x="2287" y="3419"/>
                  </a:cubicBezTo>
                  <a:cubicBezTo>
                    <a:pt x="2004" y="3419"/>
                    <a:pt x="1738" y="3301"/>
                    <a:pt x="1465" y="3131"/>
                  </a:cubicBezTo>
                  <a:cubicBezTo>
                    <a:pt x="1405" y="3096"/>
                    <a:pt x="1334" y="3060"/>
                    <a:pt x="1274" y="3012"/>
                  </a:cubicBezTo>
                  <a:cubicBezTo>
                    <a:pt x="885" y="2772"/>
                    <a:pt x="507" y="2499"/>
                    <a:pt x="66" y="2499"/>
                  </a:cubicBezTo>
                  <a:cubicBezTo>
                    <a:pt x="48" y="2499"/>
                    <a:pt x="30" y="2499"/>
                    <a:pt x="12" y="2500"/>
                  </a:cubicBezTo>
                  <a:cubicBezTo>
                    <a:pt x="12" y="2512"/>
                    <a:pt x="0" y="2536"/>
                    <a:pt x="0" y="2560"/>
                  </a:cubicBezTo>
                  <a:cubicBezTo>
                    <a:pt x="60" y="2560"/>
                    <a:pt x="131" y="2584"/>
                    <a:pt x="191" y="2655"/>
                  </a:cubicBezTo>
                  <a:cubicBezTo>
                    <a:pt x="214" y="2715"/>
                    <a:pt x="214" y="2750"/>
                    <a:pt x="202" y="2774"/>
                  </a:cubicBezTo>
                  <a:cubicBezTo>
                    <a:pt x="298" y="2822"/>
                    <a:pt x="393" y="2881"/>
                    <a:pt x="488" y="2965"/>
                  </a:cubicBezTo>
                  <a:cubicBezTo>
                    <a:pt x="512" y="3000"/>
                    <a:pt x="548" y="3048"/>
                    <a:pt x="560" y="3072"/>
                  </a:cubicBezTo>
                  <a:cubicBezTo>
                    <a:pt x="595" y="3072"/>
                    <a:pt x="607" y="3060"/>
                    <a:pt x="655" y="3060"/>
                  </a:cubicBezTo>
                  <a:cubicBezTo>
                    <a:pt x="738" y="3060"/>
                    <a:pt x="845" y="3096"/>
                    <a:pt x="929" y="3167"/>
                  </a:cubicBezTo>
                  <a:cubicBezTo>
                    <a:pt x="1024" y="3239"/>
                    <a:pt x="1072" y="3346"/>
                    <a:pt x="1084" y="3453"/>
                  </a:cubicBezTo>
                  <a:lnTo>
                    <a:pt x="1084" y="3631"/>
                  </a:lnTo>
                  <a:cubicBezTo>
                    <a:pt x="1167" y="3727"/>
                    <a:pt x="1203" y="3893"/>
                    <a:pt x="1167" y="4048"/>
                  </a:cubicBezTo>
                  <a:cubicBezTo>
                    <a:pt x="1167" y="4072"/>
                    <a:pt x="1155" y="4084"/>
                    <a:pt x="1155" y="4108"/>
                  </a:cubicBezTo>
                  <a:cubicBezTo>
                    <a:pt x="1262" y="4120"/>
                    <a:pt x="1345" y="4179"/>
                    <a:pt x="1429" y="4262"/>
                  </a:cubicBezTo>
                  <a:cubicBezTo>
                    <a:pt x="1500" y="4370"/>
                    <a:pt x="1512" y="4453"/>
                    <a:pt x="1500" y="4524"/>
                  </a:cubicBezTo>
                  <a:cubicBezTo>
                    <a:pt x="1572" y="4536"/>
                    <a:pt x="1643" y="4560"/>
                    <a:pt x="1703" y="4608"/>
                  </a:cubicBezTo>
                  <a:cubicBezTo>
                    <a:pt x="1798" y="4667"/>
                    <a:pt x="1822" y="4727"/>
                    <a:pt x="1810" y="4763"/>
                  </a:cubicBezTo>
                  <a:cubicBezTo>
                    <a:pt x="1822" y="4763"/>
                    <a:pt x="1857" y="4763"/>
                    <a:pt x="1869" y="4774"/>
                  </a:cubicBezTo>
                  <a:cubicBezTo>
                    <a:pt x="1976" y="4798"/>
                    <a:pt x="2107" y="4893"/>
                    <a:pt x="2155" y="5060"/>
                  </a:cubicBezTo>
                  <a:lnTo>
                    <a:pt x="2155" y="5132"/>
                  </a:lnTo>
                  <a:lnTo>
                    <a:pt x="2191" y="5132"/>
                  </a:lnTo>
                  <a:cubicBezTo>
                    <a:pt x="2262" y="5036"/>
                    <a:pt x="2405" y="4941"/>
                    <a:pt x="2631" y="4941"/>
                  </a:cubicBezTo>
                  <a:cubicBezTo>
                    <a:pt x="2762" y="4941"/>
                    <a:pt x="2846" y="4977"/>
                    <a:pt x="2881" y="5024"/>
                  </a:cubicBezTo>
                  <a:cubicBezTo>
                    <a:pt x="2905" y="5024"/>
                    <a:pt x="2905" y="5013"/>
                    <a:pt x="2917" y="5013"/>
                  </a:cubicBezTo>
                  <a:cubicBezTo>
                    <a:pt x="3000" y="4953"/>
                    <a:pt x="3108" y="4893"/>
                    <a:pt x="3262" y="4858"/>
                  </a:cubicBezTo>
                  <a:cubicBezTo>
                    <a:pt x="3334" y="4846"/>
                    <a:pt x="3393" y="4846"/>
                    <a:pt x="3477" y="4846"/>
                  </a:cubicBezTo>
                  <a:cubicBezTo>
                    <a:pt x="3572" y="4846"/>
                    <a:pt x="3679" y="4893"/>
                    <a:pt x="3751" y="4953"/>
                  </a:cubicBezTo>
                  <a:cubicBezTo>
                    <a:pt x="3893" y="5072"/>
                    <a:pt x="3893" y="5203"/>
                    <a:pt x="3917" y="5274"/>
                  </a:cubicBezTo>
                  <a:lnTo>
                    <a:pt x="3917" y="5334"/>
                  </a:lnTo>
                  <a:cubicBezTo>
                    <a:pt x="4012" y="5370"/>
                    <a:pt x="4132" y="5441"/>
                    <a:pt x="4215" y="5536"/>
                  </a:cubicBezTo>
                  <a:cubicBezTo>
                    <a:pt x="4215" y="5548"/>
                    <a:pt x="4227" y="5548"/>
                    <a:pt x="4227" y="5560"/>
                  </a:cubicBezTo>
                  <a:cubicBezTo>
                    <a:pt x="4251" y="5572"/>
                    <a:pt x="4286" y="5572"/>
                    <a:pt x="4310" y="5596"/>
                  </a:cubicBezTo>
                  <a:cubicBezTo>
                    <a:pt x="4453" y="5655"/>
                    <a:pt x="4608" y="5775"/>
                    <a:pt x="4715" y="5965"/>
                  </a:cubicBezTo>
                  <a:cubicBezTo>
                    <a:pt x="4751" y="5953"/>
                    <a:pt x="4786" y="5929"/>
                    <a:pt x="4822" y="5929"/>
                  </a:cubicBezTo>
                  <a:cubicBezTo>
                    <a:pt x="4880" y="5920"/>
                    <a:pt x="4945" y="5902"/>
                    <a:pt x="5044" y="5902"/>
                  </a:cubicBezTo>
                  <a:cubicBezTo>
                    <a:pt x="5067" y="5902"/>
                    <a:pt x="5092" y="5903"/>
                    <a:pt x="5120" y="5906"/>
                  </a:cubicBezTo>
                  <a:cubicBezTo>
                    <a:pt x="5239" y="5917"/>
                    <a:pt x="5358" y="5989"/>
                    <a:pt x="5382" y="6048"/>
                  </a:cubicBezTo>
                  <a:cubicBezTo>
                    <a:pt x="5416" y="6042"/>
                    <a:pt x="5462" y="6035"/>
                    <a:pt x="5511" y="6035"/>
                  </a:cubicBezTo>
                  <a:cubicBezTo>
                    <a:pt x="5547" y="6035"/>
                    <a:pt x="5585" y="6038"/>
                    <a:pt x="5620" y="6048"/>
                  </a:cubicBezTo>
                  <a:cubicBezTo>
                    <a:pt x="5715" y="6084"/>
                    <a:pt x="5798" y="6144"/>
                    <a:pt x="5846" y="6215"/>
                  </a:cubicBezTo>
                  <a:cubicBezTo>
                    <a:pt x="5894" y="6275"/>
                    <a:pt x="5906" y="6322"/>
                    <a:pt x="5917" y="6370"/>
                  </a:cubicBezTo>
                  <a:cubicBezTo>
                    <a:pt x="5946" y="6365"/>
                    <a:pt x="5977" y="6362"/>
                    <a:pt x="6010" y="6362"/>
                  </a:cubicBezTo>
                  <a:cubicBezTo>
                    <a:pt x="6126" y="6362"/>
                    <a:pt x="6264" y="6399"/>
                    <a:pt x="6394" y="6501"/>
                  </a:cubicBezTo>
                  <a:lnTo>
                    <a:pt x="6429" y="6525"/>
                  </a:lnTo>
                  <a:cubicBezTo>
                    <a:pt x="6471" y="6500"/>
                    <a:pt x="6526" y="6488"/>
                    <a:pt x="6587" y="6488"/>
                  </a:cubicBezTo>
                  <a:cubicBezTo>
                    <a:pt x="6701" y="6488"/>
                    <a:pt x="6832" y="6530"/>
                    <a:pt x="6918" y="6608"/>
                  </a:cubicBezTo>
                  <a:cubicBezTo>
                    <a:pt x="6965" y="6644"/>
                    <a:pt x="7001" y="6679"/>
                    <a:pt x="7025" y="6727"/>
                  </a:cubicBezTo>
                  <a:cubicBezTo>
                    <a:pt x="7060" y="6727"/>
                    <a:pt x="7132" y="6703"/>
                    <a:pt x="7168" y="6703"/>
                  </a:cubicBezTo>
                  <a:cubicBezTo>
                    <a:pt x="7275" y="6703"/>
                    <a:pt x="7346" y="6763"/>
                    <a:pt x="7382" y="6810"/>
                  </a:cubicBezTo>
                  <a:cubicBezTo>
                    <a:pt x="7441" y="6810"/>
                    <a:pt x="7525" y="6822"/>
                    <a:pt x="7620" y="6858"/>
                  </a:cubicBezTo>
                  <a:cubicBezTo>
                    <a:pt x="7703" y="6906"/>
                    <a:pt x="7763" y="6965"/>
                    <a:pt x="7811" y="7037"/>
                  </a:cubicBezTo>
                  <a:cubicBezTo>
                    <a:pt x="7870" y="6918"/>
                    <a:pt x="8001" y="6739"/>
                    <a:pt x="8025" y="6572"/>
                  </a:cubicBezTo>
                  <a:lnTo>
                    <a:pt x="8025" y="6548"/>
                  </a:lnTo>
                  <a:lnTo>
                    <a:pt x="8025" y="6525"/>
                  </a:lnTo>
                  <a:lnTo>
                    <a:pt x="8025" y="6489"/>
                  </a:lnTo>
                  <a:cubicBezTo>
                    <a:pt x="8025" y="6346"/>
                    <a:pt x="8049" y="6334"/>
                    <a:pt x="8120" y="6310"/>
                  </a:cubicBezTo>
                  <a:cubicBezTo>
                    <a:pt x="8142" y="6300"/>
                    <a:pt x="8161" y="6294"/>
                    <a:pt x="8177" y="6294"/>
                  </a:cubicBezTo>
                  <a:cubicBezTo>
                    <a:pt x="8197" y="6294"/>
                    <a:pt x="8214" y="6303"/>
                    <a:pt x="8227" y="6322"/>
                  </a:cubicBezTo>
                  <a:cubicBezTo>
                    <a:pt x="8263" y="6334"/>
                    <a:pt x="8287" y="6394"/>
                    <a:pt x="8299" y="6489"/>
                  </a:cubicBezTo>
                  <a:cubicBezTo>
                    <a:pt x="8394" y="6501"/>
                    <a:pt x="8537" y="6548"/>
                    <a:pt x="8632" y="6572"/>
                  </a:cubicBezTo>
                  <a:cubicBezTo>
                    <a:pt x="8692" y="6584"/>
                    <a:pt x="8692" y="6584"/>
                    <a:pt x="8704" y="6584"/>
                  </a:cubicBezTo>
                  <a:lnTo>
                    <a:pt x="8739" y="6608"/>
                  </a:lnTo>
                  <a:cubicBezTo>
                    <a:pt x="8763" y="6620"/>
                    <a:pt x="8811" y="6632"/>
                    <a:pt x="8834" y="6644"/>
                  </a:cubicBezTo>
                  <a:cubicBezTo>
                    <a:pt x="8858" y="6667"/>
                    <a:pt x="8870" y="6667"/>
                    <a:pt x="8882" y="6679"/>
                  </a:cubicBezTo>
                  <a:lnTo>
                    <a:pt x="9120" y="6679"/>
                  </a:lnTo>
                  <a:cubicBezTo>
                    <a:pt x="9159" y="6677"/>
                    <a:pt x="9190" y="6675"/>
                    <a:pt x="9217" y="6675"/>
                  </a:cubicBezTo>
                  <a:cubicBezTo>
                    <a:pt x="9314" y="6675"/>
                    <a:pt x="9342" y="6695"/>
                    <a:pt x="9370" y="6751"/>
                  </a:cubicBezTo>
                  <a:cubicBezTo>
                    <a:pt x="9418" y="6727"/>
                    <a:pt x="9549" y="6691"/>
                    <a:pt x="9692" y="6632"/>
                  </a:cubicBezTo>
                  <a:cubicBezTo>
                    <a:pt x="9775" y="6584"/>
                    <a:pt x="9823" y="6525"/>
                    <a:pt x="9823" y="6453"/>
                  </a:cubicBezTo>
                  <a:cubicBezTo>
                    <a:pt x="9823" y="6382"/>
                    <a:pt x="9811" y="6215"/>
                    <a:pt x="9775" y="6144"/>
                  </a:cubicBezTo>
                  <a:cubicBezTo>
                    <a:pt x="9727" y="6072"/>
                    <a:pt x="9692" y="6013"/>
                    <a:pt x="9632" y="5977"/>
                  </a:cubicBezTo>
                  <a:cubicBezTo>
                    <a:pt x="9466" y="5965"/>
                    <a:pt x="9358" y="5917"/>
                    <a:pt x="9358" y="5858"/>
                  </a:cubicBezTo>
                  <a:cubicBezTo>
                    <a:pt x="9358" y="5834"/>
                    <a:pt x="9406" y="5810"/>
                    <a:pt x="9466" y="5798"/>
                  </a:cubicBezTo>
                  <a:lnTo>
                    <a:pt x="9466" y="5786"/>
                  </a:lnTo>
                  <a:cubicBezTo>
                    <a:pt x="9477" y="5739"/>
                    <a:pt x="9477" y="5715"/>
                    <a:pt x="9585" y="5691"/>
                  </a:cubicBezTo>
                  <a:cubicBezTo>
                    <a:pt x="9608" y="5691"/>
                    <a:pt x="9656" y="5691"/>
                    <a:pt x="9716" y="5715"/>
                  </a:cubicBezTo>
                  <a:cubicBezTo>
                    <a:pt x="9751" y="5691"/>
                    <a:pt x="9787" y="5679"/>
                    <a:pt x="9823" y="5667"/>
                  </a:cubicBezTo>
                  <a:cubicBezTo>
                    <a:pt x="9894" y="5620"/>
                    <a:pt x="9894" y="5620"/>
                    <a:pt x="9906" y="5572"/>
                  </a:cubicBezTo>
                  <a:cubicBezTo>
                    <a:pt x="9930" y="5536"/>
                    <a:pt x="9906" y="5489"/>
                    <a:pt x="9906" y="5441"/>
                  </a:cubicBezTo>
                  <a:cubicBezTo>
                    <a:pt x="9870" y="5429"/>
                    <a:pt x="9847" y="5382"/>
                    <a:pt x="9870" y="5358"/>
                  </a:cubicBezTo>
                  <a:cubicBezTo>
                    <a:pt x="9930" y="5274"/>
                    <a:pt x="9942" y="5215"/>
                    <a:pt x="9942" y="5060"/>
                  </a:cubicBezTo>
                  <a:cubicBezTo>
                    <a:pt x="9930" y="4953"/>
                    <a:pt x="9942" y="4905"/>
                    <a:pt x="9989" y="4882"/>
                  </a:cubicBezTo>
                  <a:cubicBezTo>
                    <a:pt x="9966" y="4858"/>
                    <a:pt x="9954" y="4858"/>
                    <a:pt x="9942" y="4846"/>
                  </a:cubicBezTo>
                  <a:cubicBezTo>
                    <a:pt x="9930" y="4834"/>
                    <a:pt x="9930" y="4786"/>
                    <a:pt x="9966" y="4739"/>
                  </a:cubicBezTo>
                  <a:cubicBezTo>
                    <a:pt x="10001" y="4715"/>
                    <a:pt x="10061" y="4667"/>
                    <a:pt x="10049" y="4655"/>
                  </a:cubicBezTo>
                  <a:lnTo>
                    <a:pt x="10025" y="4608"/>
                  </a:lnTo>
                  <a:cubicBezTo>
                    <a:pt x="10013" y="4560"/>
                    <a:pt x="9989" y="4524"/>
                    <a:pt x="10001" y="4477"/>
                  </a:cubicBezTo>
                  <a:cubicBezTo>
                    <a:pt x="9954" y="4441"/>
                    <a:pt x="9989" y="4417"/>
                    <a:pt x="10013" y="4382"/>
                  </a:cubicBezTo>
                  <a:cubicBezTo>
                    <a:pt x="10013" y="4370"/>
                    <a:pt x="9989" y="4346"/>
                    <a:pt x="9966" y="4322"/>
                  </a:cubicBezTo>
                  <a:cubicBezTo>
                    <a:pt x="9930" y="4286"/>
                    <a:pt x="9882" y="4179"/>
                    <a:pt x="9835" y="4131"/>
                  </a:cubicBezTo>
                  <a:cubicBezTo>
                    <a:pt x="9811" y="4084"/>
                    <a:pt x="9787" y="4072"/>
                    <a:pt x="9775" y="4060"/>
                  </a:cubicBezTo>
                  <a:lnTo>
                    <a:pt x="9763" y="4060"/>
                  </a:lnTo>
                  <a:cubicBezTo>
                    <a:pt x="9668" y="4048"/>
                    <a:pt x="9620" y="3774"/>
                    <a:pt x="9454" y="3655"/>
                  </a:cubicBezTo>
                  <a:cubicBezTo>
                    <a:pt x="9394" y="3608"/>
                    <a:pt x="9358" y="3584"/>
                    <a:pt x="9335" y="3548"/>
                  </a:cubicBezTo>
                  <a:cubicBezTo>
                    <a:pt x="9335" y="3584"/>
                    <a:pt x="9311" y="3596"/>
                    <a:pt x="9299" y="3608"/>
                  </a:cubicBezTo>
                  <a:cubicBezTo>
                    <a:pt x="9272" y="3634"/>
                    <a:pt x="9250" y="3642"/>
                    <a:pt x="9227" y="3642"/>
                  </a:cubicBezTo>
                  <a:cubicBezTo>
                    <a:pt x="9208" y="3642"/>
                    <a:pt x="9189" y="3637"/>
                    <a:pt x="9168" y="3631"/>
                  </a:cubicBezTo>
                  <a:cubicBezTo>
                    <a:pt x="9120" y="3608"/>
                    <a:pt x="9073" y="3596"/>
                    <a:pt x="9061" y="3572"/>
                  </a:cubicBezTo>
                  <a:cubicBezTo>
                    <a:pt x="9025" y="3536"/>
                    <a:pt x="9025" y="3489"/>
                    <a:pt x="8977" y="3417"/>
                  </a:cubicBezTo>
                  <a:cubicBezTo>
                    <a:pt x="8882" y="3239"/>
                    <a:pt x="8537" y="3227"/>
                    <a:pt x="8537" y="3108"/>
                  </a:cubicBezTo>
                  <a:cubicBezTo>
                    <a:pt x="8537" y="3060"/>
                    <a:pt x="8632" y="3012"/>
                    <a:pt x="8775" y="3012"/>
                  </a:cubicBezTo>
                  <a:cubicBezTo>
                    <a:pt x="8894" y="3012"/>
                    <a:pt x="9061" y="3060"/>
                    <a:pt x="9192" y="3167"/>
                  </a:cubicBezTo>
                  <a:cubicBezTo>
                    <a:pt x="9204" y="3119"/>
                    <a:pt x="9204" y="3060"/>
                    <a:pt x="9204" y="3012"/>
                  </a:cubicBezTo>
                  <a:cubicBezTo>
                    <a:pt x="9192" y="2929"/>
                    <a:pt x="9204" y="2881"/>
                    <a:pt x="9239" y="2858"/>
                  </a:cubicBezTo>
                  <a:cubicBezTo>
                    <a:pt x="9227" y="2834"/>
                    <a:pt x="9204" y="2822"/>
                    <a:pt x="9204" y="2798"/>
                  </a:cubicBezTo>
                  <a:cubicBezTo>
                    <a:pt x="9204" y="2750"/>
                    <a:pt x="9299" y="2715"/>
                    <a:pt x="9406" y="2679"/>
                  </a:cubicBezTo>
                  <a:cubicBezTo>
                    <a:pt x="9442" y="2655"/>
                    <a:pt x="9489" y="2631"/>
                    <a:pt x="9525" y="2596"/>
                  </a:cubicBezTo>
                  <a:cubicBezTo>
                    <a:pt x="9537" y="2572"/>
                    <a:pt x="9549" y="2560"/>
                    <a:pt x="9549" y="2500"/>
                  </a:cubicBezTo>
                  <a:lnTo>
                    <a:pt x="9549" y="2357"/>
                  </a:lnTo>
                  <a:cubicBezTo>
                    <a:pt x="9537" y="2357"/>
                    <a:pt x="9525" y="2357"/>
                    <a:pt x="9501" y="2346"/>
                  </a:cubicBezTo>
                  <a:cubicBezTo>
                    <a:pt x="9477" y="2322"/>
                    <a:pt x="9501" y="2238"/>
                    <a:pt x="9501" y="2155"/>
                  </a:cubicBezTo>
                  <a:cubicBezTo>
                    <a:pt x="9501" y="2060"/>
                    <a:pt x="9489" y="1917"/>
                    <a:pt x="9466" y="1845"/>
                  </a:cubicBezTo>
                  <a:cubicBezTo>
                    <a:pt x="9430" y="1798"/>
                    <a:pt x="9418" y="1786"/>
                    <a:pt x="9406" y="1762"/>
                  </a:cubicBezTo>
                  <a:cubicBezTo>
                    <a:pt x="9375" y="1814"/>
                    <a:pt x="9335" y="1848"/>
                    <a:pt x="9301" y="1848"/>
                  </a:cubicBezTo>
                  <a:cubicBezTo>
                    <a:pt x="9296" y="1848"/>
                    <a:pt x="9292" y="1847"/>
                    <a:pt x="9287" y="1845"/>
                  </a:cubicBezTo>
                  <a:cubicBezTo>
                    <a:pt x="9192" y="1822"/>
                    <a:pt x="9192" y="1464"/>
                    <a:pt x="9013" y="1345"/>
                  </a:cubicBezTo>
                  <a:cubicBezTo>
                    <a:pt x="8930" y="1274"/>
                    <a:pt x="8882" y="1262"/>
                    <a:pt x="8846" y="1226"/>
                  </a:cubicBezTo>
                  <a:cubicBezTo>
                    <a:pt x="8823" y="1214"/>
                    <a:pt x="8823" y="1167"/>
                    <a:pt x="8811" y="1143"/>
                  </a:cubicBezTo>
                  <a:cubicBezTo>
                    <a:pt x="8775" y="1107"/>
                    <a:pt x="8763" y="1036"/>
                    <a:pt x="8715" y="964"/>
                  </a:cubicBezTo>
                  <a:cubicBezTo>
                    <a:pt x="8680" y="869"/>
                    <a:pt x="8573" y="738"/>
                    <a:pt x="8453" y="655"/>
                  </a:cubicBezTo>
                  <a:cubicBezTo>
                    <a:pt x="8346" y="560"/>
                    <a:pt x="8299" y="560"/>
                    <a:pt x="8263" y="512"/>
                  </a:cubicBezTo>
                  <a:lnTo>
                    <a:pt x="8263" y="500"/>
                  </a:lnTo>
                  <a:lnTo>
                    <a:pt x="8239" y="500"/>
                  </a:lnTo>
                  <a:lnTo>
                    <a:pt x="8180" y="488"/>
                  </a:lnTo>
                  <a:lnTo>
                    <a:pt x="8156" y="441"/>
                  </a:lnTo>
                  <a:cubicBezTo>
                    <a:pt x="8108" y="429"/>
                    <a:pt x="8061" y="393"/>
                    <a:pt x="8001" y="381"/>
                  </a:cubicBezTo>
                  <a:cubicBezTo>
                    <a:pt x="7968" y="362"/>
                    <a:pt x="7932" y="354"/>
                    <a:pt x="7894" y="354"/>
                  </a:cubicBezTo>
                  <a:cubicBezTo>
                    <a:pt x="7836" y="354"/>
                    <a:pt x="7770" y="371"/>
                    <a:pt x="7691" y="393"/>
                  </a:cubicBezTo>
                  <a:cubicBezTo>
                    <a:pt x="7632" y="417"/>
                    <a:pt x="7572" y="441"/>
                    <a:pt x="7525" y="452"/>
                  </a:cubicBezTo>
                  <a:lnTo>
                    <a:pt x="7382" y="452"/>
                  </a:lnTo>
                  <a:cubicBezTo>
                    <a:pt x="7334" y="441"/>
                    <a:pt x="7275" y="441"/>
                    <a:pt x="7275" y="369"/>
                  </a:cubicBezTo>
                  <a:cubicBezTo>
                    <a:pt x="7275" y="321"/>
                    <a:pt x="7310" y="262"/>
                    <a:pt x="7370" y="238"/>
                  </a:cubicBezTo>
                  <a:lnTo>
                    <a:pt x="7382" y="214"/>
                  </a:lnTo>
                  <a:lnTo>
                    <a:pt x="7334" y="179"/>
                  </a:lnTo>
                  <a:cubicBezTo>
                    <a:pt x="7275" y="119"/>
                    <a:pt x="7203" y="24"/>
                    <a:pt x="7132"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
            <p:cNvSpPr/>
            <p:nvPr/>
          </p:nvSpPr>
          <p:spPr>
            <a:xfrm>
              <a:off x="5795750" y="3710375"/>
              <a:ext cx="63625" cy="12850"/>
            </a:xfrm>
            <a:custGeom>
              <a:avLst/>
              <a:gdLst/>
              <a:ahLst/>
              <a:cxnLst/>
              <a:rect l="l" t="t" r="r" b="b"/>
              <a:pathLst>
                <a:path w="2545" h="514" extrusionOk="0">
                  <a:moveTo>
                    <a:pt x="543" y="0"/>
                  </a:moveTo>
                  <a:cubicBezTo>
                    <a:pt x="371" y="0"/>
                    <a:pt x="207" y="56"/>
                    <a:pt x="44" y="121"/>
                  </a:cubicBezTo>
                  <a:cubicBezTo>
                    <a:pt x="1" y="132"/>
                    <a:pt x="27" y="182"/>
                    <a:pt x="67" y="182"/>
                  </a:cubicBezTo>
                  <a:cubicBezTo>
                    <a:pt x="71" y="182"/>
                    <a:pt x="76" y="181"/>
                    <a:pt x="80" y="180"/>
                  </a:cubicBezTo>
                  <a:cubicBezTo>
                    <a:pt x="181" y="148"/>
                    <a:pt x="279" y="133"/>
                    <a:pt x="373" y="133"/>
                  </a:cubicBezTo>
                  <a:cubicBezTo>
                    <a:pt x="588" y="133"/>
                    <a:pt x="790" y="211"/>
                    <a:pt x="997" y="335"/>
                  </a:cubicBezTo>
                  <a:cubicBezTo>
                    <a:pt x="1068" y="371"/>
                    <a:pt x="1175" y="430"/>
                    <a:pt x="1271" y="466"/>
                  </a:cubicBezTo>
                  <a:cubicBezTo>
                    <a:pt x="1400" y="494"/>
                    <a:pt x="1533" y="500"/>
                    <a:pt x="1668" y="500"/>
                  </a:cubicBezTo>
                  <a:cubicBezTo>
                    <a:pt x="1778" y="500"/>
                    <a:pt x="1889" y="496"/>
                    <a:pt x="2001" y="496"/>
                  </a:cubicBezTo>
                  <a:cubicBezTo>
                    <a:pt x="2106" y="496"/>
                    <a:pt x="2212" y="500"/>
                    <a:pt x="2318" y="514"/>
                  </a:cubicBezTo>
                  <a:cubicBezTo>
                    <a:pt x="2473" y="514"/>
                    <a:pt x="2545" y="347"/>
                    <a:pt x="2461" y="264"/>
                  </a:cubicBezTo>
                  <a:cubicBezTo>
                    <a:pt x="2326" y="119"/>
                    <a:pt x="2174" y="77"/>
                    <a:pt x="2012" y="77"/>
                  </a:cubicBezTo>
                  <a:cubicBezTo>
                    <a:pt x="1787" y="77"/>
                    <a:pt x="1543" y="157"/>
                    <a:pt x="1294" y="157"/>
                  </a:cubicBezTo>
                  <a:cubicBezTo>
                    <a:pt x="1068" y="157"/>
                    <a:pt x="830" y="26"/>
                    <a:pt x="592" y="2"/>
                  </a:cubicBezTo>
                  <a:cubicBezTo>
                    <a:pt x="575" y="1"/>
                    <a:pt x="559" y="0"/>
                    <a:pt x="5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
            <p:cNvSpPr/>
            <p:nvPr/>
          </p:nvSpPr>
          <p:spPr>
            <a:xfrm>
              <a:off x="5902500" y="3713350"/>
              <a:ext cx="51675" cy="21075"/>
            </a:xfrm>
            <a:custGeom>
              <a:avLst/>
              <a:gdLst/>
              <a:ahLst/>
              <a:cxnLst/>
              <a:rect l="l" t="t" r="r" b="b"/>
              <a:pathLst>
                <a:path w="2067" h="843" extrusionOk="0">
                  <a:moveTo>
                    <a:pt x="396" y="1"/>
                  </a:moveTo>
                  <a:cubicBezTo>
                    <a:pt x="270" y="1"/>
                    <a:pt x="146" y="21"/>
                    <a:pt x="37" y="61"/>
                  </a:cubicBezTo>
                  <a:cubicBezTo>
                    <a:pt x="1" y="85"/>
                    <a:pt x="13" y="121"/>
                    <a:pt x="49" y="121"/>
                  </a:cubicBezTo>
                  <a:cubicBezTo>
                    <a:pt x="105" y="117"/>
                    <a:pt x="159" y="115"/>
                    <a:pt x="211" y="115"/>
                  </a:cubicBezTo>
                  <a:cubicBezTo>
                    <a:pt x="635" y="115"/>
                    <a:pt x="932" y="251"/>
                    <a:pt x="1144" y="633"/>
                  </a:cubicBezTo>
                  <a:cubicBezTo>
                    <a:pt x="1236" y="792"/>
                    <a:pt x="1349" y="819"/>
                    <a:pt x="1476" y="819"/>
                  </a:cubicBezTo>
                  <a:cubicBezTo>
                    <a:pt x="1541" y="819"/>
                    <a:pt x="1609" y="812"/>
                    <a:pt x="1679" y="812"/>
                  </a:cubicBezTo>
                  <a:cubicBezTo>
                    <a:pt x="1738" y="812"/>
                    <a:pt x="1798" y="817"/>
                    <a:pt x="1858" y="835"/>
                  </a:cubicBezTo>
                  <a:cubicBezTo>
                    <a:pt x="1873" y="840"/>
                    <a:pt x="1887" y="842"/>
                    <a:pt x="1901" y="842"/>
                  </a:cubicBezTo>
                  <a:cubicBezTo>
                    <a:pt x="1991" y="842"/>
                    <a:pt x="2066" y="749"/>
                    <a:pt x="2025" y="657"/>
                  </a:cubicBezTo>
                  <a:cubicBezTo>
                    <a:pt x="1965" y="526"/>
                    <a:pt x="1858" y="466"/>
                    <a:pt x="1704" y="466"/>
                  </a:cubicBezTo>
                  <a:cubicBezTo>
                    <a:pt x="1629" y="466"/>
                    <a:pt x="1564" y="489"/>
                    <a:pt x="1497" y="489"/>
                  </a:cubicBezTo>
                  <a:cubicBezTo>
                    <a:pt x="1456" y="489"/>
                    <a:pt x="1415" y="481"/>
                    <a:pt x="1370" y="454"/>
                  </a:cubicBezTo>
                  <a:cubicBezTo>
                    <a:pt x="1263" y="395"/>
                    <a:pt x="1180" y="288"/>
                    <a:pt x="1084" y="216"/>
                  </a:cubicBezTo>
                  <a:cubicBezTo>
                    <a:pt x="896" y="75"/>
                    <a:pt x="641" y="1"/>
                    <a:pt x="3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
            <p:cNvSpPr/>
            <p:nvPr/>
          </p:nvSpPr>
          <p:spPr>
            <a:xfrm>
              <a:off x="5648950" y="3765575"/>
              <a:ext cx="44625" cy="18450"/>
            </a:xfrm>
            <a:custGeom>
              <a:avLst/>
              <a:gdLst/>
              <a:ahLst/>
              <a:cxnLst/>
              <a:rect l="l" t="t" r="r" b="b"/>
              <a:pathLst>
                <a:path w="1785" h="738" extrusionOk="0">
                  <a:moveTo>
                    <a:pt x="1422" y="1"/>
                  </a:moveTo>
                  <a:cubicBezTo>
                    <a:pt x="1122" y="1"/>
                    <a:pt x="907" y="162"/>
                    <a:pt x="618" y="282"/>
                  </a:cubicBezTo>
                  <a:cubicBezTo>
                    <a:pt x="380" y="389"/>
                    <a:pt x="154" y="473"/>
                    <a:pt x="11" y="699"/>
                  </a:cubicBezTo>
                  <a:cubicBezTo>
                    <a:pt x="0" y="709"/>
                    <a:pt x="17" y="737"/>
                    <a:pt x="29" y="737"/>
                  </a:cubicBezTo>
                  <a:cubicBezTo>
                    <a:pt x="31" y="737"/>
                    <a:pt x="33" y="736"/>
                    <a:pt x="35" y="735"/>
                  </a:cubicBezTo>
                  <a:cubicBezTo>
                    <a:pt x="451" y="318"/>
                    <a:pt x="1154" y="616"/>
                    <a:pt x="1666" y="330"/>
                  </a:cubicBezTo>
                  <a:cubicBezTo>
                    <a:pt x="1785" y="223"/>
                    <a:pt x="1749" y="44"/>
                    <a:pt x="1606" y="20"/>
                  </a:cubicBezTo>
                  <a:cubicBezTo>
                    <a:pt x="1541" y="7"/>
                    <a:pt x="1480" y="1"/>
                    <a:pt x="14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
            <p:cNvSpPr/>
            <p:nvPr/>
          </p:nvSpPr>
          <p:spPr>
            <a:xfrm>
              <a:off x="5624575" y="3808550"/>
              <a:ext cx="26450" cy="26650"/>
            </a:xfrm>
            <a:custGeom>
              <a:avLst/>
              <a:gdLst/>
              <a:ahLst/>
              <a:cxnLst/>
              <a:rect l="l" t="t" r="r" b="b"/>
              <a:pathLst>
                <a:path w="1058" h="1066" extrusionOk="0">
                  <a:moveTo>
                    <a:pt x="1013" y="1"/>
                  </a:moveTo>
                  <a:cubicBezTo>
                    <a:pt x="1001" y="1"/>
                    <a:pt x="990" y="9"/>
                    <a:pt x="986" y="28"/>
                  </a:cubicBezTo>
                  <a:cubicBezTo>
                    <a:pt x="954" y="112"/>
                    <a:pt x="892" y="136"/>
                    <a:pt x="821" y="136"/>
                  </a:cubicBezTo>
                  <a:cubicBezTo>
                    <a:pt x="732" y="136"/>
                    <a:pt x="630" y="99"/>
                    <a:pt x="557" y="99"/>
                  </a:cubicBezTo>
                  <a:cubicBezTo>
                    <a:pt x="438" y="99"/>
                    <a:pt x="355" y="147"/>
                    <a:pt x="283" y="218"/>
                  </a:cubicBezTo>
                  <a:cubicBezTo>
                    <a:pt x="224" y="278"/>
                    <a:pt x="212" y="397"/>
                    <a:pt x="212" y="480"/>
                  </a:cubicBezTo>
                  <a:cubicBezTo>
                    <a:pt x="200" y="623"/>
                    <a:pt x="105" y="706"/>
                    <a:pt x="45" y="825"/>
                  </a:cubicBezTo>
                  <a:cubicBezTo>
                    <a:pt x="1" y="914"/>
                    <a:pt x="39" y="1066"/>
                    <a:pt x="171" y="1066"/>
                  </a:cubicBezTo>
                  <a:cubicBezTo>
                    <a:pt x="180" y="1066"/>
                    <a:pt x="190" y="1065"/>
                    <a:pt x="200" y="1064"/>
                  </a:cubicBezTo>
                  <a:cubicBezTo>
                    <a:pt x="474" y="992"/>
                    <a:pt x="581" y="730"/>
                    <a:pt x="557" y="480"/>
                  </a:cubicBezTo>
                  <a:cubicBezTo>
                    <a:pt x="533" y="361"/>
                    <a:pt x="557" y="290"/>
                    <a:pt x="712" y="242"/>
                  </a:cubicBezTo>
                  <a:lnTo>
                    <a:pt x="890" y="206"/>
                  </a:lnTo>
                  <a:cubicBezTo>
                    <a:pt x="986" y="171"/>
                    <a:pt x="1045" y="123"/>
                    <a:pt x="1057" y="40"/>
                  </a:cubicBezTo>
                  <a:cubicBezTo>
                    <a:pt x="1050" y="18"/>
                    <a:pt x="1030"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
            <p:cNvSpPr/>
            <p:nvPr/>
          </p:nvSpPr>
          <p:spPr>
            <a:xfrm>
              <a:off x="5763500" y="3753050"/>
              <a:ext cx="65725" cy="16550"/>
            </a:xfrm>
            <a:custGeom>
              <a:avLst/>
              <a:gdLst/>
              <a:ahLst/>
              <a:cxnLst/>
              <a:rect l="l" t="t" r="r" b="b"/>
              <a:pathLst>
                <a:path w="2629" h="662" extrusionOk="0">
                  <a:moveTo>
                    <a:pt x="513" y="1"/>
                  </a:moveTo>
                  <a:cubicBezTo>
                    <a:pt x="341" y="1"/>
                    <a:pt x="185" y="30"/>
                    <a:pt x="13" y="116"/>
                  </a:cubicBezTo>
                  <a:cubicBezTo>
                    <a:pt x="1" y="116"/>
                    <a:pt x="13" y="140"/>
                    <a:pt x="25" y="140"/>
                  </a:cubicBezTo>
                  <a:cubicBezTo>
                    <a:pt x="105" y="117"/>
                    <a:pt x="181" y="107"/>
                    <a:pt x="252" y="107"/>
                  </a:cubicBezTo>
                  <a:cubicBezTo>
                    <a:pt x="612" y="107"/>
                    <a:pt x="873" y="359"/>
                    <a:pt x="1251" y="378"/>
                  </a:cubicBezTo>
                  <a:cubicBezTo>
                    <a:pt x="1315" y="384"/>
                    <a:pt x="1381" y="386"/>
                    <a:pt x="1448" y="386"/>
                  </a:cubicBezTo>
                  <a:cubicBezTo>
                    <a:pt x="1523" y="386"/>
                    <a:pt x="1598" y="384"/>
                    <a:pt x="1673" y="384"/>
                  </a:cubicBezTo>
                  <a:cubicBezTo>
                    <a:pt x="1923" y="384"/>
                    <a:pt x="2164" y="407"/>
                    <a:pt x="2346" y="605"/>
                  </a:cubicBezTo>
                  <a:cubicBezTo>
                    <a:pt x="2379" y="645"/>
                    <a:pt x="2419" y="661"/>
                    <a:pt x="2457" y="661"/>
                  </a:cubicBezTo>
                  <a:cubicBezTo>
                    <a:pt x="2545" y="661"/>
                    <a:pt x="2628" y="576"/>
                    <a:pt x="2620" y="486"/>
                  </a:cubicBezTo>
                  <a:cubicBezTo>
                    <a:pt x="2574" y="186"/>
                    <a:pt x="2260" y="9"/>
                    <a:pt x="1937" y="9"/>
                  </a:cubicBezTo>
                  <a:cubicBezTo>
                    <a:pt x="1927" y="9"/>
                    <a:pt x="1916" y="9"/>
                    <a:pt x="1906" y="9"/>
                  </a:cubicBezTo>
                  <a:cubicBezTo>
                    <a:pt x="1641" y="17"/>
                    <a:pt x="1408" y="58"/>
                    <a:pt x="1165" y="58"/>
                  </a:cubicBezTo>
                  <a:cubicBezTo>
                    <a:pt x="1047" y="58"/>
                    <a:pt x="926" y="48"/>
                    <a:pt x="798" y="21"/>
                  </a:cubicBezTo>
                  <a:cubicBezTo>
                    <a:pt x="696" y="9"/>
                    <a:pt x="603" y="1"/>
                    <a:pt x="5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
            <p:cNvSpPr/>
            <p:nvPr/>
          </p:nvSpPr>
          <p:spPr>
            <a:xfrm>
              <a:off x="5182475" y="3880975"/>
              <a:ext cx="84275" cy="45250"/>
            </a:xfrm>
            <a:custGeom>
              <a:avLst/>
              <a:gdLst/>
              <a:ahLst/>
              <a:cxnLst/>
              <a:rect l="l" t="t" r="r" b="b"/>
              <a:pathLst>
                <a:path w="3371" h="1810" extrusionOk="0">
                  <a:moveTo>
                    <a:pt x="1118" y="360"/>
                  </a:moveTo>
                  <a:cubicBezTo>
                    <a:pt x="1160" y="360"/>
                    <a:pt x="1190" y="384"/>
                    <a:pt x="1215" y="405"/>
                  </a:cubicBezTo>
                  <a:cubicBezTo>
                    <a:pt x="1299" y="476"/>
                    <a:pt x="1334" y="524"/>
                    <a:pt x="1168" y="726"/>
                  </a:cubicBezTo>
                  <a:cubicBezTo>
                    <a:pt x="1005" y="948"/>
                    <a:pt x="944" y="1203"/>
                    <a:pt x="819" y="1203"/>
                  </a:cubicBezTo>
                  <a:cubicBezTo>
                    <a:pt x="816" y="1203"/>
                    <a:pt x="813" y="1203"/>
                    <a:pt x="810" y="1203"/>
                  </a:cubicBezTo>
                  <a:cubicBezTo>
                    <a:pt x="703" y="1203"/>
                    <a:pt x="656" y="845"/>
                    <a:pt x="870" y="560"/>
                  </a:cubicBezTo>
                  <a:cubicBezTo>
                    <a:pt x="985" y="403"/>
                    <a:pt x="1062" y="360"/>
                    <a:pt x="1118" y="360"/>
                  </a:cubicBezTo>
                  <a:close/>
                  <a:moveTo>
                    <a:pt x="2013" y="0"/>
                  </a:moveTo>
                  <a:cubicBezTo>
                    <a:pt x="2013" y="48"/>
                    <a:pt x="1977" y="71"/>
                    <a:pt x="1930" y="83"/>
                  </a:cubicBezTo>
                  <a:cubicBezTo>
                    <a:pt x="1852" y="109"/>
                    <a:pt x="1781" y="154"/>
                    <a:pt x="1697" y="154"/>
                  </a:cubicBezTo>
                  <a:cubicBezTo>
                    <a:pt x="1666" y="154"/>
                    <a:pt x="1632" y="147"/>
                    <a:pt x="1596" y="131"/>
                  </a:cubicBezTo>
                  <a:cubicBezTo>
                    <a:pt x="1572" y="119"/>
                    <a:pt x="1549" y="71"/>
                    <a:pt x="1572" y="24"/>
                  </a:cubicBezTo>
                  <a:lnTo>
                    <a:pt x="1572" y="24"/>
                  </a:lnTo>
                  <a:cubicBezTo>
                    <a:pt x="1251" y="107"/>
                    <a:pt x="989" y="298"/>
                    <a:pt x="834" y="548"/>
                  </a:cubicBezTo>
                  <a:cubicBezTo>
                    <a:pt x="751" y="703"/>
                    <a:pt x="691" y="881"/>
                    <a:pt x="513" y="941"/>
                  </a:cubicBezTo>
                  <a:cubicBezTo>
                    <a:pt x="472" y="951"/>
                    <a:pt x="434" y="954"/>
                    <a:pt x="397" y="954"/>
                  </a:cubicBezTo>
                  <a:cubicBezTo>
                    <a:pt x="345" y="954"/>
                    <a:pt x="294" y="948"/>
                    <a:pt x="239" y="941"/>
                  </a:cubicBezTo>
                  <a:cubicBezTo>
                    <a:pt x="156" y="905"/>
                    <a:pt x="60" y="881"/>
                    <a:pt x="1" y="822"/>
                  </a:cubicBezTo>
                  <a:lnTo>
                    <a:pt x="1" y="822"/>
                  </a:lnTo>
                  <a:cubicBezTo>
                    <a:pt x="1" y="1179"/>
                    <a:pt x="108" y="1381"/>
                    <a:pt x="263" y="1512"/>
                  </a:cubicBezTo>
                  <a:cubicBezTo>
                    <a:pt x="406" y="1655"/>
                    <a:pt x="620" y="1738"/>
                    <a:pt x="870" y="1774"/>
                  </a:cubicBezTo>
                  <a:cubicBezTo>
                    <a:pt x="1025" y="1798"/>
                    <a:pt x="1275" y="1810"/>
                    <a:pt x="1537" y="1810"/>
                  </a:cubicBezTo>
                  <a:cubicBezTo>
                    <a:pt x="1870" y="1810"/>
                    <a:pt x="2239" y="1786"/>
                    <a:pt x="2537" y="1691"/>
                  </a:cubicBezTo>
                  <a:cubicBezTo>
                    <a:pt x="2846" y="1619"/>
                    <a:pt x="3084" y="1488"/>
                    <a:pt x="3192" y="1310"/>
                  </a:cubicBezTo>
                  <a:cubicBezTo>
                    <a:pt x="3323" y="1119"/>
                    <a:pt x="3358" y="941"/>
                    <a:pt x="3358" y="774"/>
                  </a:cubicBezTo>
                  <a:cubicBezTo>
                    <a:pt x="3370" y="524"/>
                    <a:pt x="3239" y="310"/>
                    <a:pt x="3239" y="298"/>
                  </a:cubicBezTo>
                  <a:lnTo>
                    <a:pt x="3096" y="298"/>
                  </a:lnTo>
                  <a:cubicBezTo>
                    <a:pt x="2811" y="298"/>
                    <a:pt x="2537" y="238"/>
                    <a:pt x="2537" y="238"/>
                  </a:cubicBezTo>
                  <a:cubicBezTo>
                    <a:pt x="2465" y="226"/>
                    <a:pt x="2394" y="167"/>
                    <a:pt x="2394" y="83"/>
                  </a:cubicBezTo>
                  <a:lnTo>
                    <a:pt x="2394" y="60"/>
                  </a:lnTo>
                  <a:lnTo>
                    <a:pt x="2394" y="48"/>
                  </a:lnTo>
                  <a:cubicBezTo>
                    <a:pt x="2263" y="24"/>
                    <a:pt x="2144" y="0"/>
                    <a:pt x="2013"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
            <p:cNvSpPr/>
            <p:nvPr/>
          </p:nvSpPr>
          <p:spPr>
            <a:xfrm>
              <a:off x="5259875" y="3876800"/>
              <a:ext cx="6575" cy="3900"/>
            </a:xfrm>
            <a:custGeom>
              <a:avLst/>
              <a:gdLst/>
              <a:ahLst/>
              <a:cxnLst/>
              <a:rect l="l" t="t" r="r" b="b"/>
              <a:pathLst>
                <a:path w="263" h="156" extrusionOk="0">
                  <a:moveTo>
                    <a:pt x="262" y="0"/>
                  </a:moveTo>
                  <a:cubicBezTo>
                    <a:pt x="179" y="24"/>
                    <a:pt x="119" y="72"/>
                    <a:pt x="48" y="119"/>
                  </a:cubicBezTo>
                  <a:cubicBezTo>
                    <a:pt x="36" y="131"/>
                    <a:pt x="24" y="131"/>
                    <a:pt x="0" y="155"/>
                  </a:cubicBezTo>
                  <a:cubicBezTo>
                    <a:pt x="96" y="155"/>
                    <a:pt x="167" y="155"/>
                    <a:pt x="203" y="119"/>
                  </a:cubicBezTo>
                  <a:lnTo>
                    <a:pt x="215" y="119"/>
                  </a:lnTo>
                  <a:cubicBezTo>
                    <a:pt x="227" y="108"/>
                    <a:pt x="238" y="60"/>
                    <a:pt x="26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
            <p:cNvSpPr/>
            <p:nvPr/>
          </p:nvSpPr>
          <p:spPr>
            <a:xfrm>
              <a:off x="5270300" y="3879175"/>
              <a:ext cx="60150" cy="39325"/>
            </a:xfrm>
            <a:custGeom>
              <a:avLst/>
              <a:gdLst/>
              <a:ahLst/>
              <a:cxnLst/>
              <a:rect l="l" t="t" r="r" b="b"/>
              <a:pathLst>
                <a:path w="2406" h="1573" extrusionOk="0">
                  <a:moveTo>
                    <a:pt x="1722" y="607"/>
                  </a:moveTo>
                  <a:cubicBezTo>
                    <a:pt x="1817" y="607"/>
                    <a:pt x="1942" y="817"/>
                    <a:pt x="2000" y="1048"/>
                  </a:cubicBezTo>
                  <a:cubicBezTo>
                    <a:pt x="2048" y="1286"/>
                    <a:pt x="1965" y="1310"/>
                    <a:pt x="1881" y="1322"/>
                  </a:cubicBezTo>
                  <a:cubicBezTo>
                    <a:pt x="1863" y="1324"/>
                    <a:pt x="1846" y="1326"/>
                    <a:pt x="1829" y="1326"/>
                  </a:cubicBezTo>
                  <a:cubicBezTo>
                    <a:pt x="1756" y="1326"/>
                    <a:pt x="1694" y="1292"/>
                    <a:pt x="1655" y="1108"/>
                  </a:cubicBezTo>
                  <a:cubicBezTo>
                    <a:pt x="1596" y="870"/>
                    <a:pt x="1584" y="632"/>
                    <a:pt x="1715" y="608"/>
                  </a:cubicBezTo>
                  <a:cubicBezTo>
                    <a:pt x="1717" y="608"/>
                    <a:pt x="1720" y="607"/>
                    <a:pt x="1722" y="607"/>
                  </a:cubicBezTo>
                  <a:close/>
                  <a:moveTo>
                    <a:pt x="2131" y="1"/>
                  </a:moveTo>
                  <a:cubicBezTo>
                    <a:pt x="2119" y="132"/>
                    <a:pt x="2060" y="263"/>
                    <a:pt x="1965" y="370"/>
                  </a:cubicBezTo>
                  <a:cubicBezTo>
                    <a:pt x="1810" y="548"/>
                    <a:pt x="1572" y="632"/>
                    <a:pt x="1334" y="715"/>
                  </a:cubicBezTo>
                  <a:cubicBezTo>
                    <a:pt x="1194" y="750"/>
                    <a:pt x="1042" y="774"/>
                    <a:pt x="894" y="774"/>
                  </a:cubicBezTo>
                  <a:cubicBezTo>
                    <a:pt x="690" y="774"/>
                    <a:pt x="496" y="727"/>
                    <a:pt x="357" y="596"/>
                  </a:cubicBezTo>
                  <a:cubicBezTo>
                    <a:pt x="226" y="453"/>
                    <a:pt x="202" y="274"/>
                    <a:pt x="119" y="120"/>
                  </a:cubicBezTo>
                  <a:cubicBezTo>
                    <a:pt x="119" y="132"/>
                    <a:pt x="107" y="143"/>
                    <a:pt x="107" y="155"/>
                  </a:cubicBezTo>
                  <a:cubicBezTo>
                    <a:pt x="95" y="191"/>
                    <a:pt x="60" y="215"/>
                    <a:pt x="48" y="227"/>
                  </a:cubicBezTo>
                  <a:cubicBezTo>
                    <a:pt x="95" y="322"/>
                    <a:pt x="202" y="548"/>
                    <a:pt x="202" y="822"/>
                  </a:cubicBezTo>
                  <a:cubicBezTo>
                    <a:pt x="202" y="1025"/>
                    <a:pt x="155" y="1263"/>
                    <a:pt x="0" y="1501"/>
                  </a:cubicBezTo>
                  <a:cubicBezTo>
                    <a:pt x="48" y="1513"/>
                    <a:pt x="107" y="1537"/>
                    <a:pt x="179" y="1537"/>
                  </a:cubicBezTo>
                  <a:cubicBezTo>
                    <a:pt x="298" y="1560"/>
                    <a:pt x="464" y="1572"/>
                    <a:pt x="631" y="1572"/>
                  </a:cubicBezTo>
                  <a:cubicBezTo>
                    <a:pt x="929" y="1572"/>
                    <a:pt x="1250" y="1537"/>
                    <a:pt x="1548" y="1465"/>
                  </a:cubicBezTo>
                  <a:cubicBezTo>
                    <a:pt x="1703" y="1441"/>
                    <a:pt x="1822" y="1394"/>
                    <a:pt x="1941" y="1334"/>
                  </a:cubicBezTo>
                  <a:cubicBezTo>
                    <a:pt x="2048" y="1239"/>
                    <a:pt x="2143" y="1167"/>
                    <a:pt x="2250" y="1108"/>
                  </a:cubicBezTo>
                  <a:cubicBezTo>
                    <a:pt x="2346" y="1001"/>
                    <a:pt x="2405" y="882"/>
                    <a:pt x="2405" y="739"/>
                  </a:cubicBezTo>
                  <a:cubicBezTo>
                    <a:pt x="2381" y="679"/>
                    <a:pt x="2369" y="608"/>
                    <a:pt x="2346" y="513"/>
                  </a:cubicBezTo>
                  <a:cubicBezTo>
                    <a:pt x="2298" y="334"/>
                    <a:pt x="2227" y="155"/>
                    <a:pt x="213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
            <p:cNvSpPr/>
            <p:nvPr/>
          </p:nvSpPr>
          <p:spPr>
            <a:xfrm>
              <a:off x="5331900" y="3849700"/>
              <a:ext cx="57175" cy="51525"/>
            </a:xfrm>
            <a:custGeom>
              <a:avLst/>
              <a:gdLst/>
              <a:ahLst/>
              <a:cxnLst/>
              <a:rect l="l" t="t" r="r" b="b"/>
              <a:pathLst>
                <a:path w="2287" h="2061" extrusionOk="0">
                  <a:moveTo>
                    <a:pt x="1977" y="1"/>
                  </a:moveTo>
                  <a:cubicBezTo>
                    <a:pt x="1941" y="156"/>
                    <a:pt x="1918" y="310"/>
                    <a:pt x="1870" y="477"/>
                  </a:cubicBezTo>
                  <a:cubicBezTo>
                    <a:pt x="1846" y="596"/>
                    <a:pt x="1799" y="691"/>
                    <a:pt x="1727" y="799"/>
                  </a:cubicBezTo>
                  <a:cubicBezTo>
                    <a:pt x="1620" y="918"/>
                    <a:pt x="1465" y="1001"/>
                    <a:pt x="1310" y="1037"/>
                  </a:cubicBezTo>
                  <a:cubicBezTo>
                    <a:pt x="1073" y="1101"/>
                    <a:pt x="832" y="1134"/>
                    <a:pt x="595" y="1134"/>
                  </a:cubicBezTo>
                  <a:cubicBezTo>
                    <a:pt x="392" y="1134"/>
                    <a:pt x="193" y="1110"/>
                    <a:pt x="1" y="1061"/>
                  </a:cubicBezTo>
                  <a:lnTo>
                    <a:pt x="1" y="1061"/>
                  </a:lnTo>
                  <a:cubicBezTo>
                    <a:pt x="84" y="1227"/>
                    <a:pt x="155" y="1430"/>
                    <a:pt x="215" y="1620"/>
                  </a:cubicBezTo>
                  <a:cubicBezTo>
                    <a:pt x="251" y="1727"/>
                    <a:pt x="263" y="1823"/>
                    <a:pt x="263" y="1930"/>
                  </a:cubicBezTo>
                  <a:cubicBezTo>
                    <a:pt x="263" y="1977"/>
                    <a:pt x="251" y="2025"/>
                    <a:pt x="251" y="2061"/>
                  </a:cubicBezTo>
                  <a:cubicBezTo>
                    <a:pt x="536" y="1954"/>
                    <a:pt x="894" y="1846"/>
                    <a:pt x="1287" y="1846"/>
                  </a:cubicBezTo>
                  <a:cubicBezTo>
                    <a:pt x="1406" y="1846"/>
                    <a:pt x="1525" y="1858"/>
                    <a:pt x="1668" y="1870"/>
                  </a:cubicBezTo>
                  <a:cubicBezTo>
                    <a:pt x="2084" y="1596"/>
                    <a:pt x="2287" y="1180"/>
                    <a:pt x="2287" y="775"/>
                  </a:cubicBezTo>
                  <a:cubicBezTo>
                    <a:pt x="2287" y="489"/>
                    <a:pt x="2180" y="203"/>
                    <a:pt x="1977"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
            <p:cNvSpPr/>
            <p:nvPr/>
          </p:nvSpPr>
          <p:spPr>
            <a:xfrm>
              <a:off x="5225350" y="4007475"/>
              <a:ext cx="33650" cy="29775"/>
            </a:xfrm>
            <a:custGeom>
              <a:avLst/>
              <a:gdLst/>
              <a:ahLst/>
              <a:cxnLst/>
              <a:rect l="l" t="t" r="r" b="b"/>
              <a:pathLst>
                <a:path w="1346" h="1191" extrusionOk="0">
                  <a:moveTo>
                    <a:pt x="48" y="0"/>
                  </a:moveTo>
                  <a:cubicBezTo>
                    <a:pt x="12" y="107"/>
                    <a:pt x="0" y="215"/>
                    <a:pt x="0" y="322"/>
                  </a:cubicBezTo>
                  <a:cubicBezTo>
                    <a:pt x="0" y="536"/>
                    <a:pt x="60" y="715"/>
                    <a:pt x="191" y="881"/>
                  </a:cubicBezTo>
                  <a:cubicBezTo>
                    <a:pt x="310" y="1000"/>
                    <a:pt x="512" y="1119"/>
                    <a:pt x="810" y="1191"/>
                  </a:cubicBezTo>
                  <a:lnTo>
                    <a:pt x="810" y="1119"/>
                  </a:lnTo>
                  <a:cubicBezTo>
                    <a:pt x="810" y="715"/>
                    <a:pt x="1000" y="322"/>
                    <a:pt x="1346" y="60"/>
                  </a:cubicBezTo>
                  <a:lnTo>
                    <a:pt x="1346" y="60"/>
                  </a:lnTo>
                  <a:cubicBezTo>
                    <a:pt x="1238" y="72"/>
                    <a:pt x="1119" y="84"/>
                    <a:pt x="1012" y="95"/>
                  </a:cubicBezTo>
                  <a:cubicBezTo>
                    <a:pt x="882" y="111"/>
                    <a:pt x="746" y="125"/>
                    <a:pt x="612" y="125"/>
                  </a:cubicBezTo>
                  <a:cubicBezTo>
                    <a:pt x="441" y="125"/>
                    <a:pt x="273" y="103"/>
                    <a:pt x="119" y="36"/>
                  </a:cubicBezTo>
                  <a:cubicBezTo>
                    <a:pt x="95" y="24"/>
                    <a:pt x="72" y="12"/>
                    <a:pt x="4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
            <p:cNvSpPr/>
            <p:nvPr/>
          </p:nvSpPr>
          <p:spPr>
            <a:xfrm>
              <a:off x="5282800" y="3975325"/>
              <a:ext cx="21450" cy="24425"/>
            </a:xfrm>
            <a:custGeom>
              <a:avLst/>
              <a:gdLst/>
              <a:ahLst/>
              <a:cxnLst/>
              <a:rect l="l" t="t" r="r" b="b"/>
              <a:pathLst>
                <a:path w="858" h="977" extrusionOk="0">
                  <a:moveTo>
                    <a:pt x="72" y="0"/>
                  </a:moveTo>
                  <a:lnTo>
                    <a:pt x="72" y="0"/>
                  </a:lnTo>
                  <a:cubicBezTo>
                    <a:pt x="334" y="238"/>
                    <a:pt x="262" y="703"/>
                    <a:pt x="0" y="953"/>
                  </a:cubicBezTo>
                  <a:cubicBezTo>
                    <a:pt x="119" y="941"/>
                    <a:pt x="238" y="929"/>
                    <a:pt x="357" y="929"/>
                  </a:cubicBezTo>
                  <a:cubicBezTo>
                    <a:pt x="512" y="929"/>
                    <a:pt x="691" y="941"/>
                    <a:pt x="857" y="977"/>
                  </a:cubicBezTo>
                  <a:cubicBezTo>
                    <a:pt x="845" y="941"/>
                    <a:pt x="845" y="929"/>
                    <a:pt x="834" y="893"/>
                  </a:cubicBezTo>
                  <a:cubicBezTo>
                    <a:pt x="750" y="679"/>
                    <a:pt x="619" y="393"/>
                    <a:pt x="381" y="203"/>
                  </a:cubicBezTo>
                  <a:cubicBezTo>
                    <a:pt x="298" y="119"/>
                    <a:pt x="191" y="48"/>
                    <a:pt x="7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
            <p:cNvSpPr/>
            <p:nvPr/>
          </p:nvSpPr>
          <p:spPr>
            <a:xfrm>
              <a:off x="5305425" y="3969975"/>
              <a:ext cx="27400" cy="39600"/>
            </a:xfrm>
            <a:custGeom>
              <a:avLst/>
              <a:gdLst/>
              <a:ahLst/>
              <a:cxnLst/>
              <a:rect l="l" t="t" r="r" b="b"/>
              <a:pathLst>
                <a:path w="1096" h="1584" extrusionOk="0">
                  <a:moveTo>
                    <a:pt x="1095" y="0"/>
                  </a:moveTo>
                  <a:cubicBezTo>
                    <a:pt x="964" y="155"/>
                    <a:pt x="822" y="310"/>
                    <a:pt x="619" y="429"/>
                  </a:cubicBezTo>
                  <a:cubicBezTo>
                    <a:pt x="499" y="501"/>
                    <a:pt x="352" y="551"/>
                    <a:pt x="207" y="551"/>
                  </a:cubicBezTo>
                  <a:cubicBezTo>
                    <a:pt x="136" y="551"/>
                    <a:pt x="66" y="539"/>
                    <a:pt x="0" y="512"/>
                  </a:cubicBezTo>
                  <a:lnTo>
                    <a:pt x="0" y="512"/>
                  </a:lnTo>
                  <a:cubicBezTo>
                    <a:pt x="48" y="595"/>
                    <a:pt x="83" y="679"/>
                    <a:pt x="131" y="750"/>
                  </a:cubicBezTo>
                  <a:cubicBezTo>
                    <a:pt x="226" y="953"/>
                    <a:pt x="286" y="1143"/>
                    <a:pt x="310" y="1274"/>
                  </a:cubicBezTo>
                  <a:cubicBezTo>
                    <a:pt x="476" y="1322"/>
                    <a:pt x="655" y="1381"/>
                    <a:pt x="798" y="1453"/>
                  </a:cubicBezTo>
                  <a:cubicBezTo>
                    <a:pt x="881" y="1488"/>
                    <a:pt x="953" y="1548"/>
                    <a:pt x="1024" y="1584"/>
                  </a:cubicBezTo>
                  <a:cubicBezTo>
                    <a:pt x="964" y="1393"/>
                    <a:pt x="893" y="1107"/>
                    <a:pt x="893" y="810"/>
                  </a:cubicBezTo>
                  <a:cubicBezTo>
                    <a:pt x="893" y="595"/>
                    <a:pt x="917" y="357"/>
                    <a:pt x="1024" y="131"/>
                  </a:cubicBezTo>
                  <a:cubicBezTo>
                    <a:pt x="1060" y="83"/>
                    <a:pt x="1072" y="36"/>
                    <a:pt x="1095"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
            <p:cNvSpPr/>
            <p:nvPr/>
          </p:nvSpPr>
          <p:spPr>
            <a:xfrm>
              <a:off x="5326850" y="3918775"/>
              <a:ext cx="84850" cy="39600"/>
            </a:xfrm>
            <a:custGeom>
              <a:avLst/>
              <a:gdLst/>
              <a:ahLst/>
              <a:cxnLst/>
              <a:rect l="l" t="t" r="r" b="b"/>
              <a:pathLst>
                <a:path w="3394" h="1584" extrusionOk="0">
                  <a:moveTo>
                    <a:pt x="2917" y="0"/>
                  </a:moveTo>
                  <a:lnTo>
                    <a:pt x="2917" y="0"/>
                  </a:lnTo>
                  <a:cubicBezTo>
                    <a:pt x="2941" y="262"/>
                    <a:pt x="2822" y="524"/>
                    <a:pt x="2596" y="703"/>
                  </a:cubicBezTo>
                  <a:cubicBezTo>
                    <a:pt x="2274" y="988"/>
                    <a:pt x="1822" y="1096"/>
                    <a:pt x="1381" y="1119"/>
                  </a:cubicBezTo>
                  <a:cubicBezTo>
                    <a:pt x="1264" y="1132"/>
                    <a:pt x="1146" y="1138"/>
                    <a:pt x="1027" y="1138"/>
                  </a:cubicBezTo>
                  <a:cubicBezTo>
                    <a:pt x="684" y="1138"/>
                    <a:pt x="336" y="1089"/>
                    <a:pt x="0" y="1000"/>
                  </a:cubicBezTo>
                  <a:lnTo>
                    <a:pt x="0" y="1000"/>
                  </a:lnTo>
                  <a:cubicBezTo>
                    <a:pt x="155" y="1155"/>
                    <a:pt x="357" y="1334"/>
                    <a:pt x="631" y="1524"/>
                  </a:cubicBezTo>
                  <a:cubicBezTo>
                    <a:pt x="643" y="1536"/>
                    <a:pt x="655" y="1536"/>
                    <a:pt x="667" y="1548"/>
                  </a:cubicBezTo>
                  <a:cubicBezTo>
                    <a:pt x="1048" y="1286"/>
                    <a:pt x="1465" y="1179"/>
                    <a:pt x="1846" y="1179"/>
                  </a:cubicBezTo>
                  <a:cubicBezTo>
                    <a:pt x="2262" y="1179"/>
                    <a:pt x="2655" y="1298"/>
                    <a:pt x="2965" y="1465"/>
                  </a:cubicBezTo>
                  <a:cubicBezTo>
                    <a:pt x="3036" y="1512"/>
                    <a:pt x="3096" y="1536"/>
                    <a:pt x="3155" y="1584"/>
                  </a:cubicBezTo>
                  <a:cubicBezTo>
                    <a:pt x="3144" y="1524"/>
                    <a:pt x="3132" y="1429"/>
                    <a:pt x="3132" y="1357"/>
                  </a:cubicBezTo>
                  <a:cubicBezTo>
                    <a:pt x="3132" y="1191"/>
                    <a:pt x="3179" y="1048"/>
                    <a:pt x="3263" y="893"/>
                  </a:cubicBezTo>
                  <a:cubicBezTo>
                    <a:pt x="3310" y="857"/>
                    <a:pt x="3358" y="798"/>
                    <a:pt x="3394" y="750"/>
                  </a:cubicBezTo>
                  <a:cubicBezTo>
                    <a:pt x="3310" y="500"/>
                    <a:pt x="3155" y="226"/>
                    <a:pt x="2917"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
            <p:cNvSpPr/>
            <p:nvPr/>
          </p:nvSpPr>
          <p:spPr>
            <a:xfrm>
              <a:off x="5405725" y="3895550"/>
              <a:ext cx="62225" cy="37225"/>
            </a:xfrm>
            <a:custGeom>
              <a:avLst/>
              <a:gdLst/>
              <a:ahLst/>
              <a:cxnLst/>
              <a:rect l="l" t="t" r="r" b="b"/>
              <a:pathLst>
                <a:path w="2489" h="1489" extrusionOk="0">
                  <a:moveTo>
                    <a:pt x="2144" y="0"/>
                  </a:moveTo>
                  <a:cubicBezTo>
                    <a:pt x="2132" y="453"/>
                    <a:pt x="1655" y="810"/>
                    <a:pt x="1155" y="893"/>
                  </a:cubicBezTo>
                  <a:cubicBezTo>
                    <a:pt x="1087" y="900"/>
                    <a:pt x="1019" y="903"/>
                    <a:pt x="952" y="903"/>
                  </a:cubicBezTo>
                  <a:cubicBezTo>
                    <a:pt x="630" y="903"/>
                    <a:pt x="315" y="835"/>
                    <a:pt x="0" y="727"/>
                  </a:cubicBezTo>
                  <a:lnTo>
                    <a:pt x="0" y="727"/>
                  </a:lnTo>
                  <a:cubicBezTo>
                    <a:pt x="239" y="965"/>
                    <a:pt x="417" y="1227"/>
                    <a:pt x="524" y="1489"/>
                  </a:cubicBezTo>
                  <a:cubicBezTo>
                    <a:pt x="536" y="1465"/>
                    <a:pt x="560" y="1453"/>
                    <a:pt x="572" y="1453"/>
                  </a:cubicBezTo>
                  <a:cubicBezTo>
                    <a:pt x="893" y="1310"/>
                    <a:pt x="1251" y="1227"/>
                    <a:pt x="1596" y="1227"/>
                  </a:cubicBezTo>
                  <a:cubicBezTo>
                    <a:pt x="1870" y="1227"/>
                    <a:pt x="2120" y="1274"/>
                    <a:pt x="2358" y="1346"/>
                  </a:cubicBezTo>
                  <a:cubicBezTo>
                    <a:pt x="2358" y="1334"/>
                    <a:pt x="2370" y="1322"/>
                    <a:pt x="2370" y="1310"/>
                  </a:cubicBezTo>
                  <a:cubicBezTo>
                    <a:pt x="2441" y="1108"/>
                    <a:pt x="2489" y="893"/>
                    <a:pt x="2489" y="679"/>
                  </a:cubicBezTo>
                  <a:cubicBezTo>
                    <a:pt x="2489" y="536"/>
                    <a:pt x="2465" y="393"/>
                    <a:pt x="2405" y="274"/>
                  </a:cubicBezTo>
                  <a:cubicBezTo>
                    <a:pt x="2358" y="179"/>
                    <a:pt x="2298" y="84"/>
                    <a:pt x="2203" y="24"/>
                  </a:cubicBezTo>
                  <a:cubicBezTo>
                    <a:pt x="2191" y="12"/>
                    <a:pt x="2167" y="12"/>
                    <a:pt x="2144"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
            <p:cNvSpPr/>
            <p:nvPr/>
          </p:nvSpPr>
          <p:spPr>
            <a:xfrm>
              <a:off x="5258375" y="4009250"/>
              <a:ext cx="77425" cy="53300"/>
            </a:xfrm>
            <a:custGeom>
              <a:avLst/>
              <a:gdLst/>
              <a:ahLst/>
              <a:cxnLst/>
              <a:rect l="l" t="t" r="r" b="b"/>
              <a:pathLst>
                <a:path w="3097" h="2132" extrusionOk="0">
                  <a:moveTo>
                    <a:pt x="2203" y="1"/>
                  </a:moveTo>
                  <a:lnTo>
                    <a:pt x="2203" y="1"/>
                  </a:lnTo>
                  <a:cubicBezTo>
                    <a:pt x="2358" y="239"/>
                    <a:pt x="2477" y="525"/>
                    <a:pt x="2406" y="775"/>
                  </a:cubicBezTo>
                  <a:cubicBezTo>
                    <a:pt x="2323" y="1060"/>
                    <a:pt x="2025" y="1251"/>
                    <a:pt x="1739" y="1382"/>
                  </a:cubicBezTo>
                  <a:cubicBezTo>
                    <a:pt x="1358" y="1560"/>
                    <a:pt x="953" y="1679"/>
                    <a:pt x="525" y="1679"/>
                  </a:cubicBezTo>
                  <a:cubicBezTo>
                    <a:pt x="346" y="1679"/>
                    <a:pt x="168" y="1656"/>
                    <a:pt x="1" y="1608"/>
                  </a:cubicBezTo>
                  <a:lnTo>
                    <a:pt x="1" y="1608"/>
                  </a:lnTo>
                  <a:cubicBezTo>
                    <a:pt x="25" y="1632"/>
                    <a:pt x="48" y="1656"/>
                    <a:pt x="60" y="1679"/>
                  </a:cubicBezTo>
                  <a:cubicBezTo>
                    <a:pt x="322" y="1989"/>
                    <a:pt x="763" y="2132"/>
                    <a:pt x="1239" y="2132"/>
                  </a:cubicBezTo>
                  <a:cubicBezTo>
                    <a:pt x="1584" y="2132"/>
                    <a:pt x="1942" y="2049"/>
                    <a:pt x="2251" y="1929"/>
                  </a:cubicBezTo>
                  <a:cubicBezTo>
                    <a:pt x="2358" y="1906"/>
                    <a:pt x="2442" y="1846"/>
                    <a:pt x="2537" y="1798"/>
                  </a:cubicBezTo>
                  <a:cubicBezTo>
                    <a:pt x="2596" y="1596"/>
                    <a:pt x="2680" y="1358"/>
                    <a:pt x="2858" y="1084"/>
                  </a:cubicBezTo>
                  <a:cubicBezTo>
                    <a:pt x="2942" y="989"/>
                    <a:pt x="3013" y="894"/>
                    <a:pt x="3096" y="822"/>
                  </a:cubicBezTo>
                  <a:cubicBezTo>
                    <a:pt x="3025" y="525"/>
                    <a:pt x="2823" y="310"/>
                    <a:pt x="2501" y="120"/>
                  </a:cubicBezTo>
                  <a:cubicBezTo>
                    <a:pt x="2418" y="72"/>
                    <a:pt x="2311" y="24"/>
                    <a:pt x="2203"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
            <p:cNvSpPr/>
            <p:nvPr/>
          </p:nvSpPr>
          <p:spPr>
            <a:xfrm>
              <a:off x="5348875" y="3967875"/>
              <a:ext cx="38125" cy="51825"/>
            </a:xfrm>
            <a:custGeom>
              <a:avLst/>
              <a:gdLst/>
              <a:ahLst/>
              <a:cxnLst/>
              <a:rect l="l" t="t" r="r" b="b"/>
              <a:pathLst>
                <a:path w="1525" h="2073" extrusionOk="0">
                  <a:moveTo>
                    <a:pt x="1524" y="1"/>
                  </a:moveTo>
                  <a:lnTo>
                    <a:pt x="1524" y="1"/>
                  </a:lnTo>
                  <a:cubicBezTo>
                    <a:pt x="1143" y="36"/>
                    <a:pt x="774" y="179"/>
                    <a:pt x="512" y="417"/>
                  </a:cubicBezTo>
                  <a:cubicBezTo>
                    <a:pt x="179" y="715"/>
                    <a:pt x="0" y="1156"/>
                    <a:pt x="84" y="1572"/>
                  </a:cubicBezTo>
                  <a:cubicBezTo>
                    <a:pt x="107" y="1727"/>
                    <a:pt x="179" y="1906"/>
                    <a:pt x="191" y="2072"/>
                  </a:cubicBezTo>
                  <a:cubicBezTo>
                    <a:pt x="346" y="2013"/>
                    <a:pt x="512" y="2001"/>
                    <a:pt x="667" y="2001"/>
                  </a:cubicBezTo>
                  <a:cubicBezTo>
                    <a:pt x="715" y="2001"/>
                    <a:pt x="774" y="2013"/>
                    <a:pt x="822" y="2013"/>
                  </a:cubicBezTo>
                  <a:cubicBezTo>
                    <a:pt x="786" y="1846"/>
                    <a:pt x="774" y="1656"/>
                    <a:pt x="774" y="1453"/>
                  </a:cubicBezTo>
                  <a:cubicBezTo>
                    <a:pt x="774" y="1060"/>
                    <a:pt x="834" y="644"/>
                    <a:pt x="1108" y="334"/>
                  </a:cubicBezTo>
                  <a:cubicBezTo>
                    <a:pt x="1227" y="203"/>
                    <a:pt x="1358" y="96"/>
                    <a:pt x="1524"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
            <p:cNvSpPr/>
            <p:nvPr/>
          </p:nvSpPr>
          <p:spPr>
            <a:xfrm>
              <a:off x="5440550" y="3939000"/>
              <a:ext cx="38725" cy="36350"/>
            </a:xfrm>
            <a:custGeom>
              <a:avLst/>
              <a:gdLst/>
              <a:ahLst/>
              <a:cxnLst/>
              <a:rect l="l" t="t" r="r" b="b"/>
              <a:pathLst>
                <a:path w="1549" h="1454" extrusionOk="0">
                  <a:moveTo>
                    <a:pt x="1096" y="1"/>
                  </a:moveTo>
                  <a:cubicBezTo>
                    <a:pt x="1072" y="156"/>
                    <a:pt x="1012" y="310"/>
                    <a:pt x="929" y="453"/>
                  </a:cubicBezTo>
                  <a:cubicBezTo>
                    <a:pt x="739" y="810"/>
                    <a:pt x="393" y="1096"/>
                    <a:pt x="0" y="1227"/>
                  </a:cubicBezTo>
                  <a:cubicBezTo>
                    <a:pt x="120" y="1203"/>
                    <a:pt x="250" y="1191"/>
                    <a:pt x="393" y="1191"/>
                  </a:cubicBezTo>
                  <a:cubicBezTo>
                    <a:pt x="560" y="1191"/>
                    <a:pt x="739" y="1203"/>
                    <a:pt x="893" y="1275"/>
                  </a:cubicBezTo>
                  <a:cubicBezTo>
                    <a:pt x="989" y="1322"/>
                    <a:pt x="1072" y="1382"/>
                    <a:pt x="1132" y="1453"/>
                  </a:cubicBezTo>
                  <a:cubicBezTo>
                    <a:pt x="1155" y="1251"/>
                    <a:pt x="1263" y="1013"/>
                    <a:pt x="1370" y="715"/>
                  </a:cubicBezTo>
                  <a:cubicBezTo>
                    <a:pt x="1441" y="548"/>
                    <a:pt x="1477" y="406"/>
                    <a:pt x="1548" y="263"/>
                  </a:cubicBezTo>
                  <a:cubicBezTo>
                    <a:pt x="1405" y="167"/>
                    <a:pt x="1263" y="72"/>
                    <a:pt x="1096"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
            <p:cNvSpPr/>
            <p:nvPr/>
          </p:nvSpPr>
          <p:spPr>
            <a:xfrm>
              <a:off x="5376850" y="4006275"/>
              <a:ext cx="16400" cy="20275"/>
            </a:xfrm>
            <a:custGeom>
              <a:avLst/>
              <a:gdLst/>
              <a:ahLst/>
              <a:cxnLst/>
              <a:rect l="l" t="t" r="r" b="b"/>
              <a:pathLst>
                <a:path w="656" h="811" extrusionOk="0">
                  <a:moveTo>
                    <a:pt x="1" y="1"/>
                  </a:moveTo>
                  <a:cubicBezTo>
                    <a:pt x="1" y="203"/>
                    <a:pt x="24" y="393"/>
                    <a:pt x="60" y="536"/>
                  </a:cubicBezTo>
                  <a:cubicBezTo>
                    <a:pt x="167" y="572"/>
                    <a:pt x="262" y="596"/>
                    <a:pt x="358" y="644"/>
                  </a:cubicBezTo>
                  <a:cubicBezTo>
                    <a:pt x="441" y="691"/>
                    <a:pt x="536" y="751"/>
                    <a:pt x="608" y="810"/>
                  </a:cubicBezTo>
                  <a:cubicBezTo>
                    <a:pt x="608" y="703"/>
                    <a:pt x="620" y="596"/>
                    <a:pt x="655" y="477"/>
                  </a:cubicBezTo>
                  <a:cubicBezTo>
                    <a:pt x="382" y="393"/>
                    <a:pt x="179" y="203"/>
                    <a:pt x="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
            <p:cNvSpPr/>
            <p:nvPr/>
          </p:nvSpPr>
          <p:spPr>
            <a:xfrm>
              <a:off x="5329525" y="4031275"/>
              <a:ext cx="89625" cy="43200"/>
            </a:xfrm>
            <a:custGeom>
              <a:avLst/>
              <a:gdLst/>
              <a:ahLst/>
              <a:cxnLst/>
              <a:rect l="l" t="t" r="r" b="b"/>
              <a:pathLst>
                <a:path w="3585" h="1728" extrusionOk="0">
                  <a:moveTo>
                    <a:pt x="2191" y="1"/>
                  </a:moveTo>
                  <a:lnTo>
                    <a:pt x="2191" y="1"/>
                  </a:lnTo>
                  <a:cubicBezTo>
                    <a:pt x="2203" y="48"/>
                    <a:pt x="2239" y="84"/>
                    <a:pt x="2263" y="132"/>
                  </a:cubicBezTo>
                  <a:cubicBezTo>
                    <a:pt x="2310" y="203"/>
                    <a:pt x="2310" y="346"/>
                    <a:pt x="2215" y="370"/>
                  </a:cubicBezTo>
                  <a:cubicBezTo>
                    <a:pt x="2191" y="382"/>
                    <a:pt x="2155" y="382"/>
                    <a:pt x="2120" y="382"/>
                  </a:cubicBezTo>
                  <a:cubicBezTo>
                    <a:pt x="2107" y="381"/>
                    <a:pt x="2094" y="381"/>
                    <a:pt x="2081" y="381"/>
                  </a:cubicBezTo>
                  <a:cubicBezTo>
                    <a:pt x="1867" y="381"/>
                    <a:pt x="1646" y="473"/>
                    <a:pt x="1489" y="608"/>
                  </a:cubicBezTo>
                  <a:cubicBezTo>
                    <a:pt x="1370" y="715"/>
                    <a:pt x="1274" y="858"/>
                    <a:pt x="1191" y="1013"/>
                  </a:cubicBezTo>
                  <a:cubicBezTo>
                    <a:pt x="1096" y="1156"/>
                    <a:pt x="1012" y="1298"/>
                    <a:pt x="858" y="1394"/>
                  </a:cubicBezTo>
                  <a:cubicBezTo>
                    <a:pt x="769" y="1460"/>
                    <a:pt x="653" y="1499"/>
                    <a:pt x="543" y="1499"/>
                  </a:cubicBezTo>
                  <a:cubicBezTo>
                    <a:pt x="476" y="1499"/>
                    <a:pt x="412" y="1485"/>
                    <a:pt x="358" y="1453"/>
                  </a:cubicBezTo>
                  <a:cubicBezTo>
                    <a:pt x="239" y="1394"/>
                    <a:pt x="167" y="1275"/>
                    <a:pt x="119" y="1156"/>
                  </a:cubicBezTo>
                  <a:cubicBezTo>
                    <a:pt x="84" y="1084"/>
                    <a:pt x="60" y="1001"/>
                    <a:pt x="48" y="906"/>
                  </a:cubicBezTo>
                  <a:cubicBezTo>
                    <a:pt x="12" y="1025"/>
                    <a:pt x="0" y="1132"/>
                    <a:pt x="0" y="1239"/>
                  </a:cubicBezTo>
                  <a:cubicBezTo>
                    <a:pt x="0" y="1477"/>
                    <a:pt x="84" y="1632"/>
                    <a:pt x="155" y="1727"/>
                  </a:cubicBezTo>
                  <a:cubicBezTo>
                    <a:pt x="417" y="1596"/>
                    <a:pt x="786" y="1453"/>
                    <a:pt x="1298" y="1394"/>
                  </a:cubicBezTo>
                  <a:cubicBezTo>
                    <a:pt x="1262" y="1358"/>
                    <a:pt x="1262" y="1310"/>
                    <a:pt x="1346" y="1203"/>
                  </a:cubicBezTo>
                  <a:cubicBezTo>
                    <a:pt x="1441" y="1074"/>
                    <a:pt x="1567" y="982"/>
                    <a:pt x="1661" y="982"/>
                  </a:cubicBezTo>
                  <a:cubicBezTo>
                    <a:pt x="1697" y="982"/>
                    <a:pt x="1728" y="995"/>
                    <a:pt x="1751" y="1025"/>
                  </a:cubicBezTo>
                  <a:cubicBezTo>
                    <a:pt x="1798" y="1084"/>
                    <a:pt x="1727" y="1239"/>
                    <a:pt x="1643" y="1358"/>
                  </a:cubicBezTo>
                  <a:cubicBezTo>
                    <a:pt x="1774" y="1334"/>
                    <a:pt x="1894" y="1334"/>
                    <a:pt x="2036" y="1334"/>
                  </a:cubicBezTo>
                  <a:cubicBezTo>
                    <a:pt x="2239" y="1334"/>
                    <a:pt x="2429" y="1358"/>
                    <a:pt x="2632" y="1370"/>
                  </a:cubicBezTo>
                  <a:cubicBezTo>
                    <a:pt x="2977" y="1394"/>
                    <a:pt x="3310" y="1418"/>
                    <a:pt x="3584" y="1418"/>
                  </a:cubicBezTo>
                  <a:cubicBezTo>
                    <a:pt x="3560" y="1120"/>
                    <a:pt x="3489" y="953"/>
                    <a:pt x="3406" y="858"/>
                  </a:cubicBezTo>
                  <a:cubicBezTo>
                    <a:pt x="3322" y="775"/>
                    <a:pt x="3227" y="739"/>
                    <a:pt x="3072" y="703"/>
                  </a:cubicBezTo>
                  <a:cubicBezTo>
                    <a:pt x="2977" y="667"/>
                    <a:pt x="2894" y="644"/>
                    <a:pt x="2786" y="596"/>
                  </a:cubicBezTo>
                  <a:cubicBezTo>
                    <a:pt x="2775" y="584"/>
                    <a:pt x="2751" y="584"/>
                    <a:pt x="2739" y="560"/>
                  </a:cubicBezTo>
                  <a:cubicBezTo>
                    <a:pt x="2727" y="596"/>
                    <a:pt x="2691" y="608"/>
                    <a:pt x="2632" y="608"/>
                  </a:cubicBezTo>
                  <a:cubicBezTo>
                    <a:pt x="2537" y="634"/>
                    <a:pt x="2454" y="678"/>
                    <a:pt x="2371" y="678"/>
                  </a:cubicBezTo>
                  <a:cubicBezTo>
                    <a:pt x="2339" y="678"/>
                    <a:pt x="2307" y="672"/>
                    <a:pt x="2275" y="656"/>
                  </a:cubicBezTo>
                  <a:cubicBezTo>
                    <a:pt x="2239" y="644"/>
                    <a:pt x="2239" y="560"/>
                    <a:pt x="2275" y="489"/>
                  </a:cubicBezTo>
                  <a:cubicBezTo>
                    <a:pt x="2310" y="429"/>
                    <a:pt x="2382" y="382"/>
                    <a:pt x="2465" y="346"/>
                  </a:cubicBezTo>
                  <a:lnTo>
                    <a:pt x="2429" y="251"/>
                  </a:lnTo>
                  <a:cubicBezTo>
                    <a:pt x="2382" y="167"/>
                    <a:pt x="2310" y="72"/>
                    <a:pt x="219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
            <p:cNvSpPr/>
            <p:nvPr/>
          </p:nvSpPr>
          <p:spPr>
            <a:xfrm>
              <a:off x="5399475" y="3976225"/>
              <a:ext cx="66400" cy="67575"/>
            </a:xfrm>
            <a:custGeom>
              <a:avLst/>
              <a:gdLst/>
              <a:ahLst/>
              <a:cxnLst/>
              <a:rect l="l" t="t" r="r" b="b"/>
              <a:pathLst>
                <a:path w="2656" h="2703" extrusionOk="0">
                  <a:moveTo>
                    <a:pt x="1989" y="0"/>
                  </a:moveTo>
                  <a:cubicBezTo>
                    <a:pt x="2013" y="60"/>
                    <a:pt x="2013" y="131"/>
                    <a:pt x="1989" y="191"/>
                  </a:cubicBezTo>
                  <a:cubicBezTo>
                    <a:pt x="1929" y="500"/>
                    <a:pt x="1870" y="845"/>
                    <a:pt x="1655" y="1084"/>
                  </a:cubicBezTo>
                  <a:cubicBezTo>
                    <a:pt x="1536" y="1214"/>
                    <a:pt x="1370" y="1310"/>
                    <a:pt x="1203" y="1393"/>
                  </a:cubicBezTo>
                  <a:cubicBezTo>
                    <a:pt x="941" y="1548"/>
                    <a:pt x="620" y="1679"/>
                    <a:pt x="310" y="1726"/>
                  </a:cubicBezTo>
                  <a:cubicBezTo>
                    <a:pt x="239" y="1738"/>
                    <a:pt x="143" y="1738"/>
                    <a:pt x="72" y="1738"/>
                  </a:cubicBezTo>
                  <a:cubicBezTo>
                    <a:pt x="0" y="2072"/>
                    <a:pt x="36" y="2203"/>
                    <a:pt x="36" y="2274"/>
                  </a:cubicBezTo>
                  <a:lnTo>
                    <a:pt x="36" y="2334"/>
                  </a:lnTo>
                  <a:cubicBezTo>
                    <a:pt x="36" y="2346"/>
                    <a:pt x="12" y="2369"/>
                    <a:pt x="12" y="2381"/>
                  </a:cubicBezTo>
                  <a:cubicBezTo>
                    <a:pt x="60" y="2441"/>
                    <a:pt x="119" y="2488"/>
                    <a:pt x="215" y="2512"/>
                  </a:cubicBezTo>
                  <a:cubicBezTo>
                    <a:pt x="310" y="2560"/>
                    <a:pt x="465" y="2584"/>
                    <a:pt x="631" y="2667"/>
                  </a:cubicBezTo>
                  <a:cubicBezTo>
                    <a:pt x="643" y="2679"/>
                    <a:pt x="667" y="2691"/>
                    <a:pt x="691" y="2703"/>
                  </a:cubicBezTo>
                  <a:lnTo>
                    <a:pt x="762" y="2703"/>
                  </a:lnTo>
                  <a:cubicBezTo>
                    <a:pt x="786" y="2512"/>
                    <a:pt x="846" y="2334"/>
                    <a:pt x="965" y="2191"/>
                  </a:cubicBezTo>
                  <a:cubicBezTo>
                    <a:pt x="1143" y="1953"/>
                    <a:pt x="1417" y="1798"/>
                    <a:pt x="1679" y="1726"/>
                  </a:cubicBezTo>
                  <a:cubicBezTo>
                    <a:pt x="1858" y="1679"/>
                    <a:pt x="2036" y="1655"/>
                    <a:pt x="2215" y="1631"/>
                  </a:cubicBezTo>
                  <a:cubicBezTo>
                    <a:pt x="2513" y="1262"/>
                    <a:pt x="2655" y="869"/>
                    <a:pt x="2655" y="595"/>
                  </a:cubicBezTo>
                  <a:cubicBezTo>
                    <a:pt x="2655" y="464"/>
                    <a:pt x="2620" y="345"/>
                    <a:pt x="2572" y="250"/>
                  </a:cubicBezTo>
                  <a:cubicBezTo>
                    <a:pt x="2536" y="179"/>
                    <a:pt x="2477" y="119"/>
                    <a:pt x="2382" y="60"/>
                  </a:cubicBezTo>
                  <a:cubicBezTo>
                    <a:pt x="2274" y="12"/>
                    <a:pt x="2167" y="0"/>
                    <a:pt x="2036"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
            <p:cNvSpPr/>
            <p:nvPr/>
          </p:nvSpPr>
          <p:spPr>
            <a:xfrm>
              <a:off x="5494425" y="4039900"/>
              <a:ext cx="3600" cy="1525"/>
            </a:xfrm>
            <a:custGeom>
              <a:avLst/>
              <a:gdLst/>
              <a:ahLst/>
              <a:cxnLst/>
              <a:rect l="l" t="t" r="r" b="b"/>
              <a:pathLst>
                <a:path w="144" h="61" extrusionOk="0">
                  <a:moveTo>
                    <a:pt x="143" y="1"/>
                  </a:moveTo>
                  <a:cubicBezTo>
                    <a:pt x="108" y="13"/>
                    <a:pt x="48" y="37"/>
                    <a:pt x="0" y="61"/>
                  </a:cubicBezTo>
                  <a:cubicBezTo>
                    <a:pt x="48" y="37"/>
                    <a:pt x="108" y="25"/>
                    <a:pt x="143" y="13"/>
                  </a:cubicBezTo>
                  <a:lnTo>
                    <a:pt x="143" y="1"/>
                  </a:ln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
            <p:cNvSpPr/>
            <p:nvPr/>
          </p:nvSpPr>
          <p:spPr>
            <a:xfrm>
              <a:off x="5488475" y="3947350"/>
              <a:ext cx="26225" cy="39000"/>
            </a:xfrm>
            <a:custGeom>
              <a:avLst/>
              <a:gdLst/>
              <a:ahLst/>
              <a:cxnLst/>
              <a:rect l="l" t="t" r="r" b="b"/>
              <a:pathLst>
                <a:path w="1049" h="1560" extrusionOk="0">
                  <a:moveTo>
                    <a:pt x="953" y="0"/>
                  </a:moveTo>
                  <a:cubicBezTo>
                    <a:pt x="608" y="203"/>
                    <a:pt x="322" y="500"/>
                    <a:pt x="143" y="834"/>
                  </a:cubicBezTo>
                  <a:cubicBezTo>
                    <a:pt x="72" y="1000"/>
                    <a:pt x="0" y="1191"/>
                    <a:pt x="48" y="1369"/>
                  </a:cubicBezTo>
                  <a:cubicBezTo>
                    <a:pt x="60" y="1441"/>
                    <a:pt x="72" y="1500"/>
                    <a:pt x="119" y="1560"/>
                  </a:cubicBezTo>
                  <a:lnTo>
                    <a:pt x="322" y="1560"/>
                  </a:lnTo>
                  <a:cubicBezTo>
                    <a:pt x="643" y="1536"/>
                    <a:pt x="893" y="1524"/>
                    <a:pt x="1048" y="1477"/>
                  </a:cubicBezTo>
                  <a:cubicBezTo>
                    <a:pt x="1024" y="1417"/>
                    <a:pt x="1012" y="1357"/>
                    <a:pt x="977" y="1322"/>
                  </a:cubicBezTo>
                  <a:cubicBezTo>
                    <a:pt x="881" y="1048"/>
                    <a:pt x="822" y="834"/>
                    <a:pt x="822" y="834"/>
                  </a:cubicBezTo>
                  <a:lnTo>
                    <a:pt x="822" y="822"/>
                  </a:lnTo>
                  <a:cubicBezTo>
                    <a:pt x="798" y="750"/>
                    <a:pt x="798" y="679"/>
                    <a:pt x="798" y="595"/>
                  </a:cubicBezTo>
                  <a:cubicBezTo>
                    <a:pt x="798" y="393"/>
                    <a:pt x="858" y="179"/>
                    <a:pt x="953"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
            <p:cNvSpPr/>
            <p:nvPr/>
          </p:nvSpPr>
          <p:spPr>
            <a:xfrm>
              <a:off x="5473300" y="4025625"/>
              <a:ext cx="27400" cy="33950"/>
            </a:xfrm>
            <a:custGeom>
              <a:avLst/>
              <a:gdLst/>
              <a:ahLst/>
              <a:cxnLst/>
              <a:rect l="l" t="t" r="r" b="b"/>
              <a:pathLst>
                <a:path w="1096" h="1358" extrusionOk="0">
                  <a:moveTo>
                    <a:pt x="500" y="0"/>
                  </a:moveTo>
                  <a:cubicBezTo>
                    <a:pt x="607" y="96"/>
                    <a:pt x="667" y="227"/>
                    <a:pt x="667" y="358"/>
                  </a:cubicBezTo>
                  <a:cubicBezTo>
                    <a:pt x="667" y="536"/>
                    <a:pt x="572" y="715"/>
                    <a:pt x="476" y="882"/>
                  </a:cubicBezTo>
                  <a:cubicBezTo>
                    <a:pt x="334" y="1060"/>
                    <a:pt x="191" y="1227"/>
                    <a:pt x="0" y="1358"/>
                  </a:cubicBezTo>
                  <a:cubicBezTo>
                    <a:pt x="250" y="1286"/>
                    <a:pt x="500" y="1203"/>
                    <a:pt x="738" y="1143"/>
                  </a:cubicBezTo>
                  <a:cubicBezTo>
                    <a:pt x="845" y="1132"/>
                    <a:pt x="965" y="1108"/>
                    <a:pt x="1084" y="1084"/>
                  </a:cubicBezTo>
                  <a:cubicBezTo>
                    <a:pt x="1096" y="1013"/>
                    <a:pt x="1096" y="941"/>
                    <a:pt x="1096" y="870"/>
                  </a:cubicBezTo>
                  <a:cubicBezTo>
                    <a:pt x="1096" y="632"/>
                    <a:pt x="1024" y="393"/>
                    <a:pt x="905" y="239"/>
                  </a:cubicBezTo>
                  <a:cubicBezTo>
                    <a:pt x="798" y="96"/>
                    <a:pt x="667" y="0"/>
                    <a:pt x="50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
            <p:cNvSpPr/>
            <p:nvPr/>
          </p:nvSpPr>
          <p:spPr>
            <a:xfrm>
              <a:off x="5568850" y="3931875"/>
              <a:ext cx="12525" cy="16075"/>
            </a:xfrm>
            <a:custGeom>
              <a:avLst/>
              <a:gdLst/>
              <a:ahLst/>
              <a:cxnLst/>
              <a:rect l="l" t="t" r="r" b="b"/>
              <a:pathLst>
                <a:path w="501" h="643" extrusionOk="0">
                  <a:moveTo>
                    <a:pt x="0" y="0"/>
                  </a:moveTo>
                  <a:cubicBezTo>
                    <a:pt x="107" y="167"/>
                    <a:pt x="179" y="357"/>
                    <a:pt x="202" y="548"/>
                  </a:cubicBezTo>
                  <a:cubicBezTo>
                    <a:pt x="345" y="572"/>
                    <a:pt x="429" y="607"/>
                    <a:pt x="500" y="643"/>
                  </a:cubicBezTo>
                  <a:cubicBezTo>
                    <a:pt x="369" y="369"/>
                    <a:pt x="202" y="167"/>
                    <a:pt x="24" y="12"/>
                  </a:cubicBezTo>
                  <a:cubicBezTo>
                    <a:pt x="12" y="12"/>
                    <a:pt x="12" y="0"/>
                    <a:pt x="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
            <p:cNvSpPr/>
            <p:nvPr/>
          </p:nvSpPr>
          <p:spPr>
            <a:xfrm>
              <a:off x="5524200" y="3953000"/>
              <a:ext cx="68475" cy="48550"/>
            </a:xfrm>
            <a:custGeom>
              <a:avLst/>
              <a:gdLst/>
              <a:ahLst/>
              <a:cxnLst/>
              <a:rect l="l" t="t" r="r" b="b"/>
              <a:pathLst>
                <a:path w="2739" h="1942" extrusionOk="0">
                  <a:moveTo>
                    <a:pt x="1988" y="0"/>
                  </a:moveTo>
                  <a:lnTo>
                    <a:pt x="1988" y="48"/>
                  </a:lnTo>
                  <a:cubicBezTo>
                    <a:pt x="1929" y="524"/>
                    <a:pt x="1619" y="953"/>
                    <a:pt x="1155" y="1167"/>
                  </a:cubicBezTo>
                  <a:cubicBezTo>
                    <a:pt x="954" y="1261"/>
                    <a:pt x="730" y="1306"/>
                    <a:pt x="507" y="1306"/>
                  </a:cubicBezTo>
                  <a:cubicBezTo>
                    <a:pt x="334" y="1306"/>
                    <a:pt x="161" y="1279"/>
                    <a:pt x="0" y="1227"/>
                  </a:cubicBezTo>
                  <a:lnTo>
                    <a:pt x="0" y="1227"/>
                  </a:lnTo>
                  <a:cubicBezTo>
                    <a:pt x="83" y="1405"/>
                    <a:pt x="203" y="1584"/>
                    <a:pt x="322" y="1715"/>
                  </a:cubicBezTo>
                  <a:cubicBezTo>
                    <a:pt x="464" y="1858"/>
                    <a:pt x="655" y="1941"/>
                    <a:pt x="905" y="1941"/>
                  </a:cubicBezTo>
                  <a:cubicBezTo>
                    <a:pt x="1250" y="1941"/>
                    <a:pt x="1715" y="1798"/>
                    <a:pt x="2203" y="1524"/>
                  </a:cubicBezTo>
                  <a:cubicBezTo>
                    <a:pt x="2405" y="1405"/>
                    <a:pt x="2548" y="1298"/>
                    <a:pt x="2619" y="1203"/>
                  </a:cubicBezTo>
                  <a:cubicBezTo>
                    <a:pt x="2691" y="1120"/>
                    <a:pt x="2727" y="1048"/>
                    <a:pt x="2727" y="941"/>
                  </a:cubicBezTo>
                  <a:cubicBezTo>
                    <a:pt x="2739" y="750"/>
                    <a:pt x="2584" y="441"/>
                    <a:pt x="2393" y="0"/>
                  </a:cubicBezTo>
                  <a:cubicBezTo>
                    <a:pt x="2374" y="30"/>
                    <a:pt x="2346" y="51"/>
                    <a:pt x="2297" y="51"/>
                  </a:cubicBezTo>
                  <a:cubicBezTo>
                    <a:pt x="2286" y="51"/>
                    <a:pt x="2275" y="50"/>
                    <a:pt x="2262" y="48"/>
                  </a:cubicBezTo>
                  <a:cubicBezTo>
                    <a:pt x="2215" y="48"/>
                    <a:pt x="2143" y="36"/>
                    <a:pt x="198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
            <p:cNvSpPr/>
            <p:nvPr/>
          </p:nvSpPr>
          <p:spPr>
            <a:xfrm>
              <a:off x="5564675" y="3918300"/>
              <a:ext cx="58950" cy="51975"/>
            </a:xfrm>
            <a:custGeom>
              <a:avLst/>
              <a:gdLst/>
              <a:ahLst/>
              <a:cxnLst/>
              <a:rect l="l" t="t" r="r" b="b"/>
              <a:pathLst>
                <a:path w="2358" h="2079" extrusionOk="0">
                  <a:moveTo>
                    <a:pt x="453" y="1"/>
                  </a:moveTo>
                  <a:cubicBezTo>
                    <a:pt x="326" y="1"/>
                    <a:pt x="198" y="14"/>
                    <a:pt x="72" y="43"/>
                  </a:cubicBezTo>
                  <a:cubicBezTo>
                    <a:pt x="48" y="55"/>
                    <a:pt x="36" y="55"/>
                    <a:pt x="0" y="67"/>
                  </a:cubicBezTo>
                  <a:cubicBezTo>
                    <a:pt x="155" y="126"/>
                    <a:pt x="298" y="222"/>
                    <a:pt x="429" y="317"/>
                  </a:cubicBezTo>
                  <a:cubicBezTo>
                    <a:pt x="691" y="543"/>
                    <a:pt x="929" y="853"/>
                    <a:pt x="1108" y="1269"/>
                  </a:cubicBezTo>
                  <a:cubicBezTo>
                    <a:pt x="1227" y="1591"/>
                    <a:pt x="1358" y="1841"/>
                    <a:pt x="1417" y="2079"/>
                  </a:cubicBezTo>
                  <a:cubicBezTo>
                    <a:pt x="1501" y="2067"/>
                    <a:pt x="1608" y="2067"/>
                    <a:pt x="1703" y="2067"/>
                  </a:cubicBezTo>
                  <a:cubicBezTo>
                    <a:pt x="1786" y="2067"/>
                    <a:pt x="1858" y="2067"/>
                    <a:pt x="1941" y="2079"/>
                  </a:cubicBezTo>
                  <a:cubicBezTo>
                    <a:pt x="2072" y="2019"/>
                    <a:pt x="2155" y="1960"/>
                    <a:pt x="2215" y="1900"/>
                  </a:cubicBezTo>
                  <a:cubicBezTo>
                    <a:pt x="2298" y="1829"/>
                    <a:pt x="2334" y="1769"/>
                    <a:pt x="2358" y="1674"/>
                  </a:cubicBezTo>
                  <a:cubicBezTo>
                    <a:pt x="2263" y="1234"/>
                    <a:pt x="2036" y="817"/>
                    <a:pt x="1679" y="472"/>
                  </a:cubicBezTo>
                  <a:cubicBezTo>
                    <a:pt x="1655" y="460"/>
                    <a:pt x="1608" y="424"/>
                    <a:pt x="1584" y="400"/>
                  </a:cubicBezTo>
                  <a:cubicBezTo>
                    <a:pt x="1560" y="424"/>
                    <a:pt x="1524" y="460"/>
                    <a:pt x="1429" y="495"/>
                  </a:cubicBezTo>
                  <a:cubicBezTo>
                    <a:pt x="1286" y="558"/>
                    <a:pt x="1149" y="648"/>
                    <a:pt x="1045" y="648"/>
                  </a:cubicBezTo>
                  <a:cubicBezTo>
                    <a:pt x="1010" y="648"/>
                    <a:pt x="979" y="638"/>
                    <a:pt x="953" y="614"/>
                  </a:cubicBezTo>
                  <a:cubicBezTo>
                    <a:pt x="881" y="555"/>
                    <a:pt x="1024" y="341"/>
                    <a:pt x="1286" y="222"/>
                  </a:cubicBezTo>
                  <a:cubicBezTo>
                    <a:pt x="1286" y="198"/>
                    <a:pt x="1298" y="198"/>
                    <a:pt x="1298" y="198"/>
                  </a:cubicBezTo>
                  <a:cubicBezTo>
                    <a:pt x="1041" y="73"/>
                    <a:pt x="748" y="1"/>
                    <a:pt x="453"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
            <p:cNvSpPr/>
            <p:nvPr/>
          </p:nvSpPr>
          <p:spPr>
            <a:xfrm>
              <a:off x="5527475" y="4020425"/>
              <a:ext cx="78900" cy="43925"/>
            </a:xfrm>
            <a:custGeom>
              <a:avLst/>
              <a:gdLst/>
              <a:ahLst/>
              <a:cxnLst/>
              <a:rect l="l" t="t" r="r" b="b"/>
              <a:pathLst>
                <a:path w="3156" h="1757" extrusionOk="0">
                  <a:moveTo>
                    <a:pt x="1858" y="0"/>
                  </a:moveTo>
                  <a:cubicBezTo>
                    <a:pt x="1600" y="0"/>
                    <a:pt x="1358" y="85"/>
                    <a:pt x="1131" y="208"/>
                  </a:cubicBezTo>
                  <a:cubicBezTo>
                    <a:pt x="964" y="292"/>
                    <a:pt x="786" y="423"/>
                    <a:pt x="643" y="530"/>
                  </a:cubicBezTo>
                  <a:cubicBezTo>
                    <a:pt x="691" y="494"/>
                    <a:pt x="786" y="459"/>
                    <a:pt x="929" y="447"/>
                  </a:cubicBezTo>
                  <a:cubicBezTo>
                    <a:pt x="958" y="445"/>
                    <a:pt x="989" y="444"/>
                    <a:pt x="1021" y="444"/>
                  </a:cubicBezTo>
                  <a:cubicBezTo>
                    <a:pt x="1196" y="444"/>
                    <a:pt x="1406" y="473"/>
                    <a:pt x="1607" y="554"/>
                  </a:cubicBezTo>
                  <a:cubicBezTo>
                    <a:pt x="1846" y="661"/>
                    <a:pt x="1941" y="744"/>
                    <a:pt x="1965" y="804"/>
                  </a:cubicBezTo>
                  <a:cubicBezTo>
                    <a:pt x="2000" y="863"/>
                    <a:pt x="1965" y="887"/>
                    <a:pt x="1941" y="923"/>
                  </a:cubicBezTo>
                  <a:cubicBezTo>
                    <a:pt x="1900" y="943"/>
                    <a:pt x="1867" y="973"/>
                    <a:pt x="1821" y="973"/>
                  </a:cubicBezTo>
                  <a:cubicBezTo>
                    <a:pt x="1814" y="973"/>
                    <a:pt x="1806" y="972"/>
                    <a:pt x="1798" y="970"/>
                  </a:cubicBezTo>
                  <a:cubicBezTo>
                    <a:pt x="1738" y="947"/>
                    <a:pt x="1655" y="911"/>
                    <a:pt x="1465" y="828"/>
                  </a:cubicBezTo>
                  <a:cubicBezTo>
                    <a:pt x="1084" y="673"/>
                    <a:pt x="643" y="685"/>
                    <a:pt x="607" y="566"/>
                  </a:cubicBezTo>
                  <a:cubicBezTo>
                    <a:pt x="595" y="554"/>
                    <a:pt x="607" y="554"/>
                    <a:pt x="631" y="530"/>
                  </a:cubicBezTo>
                  <a:lnTo>
                    <a:pt x="631" y="530"/>
                  </a:lnTo>
                  <a:cubicBezTo>
                    <a:pt x="369" y="732"/>
                    <a:pt x="167" y="970"/>
                    <a:pt x="0" y="1221"/>
                  </a:cubicBezTo>
                  <a:cubicBezTo>
                    <a:pt x="583" y="1256"/>
                    <a:pt x="1191" y="1387"/>
                    <a:pt x="1655" y="1697"/>
                  </a:cubicBezTo>
                  <a:cubicBezTo>
                    <a:pt x="1834" y="1625"/>
                    <a:pt x="2060" y="1566"/>
                    <a:pt x="2298" y="1566"/>
                  </a:cubicBezTo>
                  <a:cubicBezTo>
                    <a:pt x="2512" y="1566"/>
                    <a:pt x="2739" y="1625"/>
                    <a:pt x="2965" y="1756"/>
                  </a:cubicBezTo>
                  <a:lnTo>
                    <a:pt x="3012" y="1709"/>
                  </a:lnTo>
                  <a:cubicBezTo>
                    <a:pt x="3096" y="1578"/>
                    <a:pt x="3155" y="1411"/>
                    <a:pt x="3155" y="1221"/>
                  </a:cubicBezTo>
                  <a:cubicBezTo>
                    <a:pt x="3155" y="935"/>
                    <a:pt x="3024" y="578"/>
                    <a:pt x="2572" y="208"/>
                  </a:cubicBezTo>
                  <a:cubicBezTo>
                    <a:pt x="2417" y="137"/>
                    <a:pt x="2238" y="42"/>
                    <a:pt x="2060" y="18"/>
                  </a:cubicBezTo>
                  <a:cubicBezTo>
                    <a:pt x="1991" y="6"/>
                    <a:pt x="1924" y="0"/>
                    <a:pt x="185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
            <p:cNvSpPr/>
            <p:nvPr/>
          </p:nvSpPr>
          <p:spPr>
            <a:xfrm>
              <a:off x="5646825" y="3965175"/>
              <a:ext cx="83075" cy="56300"/>
            </a:xfrm>
            <a:custGeom>
              <a:avLst/>
              <a:gdLst/>
              <a:ahLst/>
              <a:cxnLst/>
              <a:rect l="l" t="t" r="r" b="b"/>
              <a:pathLst>
                <a:path w="3323" h="2252" extrusionOk="0">
                  <a:moveTo>
                    <a:pt x="1035" y="1019"/>
                  </a:moveTo>
                  <a:cubicBezTo>
                    <a:pt x="1071" y="1019"/>
                    <a:pt x="1100" y="1025"/>
                    <a:pt x="1120" y="1037"/>
                  </a:cubicBezTo>
                  <a:cubicBezTo>
                    <a:pt x="1191" y="1085"/>
                    <a:pt x="1179" y="1109"/>
                    <a:pt x="1179" y="1156"/>
                  </a:cubicBezTo>
                  <a:cubicBezTo>
                    <a:pt x="1179" y="1204"/>
                    <a:pt x="1167" y="1228"/>
                    <a:pt x="1132" y="1264"/>
                  </a:cubicBezTo>
                  <a:cubicBezTo>
                    <a:pt x="1108" y="1287"/>
                    <a:pt x="1072" y="1299"/>
                    <a:pt x="941" y="1383"/>
                  </a:cubicBezTo>
                  <a:cubicBezTo>
                    <a:pt x="711" y="1497"/>
                    <a:pt x="518" y="1667"/>
                    <a:pt x="394" y="1667"/>
                  </a:cubicBezTo>
                  <a:cubicBezTo>
                    <a:pt x="377" y="1667"/>
                    <a:pt x="360" y="1664"/>
                    <a:pt x="346" y="1656"/>
                  </a:cubicBezTo>
                  <a:cubicBezTo>
                    <a:pt x="262" y="1621"/>
                    <a:pt x="441" y="1287"/>
                    <a:pt x="762" y="1109"/>
                  </a:cubicBezTo>
                  <a:cubicBezTo>
                    <a:pt x="866" y="1045"/>
                    <a:pt x="964" y="1019"/>
                    <a:pt x="1035" y="1019"/>
                  </a:cubicBezTo>
                  <a:close/>
                  <a:moveTo>
                    <a:pt x="1820" y="0"/>
                  </a:moveTo>
                  <a:cubicBezTo>
                    <a:pt x="1620" y="0"/>
                    <a:pt x="1421" y="21"/>
                    <a:pt x="1239" y="85"/>
                  </a:cubicBezTo>
                  <a:cubicBezTo>
                    <a:pt x="810" y="216"/>
                    <a:pt x="477" y="549"/>
                    <a:pt x="274" y="906"/>
                  </a:cubicBezTo>
                  <a:cubicBezTo>
                    <a:pt x="155" y="1097"/>
                    <a:pt x="84" y="1311"/>
                    <a:pt x="0" y="1526"/>
                  </a:cubicBezTo>
                  <a:cubicBezTo>
                    <a:pt x="215" y="1716"/>
                    <a:pt x="346" y="1990"/>
                    <a:pt x="393" y="2240"/>
                  </a:cubicBezTo>
                  <a:cubicBezTo>
                    <a:pt x="417" y="2240"/>
                    <a:pt x="441" y="2252"/>
                    <a:pt x="465" y="2252"/>
                  </a:cubicBezTo>
                  <a:cubicBezTo>
                    <a:pt x="584" y="2228"/>
                    <a:pt x="715" y="2216"/>
                    <a:pt x="870" y="2216"/>
                  </a:cubicBezTo>
                  <a:lnTo>
                    <a:pt x="1060" y="2216"/>
                  </a:lnTo>
                  <a:cubicBezTo>
                    <a:pt x="1251" y="2228"/>
                    <a:pt x="1453" y="2240"/>
                    <a:pt x="1655" y="2252"/>
                  </a:cubicBezTo>
                  <a:cubicBezTo>
                    <a:pt x="2144" y="2133"/>
                    <a:pt x="2548" y="1895"/>
                    <a:pt x="2858" y="1645"/>
                  </a:cubicBezTo>
                  <a:cubicBezTo>
                    <a:pt x="2977" y="1549"/>
                    <a:pt x="3084" y="1478"/>
                    <a:pt x="3156" y="1418"/>
                  </a:cubicBezTo>
                  <a:cubicBezTo>
                    <a:pt x="3239" y="1359"/>
                    <a:pt x="3275" y="1311"/>
                    <a:pt x="3310" y="1275"/>
                  </a:cubicBezTo>
                  <a:cubicBezTo>
                    <a:pt x="3322" y="1240"/>
                    <a:pt x="3322" y="1228"/>
                    <a:pt x="3322" y="1180"/>
                  </a:cubicBezTo>
                  <a:cubicBezTo>
                    <a:pt x="3322" y="1109"/>
                    <a:pt x="3251" y="918"/>
                    <a:pt x="3025" y="585"/>
                  </a:cubicBezTo>
                  <a:cubicBezTo>
                    <a:pt x="2894" y="383"/>
                    <a:pt x="2715" y="192"/>
                    <a:pt x="2501" y="37"/>
                  </a:cubicBezTo>
                  <a:cubicBezTo>
                    <a:pt x="2370" y="25"/>
                    <a:pt x="2251" y="13"/>
                    <a:pt x="2120" y="13"/>
                  </a:cubicBezTo>
                  <a:cubicBezTo>
                    <a:pt x="2021" y="5"/>
                    <a:pt x="1920" y="0"/>
                    <a:pt x="182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
            <p:cNvSpPr/>
            <p:nvPr/>
          </p:nvSpPr>
          <p:spPr>
            <a:xfrm>
              <a:off x="5672725" y="4131300"/>
              <a:ext cx="53600" cy="33950"/>
            </a:xfrm>
            <a:custGeom>
              <a:avLst/>
              <a:gdLst/>
              <a:ahLst/>
              <a:cxnLst/>
              <a:rect l="l" t="t" r="r" b="b"/>
              <a:pathLst>
                <a:path w="2144" h="1358" extrusionOk="0">
                  <a:moveTo>
                    <a:pt x="1822" y="0"/>
                  </a:moveTo>
                  <a:lnTo>
                    <a:pt x="1822" y="0"/>
                  </a:lnTo>
                  <a:cubicBezTo>
                    <a:pt x="1905" y="226"/>
                    <a:pt x="1798" y="488"/>
                    <a:pt x="1584" y="631"/>
                  </a:cubicBezTo>
                  <a:cubicBezTo>
                    <a:pt x="1414" y="759"/>
                    <a:pt x="1195" y="807"/>
                    <a:pt x="967" y="807"/>
                  </a:cubicBezTo>
                  <a:cubicBezTo>
                    <a:pt x="876" y="807"/>
                    <a:pt x="783" y="800"/>
                    <a:pt x="691" y="786"/>
                  </a:cubicBezTo>
                  <a:cubicBezTo>
                    <a:pt x="477" y="762"/>
                    <a:pt x="262" y="703"/>
                    <a:pt x="72" y="631"/>
                  </a:cubicBezTo>
                  <a:lnTo>
                    <a:pt x="72" y="750"/>
                  </a:lnTo>
                  <a:cubicBezTo>
                    <a:pt x="72" y="929"/>
                    <a:pt x="36" y="1119"/>
                    <a:pt x="0" y="1298"/>
                  </a:cubicBezTo>
                  <a:cubicBezTo>
                    <a:pt x="12" y="1310"/>
                    <a:pt x="12" y="1346"/>
                    <a:pt x="24" y="1358"/>
                  </a:cubicBezTo>
                  <a:cubicBezTo>
                    <a:pt x="739" y="1298"/>
                    <a:pt x="1441" y="1227"/>
                    <a:pt x="2108" y="1143"/>
                  </a:cubicBezTo>
                  <a:cubicBezTo>
                    <a:pt x="2120" y="1048"/>
                    <a:pt x="2143" y="953"/>
                    <a:pt x="2143" y="846"/>
                  </a:cubicBezTo>
                  <a:cubicBezTo>
                    <a:pt x="2143" y="643"/>
                    <a:pt x="2096" y="453"/>
                    <a:pt x="2024" y="274"/>
                  </a:cubicBezTo>
                  <a:cubicBezTo>
                    <a:pt x="1965" y="167"/>
                    <a:pt x="1917" y="72"/>
                    <a:pt x="182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
            <p:cNvSpPr/>
            <p:nvPr/>
          </p:nvSpPr>
          <p:spPr>
            <a:xfrm>
              <a:off x="5728675" y="4101825"/>
              <a:ext cx="60150" cy="56275"/>
            </a:xfrm>
            <a:custGeom>
              <a:avLst/>
              <a:gdLst/>
              <a:ahLst/>
              <a:cxnLst/>
              <a:rect l="l" t="t" r="r" b="b"/>
              <a:pathLst>
                <a:path w="2406" h="2251" extrusionOk="0">
                  <a:moveTo>
                    <a:pt x="1391" y="1132"/>
                  </a:moveTo>
                  <a:cubicBezTo>
                    <a:pt x="1442" y="1132"/>
                    <a:pt x="1467" y="1165"/>
                    <a:pt x="1489" y="1215"/>
                  </a:cubicBezTo>
                  <a:cubicBezTo>
                    <a:pt x="1549" y="1286"/>
                    <a:pt x="1596" y="1346"/>
                    <a:pt x="1465" y="1429"/>
                  </a:cubicBezTo>
                  <a:cubicBezTo>
                    <a:pt x="1381" y="1491"/>
                    <a:pt x="1286" y="1542"/>
                    <a:pt x="1201" y="1542"/>
                  </a:cubicBezTo>
                  <a:cubicBezTo>
                    <a:pt x="1154" y="1542"/>
                    <a:pt x="1110" y="1527"/>
                    <a:pt x="1072" y="1489"/>
                  </a:cubicBezTo>
                  <a:cubicBezTo>
                    <a:pt x="1013" y="1429"/>
                    <a:pt x="1108" y="1274"/>
                    <a:pt x="1251" y="1179"/>
                  </a:cubicBezTo>
                  <a:cubicBezTo>
                    <a:pt x="1312" y="1146"/>
                    <a:pt x="1357" y="1132"/>
                    <a:pt x="1391" y="1132"/>
                  </a:cubicBezTo>
                  <a:close/>
                  <a:moveTo>
                    <a:pt x="1727" y="0"/>
                  </a:moveTo>
                  <a:lnTo>
                    <a:pt x="1727" y="0"/>
                  </a:lnTo>
                  <a:cubicBezTo>
                    <a:pt x="1775" y="48"/>
                    <a:pt x="1810" y="96"/>
                    <a:pt x="1834" y="143"/>
                  </a:cubicBezTo>
                  <a:cubicBezTo>
                    <a:pt x="1930" y="346"/>
                    <a:pt x="1846" y="584"/>
                    <a:pt x="1691" y="751"/>
                  </a:cubicBezTo>
                  <a:cubicBezTo>
                    <a:pt x="1656" y="774"/>
                    <a:pt x="1608" y="810"/>
                    <a:pt x="1584" y="834"/>
                  </a:cubicBezTo>
                  <a:cubicBezTo>
                    <a:pt x="1429" y="941"/>
                    <a:pt x="1251" y="1013"/>
                    <a:pt x="1072" y="1060"/>
                  </a:cubicBezTo>
                  <a:lnTo>
                    <a:pt x="1060" y="1060"/>
                  </a:lnTo>
                  <a:cubicBezTo>
                    <a:pt x="842" y="1120"/>
                    <a:pt x="614" y="1152"/>
                    <a:pt x="388" y="1152"/>
                  </a:cubicBezTo>
                  <a:cubicBezTo>
                    <a:pt x="257" y="1152"/>
                    <a:pt x="127" y="1141"/>
                    <a:pt x="1" y="1120"/>
                  </a:cubicBezTo>
                  <a:lnTo>
                    <a:pt x="1" y="1120"/>
                  </a:lnTo>
                  <a:cubicBezTo>
                    <a:pt x="36" y="1179"/>
                    <a:pt x="84" y="1239"/>
                    <a:pt x="96" y="1298"/>
                  </a:cubicBezTo>
                  <a:cubicBezTo>
                    <a:pt x="203" y="1524"/>
                    <a:pt x="239" y="1763"/>
                    <a:pt x="239" y="2001"/>
                  </a:cubicBezTo>
                  <a:cubicBezTo>
                    <a:pt x="239" y="2084"/>
                    <a:pt x="239" y="2167"/>
                    <a:pt x="227" y="2251"/>
                  </a:cubicBezTo>
                  <a:cubicBezTo>
                    <a:pt x="822" y="2179"/>
                    <a:pt x="1406" y="2108"/>
                    <a:pt x="1953" y="2025"/>
                  </a:cubicBezTo>
                  <a:cubicBezTo>
                    <a:pt x="2060" y="1894"/>
                    <a:pt x="2180" y="1763"/>
                    <a:pt x="2251" y="1608"/>
                  </a:cubicBezTo>
                  <a:cubicBezTo>
                    <a:pt x="2346" y="1453"/>
                    <a:pt x="2406" y="1215"/>
                    <a:pt x="2406" y="989"/>
                  </a:cubicBezTo>
                  <a:cubicBezTo>
                    <a:pt x="2406" y="774"/>
                    <a:pt x="2358" y="572"/>
                    <a:pt x="2287" y="405"/>
                  </a:cubicBezTo>
                  <a:cubicBezTo>
                    <a:pt x="2203" y="239"/>
                    <a:pt x="2108" y="120"/>
                    <a:pt x="2013" y="96"/>
                  </a:cubicBezTo>
                  <a:cubicBezTo>
                    <a:pt x="1930" y="48"/>
                    <a:pt x="1822" y="36"/>
                    <a:pt x="1727"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
            <p:cNvSpPr/>
            <p:nvPr/>
          </p:nvSpPr>
          <p:spPr>
            <a:xfrm>
              <a:off x="5772725" y="4063125"/>
              <a:ext cx="34850" cy="61650"/>
            </a:xfrm>
            <a:custGeom>
              <a:avLst/>
              <a:gdLst/>
              <a:ahLst/>
              <a:cxnLst/>
              <a:rect l="l" t="t" r="r" b="b"/>
              <a:pathLst>
                <a:path w="1394" h="2466" extrusionOk="0">
                  <a:moveTo>
                    <a:pt x="441" y="1"/>
                  </a:moveTo>
                  <a:lnTo>
                    <a:pt x="441" y="1"/>
                  </a:lnTo>
                  <a:cubicBezTo>
                    <a:pt x="608" y="239"/>
                    <a:pt x="608" y="572"/>
                    <a:pt x="465" y="822"/>
                  </a:cubicBezTo>
                  <a:cubicBezTo>
                    <a:pt x="358" y="1001"/>
                    <a:pt x="191" y="1156"/>
                    <a:pt x="1" y="1251"/>
                  </a:cubicBezTo>
                  <a:cubicBezTo>
                    <a:pt x="132" y="1287"/>
                    <a:pt x="251" y="1310"/>
                    <a:pt x="382" y="1370"/>
                  </a:cubicBezTo>
                  <a:cubicBezTo>
                    <a:pt x="608" y="1465"/>
                    <a:pt x="739" y="1644"/>
                    <a:pt x="834" y="1846"/>
                  </a:cubicBezTo>
                  <a:cubicBezTo>
                    <a:pt x="918" y="2025"/>
                    <a:pt x="953" y="2239"/>
                    <a:pt x="965" y="2465"/>
                  </a:cubicBezTo>
                  <a:cubicBezTo>
                    <a:pt x="1072" y="2382"/>
                    <a:pt x="1144" y="2322"/>
                    <a:pt x="1203" y="2251"/>
                  </a:cubicBezTo>
                  <a:cubicBezTo>
                    <a:pt x="1334" y="2072"/>
                    <a:pt x="1394" y="1870"/>
                    <a:pt x="1394" y="1608"/>
                  </a:cubicBezTo>
                  <a:lnTo>
                    <a:pt x="1394" y="1537"/>
                  </a:lnTo>
                  <a:cubicBezTo>
                    <a:pt x="1382" y="1251"/>
                    <a:pt x="1358" y="1037"/>
                    <a:pt x="1299" y="858"/>
                  </a:cubicBezTo>
                  <a:cubicBezTo>
                    <a:pt x="1215" y="679"/>
                    <a:pt x="1132" y="525"/>
                    <a:pt x="941" y="358"/>
                  </a:cubicBezTo>
                  <a:cubicBezTo>
                    <a:pt x="822" y="239"/>
                    <a:pt x="656" y="108"/>
                    <a:pt x="44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
            <p:cNvSpPr/>
            <p:nvPr/>
          </p:nvSpPr>
          <p:spPr>
            <a:xfrm>
              <a:off x="5787625" y="4015500"/>
              <a:ext cx="69075" cy="57475"/>
            </a:xfrm>
            <a:custGeom>
              <a:avLst/>
              <a:gdLst/>
              <a:ahLst/>
              <a:cxnLst/>
              <a:rect l="l" t="t" r="r" b="b"/>
              <a:pathLst>
                <a:path w="2763" h="2299" extrusionOk="0">
                  <a:moveTo>
                    <a:pt x="1891" y="1016"/>
                  </a:moveTo>
                  <a:cubicBezTo>
                    <a:pt x="1976" y="1016"/>
                    <a:pt x="2000" y="1059"/>
                    <a:pt x="2024" y="1108"/>
                  </a:cubicBezTo>
                  <a:cubicBezTo>
                    <a:pt x="2072" y="1191"/>
                    <a:pt x="2096" y="1275"/>
                    <a:pt x="1846" y="1346"/>
                  </a:cubicBezTo>
                  <a:cubicBezTo>
                    <a:pt x="1717" y="1389"/>
                    <a:pt x="1582" y="1416"/>
                    <a:pt x="1478" y="1416"/>
                  </a:cubicBezTo>
                  <a:cubicBezTo>
                    <a:pt x="1380" y="1416"/>
                    <a:pt x="1309" y="1392"/>
                    <a:pt x="1298" y="1334"/>
                  </a:cubicBezTo>
                  <a:cubicBezTo>
                    <a:pt x="1274" y="1251"/>
                    <a:pt x="1500" y="1132"/>
                    <a:pt x="1727" y="1048"/>
                  </a:cubicBezTo>
                  <a:cubicBezTo>
                    <a:pt x="1799" y="1026"/>
                    <a:pt x="1851" y="1016"/>
                    <a:pt x="1891" y="1016"/>
                  </a:cubicBezTo>
                  <a:close/>
                  <a:moveTo>
                    <a:pt x="1953" y="1"/>
                  </a:moveTo>
                  <a:cubicBezTo>
                    <a:pt x="1512" y="1"/>
                    <a:pt x="1084" y="36"/>
                    <a:pt x="667" y="96"/>
                  </a:cubicBezTo>
                  <a:cubicBezTo>
                    <a:pt x="679" y="155"/>
                    <a:pt x="679" y="227"/>
                    <a:pt x="679" y="286"/>
                  </a:cubicBezTo>
                  <a:cubicBezTo>
                    <a:pt x="679" y="763"/>
                    <a:pt x="381" y="1191"/>
                    <a:pt x="0" y="1608"/>
                  </a:cubicBezTo>
                  <a:cubicBezTo>
                    <a:pt x="250" y="1751"/>
                    <a:pt x="464" y="1894"/>
                    <a:pt x="619" y="2049"/>
                  </a:cubicBezTo>
                  <a:cubicBezTo>
                    <a:pt x="715" y="2120"/>
                    <a:pt x="774" y="2203"/>
                    <a:pt x="834" y="2299"/>
                  </a:cubicBezTo>
                  <a:cubicBezTo>
                    <a:pt x="1072" y="2287"/>
                    <a:pt x="1274" y="2251"/>
                    <a:pt x="1441" y="2191"/>
                  </a:cubicBezTo>
                  <a:cubicBezTo>
                    <a:pt x="1786" y="2072"/>
                    <a:pt x="2167" y="1870"/>
                    <a:pt x="2453" y="1632"/>
                  </a:cubicBezTo>
                  <a:cubicBezTo>
                    <a:pt x="2584" y="1525"/>
                    <a:pt x="2691" y="1406"/>
                    <a:pt x="2762" y="1287"/>
                  </a:cubicBezTo>
                  <a:cubicBezTo>
                    <a:pt x="2667" y="1132"/>
                    <a:pt x="2608" y="989"/>
                    <a:pt x="2608" y="810"/>
                  </a:cubicBezTo>
                  <a:cubicBezTo>
                    <a:pt x="2608" y="679"/>
                    <a:pt x="2643" y="525"/>
                    <a:pt x="2727" y="382"/>
                  </a:cubicBezTo>
                  <a:cubicBezTo>
                    <a:pt x="2691" y="334"/>
                    <a:pt x="2667" y="286"/>
                    <a:pt x="2620" y="239"/>
                  </a:cubicBezTo>
                  <a:cubicBezTo>
                    <a:pt x="2560" y="167"/>
                    <a:pt x="2465" y="96"/>
                    <a:pt x="2381" y="24"/>
                  </a:cubicBezTo>
                  <a:cubicBezTo>
                    <a:pt x="2227" y="1"/>
                    <a:pt x="2096" y="1"/>
                    <a:pt x="1953"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
            <p:cNvSpPr/>
            <p:nvPr/>
          </p:nvSpPr>
          <p:spPr>
            <a:xfrm>
              <a:off x="5861125" y="4027125"/>
              <a:ext cx="50925" cy="35125"/>
            </a:xfrm>
            <a:custGeom>
              <a:avLst/>
              <a:gdLst/>
              <a:ahLst/>
              <a:cxnLst/>
              <a:rect l="l" t="t" r="r" b="b"/>
              <a:pathLst>
                <a:path w="2037" h="1405" extrusionOk="0">
                  <a:moveTo>
                    <a:pt x="120" y="0"/>
                  </a:moveTo>
                  <a:cubicBezTo>
                    <a:pt x="37" y="131"/>
                    <a:pt x="1" y="250"/>
                    <a:pt x="1" y="357"/>
                  </a:cubicBezTo>
                  <a:cubicBezTo>
                    <a:pt x="1" y="488"/>
                    <a:pt x="61" y="607"/>
                    <a:pt x="168" y="750"/>
                  </a:cubicBezTo>
                  <a:cubicBezTo>
                    <a:pt x="275" y="869"/>
                    <a:pt x="418" y="988"/>
                    <a:pt x="596" y="1083"/>
                  </a:cubicBezTo>
                  <a:cubicBezTo>
                    <a:pt x="953" y="1286"/>
                    <a:pt x="1406" y="1405"/>
                    <a:pt x="1644" y="1405"/>
                  </a:cubicBezTo>
                  <a:cubicBezTo>
                    <a:pt x="1704" y="1405"/>
                    <a:pt x="1739" y="1405"/>
                    <a:pt x="1775" y="1381"/>
                  </a:cubicBezTo>
                  <a:cubicBezTo>
                    <a:pt x="1870" y="1357"/>
                    <a:pt x="1942" y="1322"/>
                    <a:pt x="2025" y="1310"/>
                  </a:cubicBezTo>
                  <a:cubicBezTo>
                    <a:pt x="2025" y="1250"/>
                    <a:pt x="2013" y="1191"/>
                    <a:pt x="2013" y="1131"/>
                  </a:cubicBezTo>
                  <a:cubicBezTo>
                    <a:pt x="2013" y="1060"/>
                    <a:pt x="2013" y="1000"/>
                    <a:pt x="2025" y="941"/>
                  </a:cubicBezTo>
                  <a:cubicBezTo>
                    <a:pt x="2037" y="881"/>
                    <a:pt x="2037" y="833"/>
                    <a:pt x="2037" y="774"/>
                  </a:cubicBezTo>
                  <a:cubicBezTo>
                    <a:pt x="2037" y="726"/>
                    <a:pt x="2025" y="667"/>
                    <a:pt x="2025" y="631"/>
                  </a:cubicBezTo>
                  <a:cubicBezTo>
                    <a:pt x="1806" y="670"/>
                    <a:pt x="1583" y="691"/>
                    <a:pt x="1363" y="691"/>
                  </a:cubicBezTo>
                  <a:cubicBezTo>
                    <a:pt x="1176" y="691"/>
                    <a:pt x="991" y="676"/>
                    <a:pt x="811" y="643"/>
                  </a:cubicBezTo>
                  <a:cubicBezTo>
                    <a:pt x="596" y="607"/>
                    <a:pt x="394" y="536"/>
                    <a:pt x="239" y="405"/>
                  </a:cubicBezTo>
                  <a:cubicBezTo>
                    <a:pt x="132" y="298"/>
                    <a:pt x="72" y="131"/>
                    <a:pt x="12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
            <p:cNvSpPr/>
            <p:nvPr/>
          </p:nvSpPr>
          <p:spPr>
            <a:xfrm>
              <a:off x="5650700" y="4061350"/>
              <a:ext cx="65800" cy="55375"/>
            </a:xfrm>
            <a:custGeom>
              <a:avLst/>
              <a:gdLst/>
              <a:ahLst/>
              <a:cxnLst/>
              <a:rect l="l" t="t" r="r" b="b"/>
              <a:pathLst>
                <a:path w="2632" h="2215" extrusionOk="0">
                  <a:moveTo>
                    <a:pt x="1691" y="0"/>
                  </a:moveTo>
                  <a:lnTo>
                    <a:pt x="1691" y="0"/>
                  </a:lnTo>
                  <a:cubicBezTo>
                    <a:pt x="1798" y="143"/>
                    <a:pt x="1858" y="322"/>
                    <a:pt x="1810" y="500"/>
                  </a:cubicBezTo>
                  <a:cubicBezTo>
                    <a:pt x="1750" y="786"/>
                    <a:pt x="1500" y="1024"/>
                    <a:pt x="1239" y="1191"/>
                  </a:cubicBezTo>
                  <a:cubicBezTo>
                    <a:pt x="858" y="1417"/>
                    <a:pt x="441" y="1596"/>
                    <a:pt x="0" y="1667"/>
                  </a:cubicBezTo>
                  <a:cubicBezTo>
                    <a:pt x="203" y="1810"/>
                    <a:pt x="381" y="2012"/>
                    <a:pt x="536" y="2215"/>
                  </a:cubicBezTo>
                  <a:cubicBezTo>
                    <a:pt x="834" y="2155"/>
                    <a:pt x="1203" y="2096"/>
                    <a:pt x="1572" y="2096"/>
                  </a:cubicBezTo>
                  <a:cubicBezTo>
                    <a:pt x="1667" y="2096"/>
                    <a:pt x="1739" y="2120"/>
                    <a:pt x="1810" y="2120"/>
                  </a:cubicBezTo>
                  <a:cubicBezTo>
                    <a:pt x="2036" y="1953"/>
                    <a:pt x="2322" y="1774"/>
                    <a:pt x="2620" y="1608"/>
                  </a:cubicBezTo>
                  <a:cubicBezTo>
                    <a:pt x="2620" y="1596"/>
                    <a:pt x="2632" y="1560"/>
                    <a:pt x="2632" y="1548"/>
                  </a:cubicBezTo>
                  <a:lnTo>
                    <a:pt x="2632" y="1417"/>
                  </a:lnTo>
                  <a:cubicBezTo>
                    <a:pt x="2632" y="1250"/>
                    <a:pt x="2584" y="1108"/>
                    <a:pt x="2512" y="953"/>
                  </a:cubicBezTo>
                  <a:cubicBezTo>
                    <a:pt x="2441" y="810"/>
                    <a:pt x="2322" y="643"/>
                    <a:pt x="2191" y="465"/>
                  </a:cubicBezTo>
                  <a:cubicBezTo>
                    <a:pt x="2024" y="262"/>
                    <a:pt x="1893" y="119"/>
                    <a:pt x="1691"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
            <p:cNvSpPr/>
            <p:nvPr/>
          </p:nvSpPr>
          <p:spPr>
            <a:xfrm>
              <a:off x="5643250" y="4033550"/>
              <a:ext cx="74450" cy="39425"/>
            </a:xfrm>
            <a:custGeom>
              <a:avLst/>
              <a:gdLst/>
              <a:ahLst/>
              <a:cxnLst/>
              <a:rect l="l" t="t" r="r" b="b"/>
              <a:pathLst>
                <a:path w="2978" h="1577" extrusionOk="0">
                  <a:moveTo>
                    <a:pt x="702" y="1"/>
                  </a:moveTo>
                  <a:cubicBezTo>
                    <a:pt x="635" y="1"/>
                    <a:pt x="568" y="2"/>
                    <a:pt x="501" y="5"/>
                  </a:cubicBezTo>
                  <a:cubicBezTo>
                    <a:pt x="429" y="231"/>
                    <a:pt x="286" y="445"/>
                    <a:pt x="24" y="600"/>
                  </a:cubicBezTo>
                  <a:cubicBezTo>
                    <a:pt x="13" y="648"/>
                    <a:pt x="1" y="696"/>
                    <a:pt x="1" y="743"/>
                  </a:cubicBezTo>
                  <a:cubicBezTo>
                    <a:pt x="298" y="648"/>
                    <a:pt x="644" y="624"/>
                    <a:pt x="1025" y="600"/>
                  </a:cubicBezTo>
                  <a:lnTo>
                    <a:pt x="1132" y="600"/>
                  </a:lnTo>
                  <a:cubicBezTo>
                    <a:pt x="1560" y="600"/>
                    <a:pt x="1894" y="696"/>
                    <a:pt x="2144" y="850"/>
                  </a:cubicBezTo>
                  <a:cubicBezTo>
                    <a:pt x="2406" y="993"/>
                    <a:pt x="2584" y="1184"/>
                    <a:pt x="2751" y="1398"/>
                  </a:cubicBezTo>
                  <a:lnTo>
                    <a:pt x="2882" y="1577"/>
                  </a:lnTo>
                  <a:lnTo>
                    <a:pt x="2930" y="1481"/>
                  </a:lnTo>
                  <a:cubicBezTo>
                    <a:pt x="2965" y="1410"/>
                    <a:pt x="2977" y="1303"/>
                    <a:pt x="2977" y="1207"/>
                  </a:cubicBezTo>
                  <a:cubicBezTo>
                    <a:pt x="2977" y="1029"/>
                    <a:pt x="2930" y="815"/>
                    <a:pt x="2799" y="588"/>
                  </a:cubicBezTo>
                  <a:cubicBezTo>
                    <a:pt x="2787" y="576"/>
                    <a:pt x="2787" y="565"/>
                    <a:pt x="2787" y="565"/>
                  </a:cubicBezTo>
                  <a:cubicBezTo>
                    <a:pt x="2164" y="182"/>
                    <a:pt x="1442" y="1"/>
                    <a:pt x="702"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
            <p:cNvSpPr/>
            <p:nvPr/>
          </p:nvSpPr>
          <p:spPr>
            <a:xfrm>
              <a:off x="5702475" y="4003000"/>
              <a:ext cx="93200" cy="54200"/>
            </a:xfrm>
            <a:custGeom>
              <a:avLst/>
              <a:gdLst/>
              <a:ahLst/>
              <a:cxnLst/>
              <a:rect l="l" t="t" r="r" b="b"/>
              <a:pathLst>
                <a:path w="3728" h="2168" extrusionOk="0">
                  <a:moveTo>
                    <a:pt x="1334" y="1"/>
                  </a:moveTo>
                  <a:cubicBezTo>
                    <a:pt x="1323" y="24"/>
                    <a:pt x="1287" y="60"/>
                    <a:pt x="1263" y="84"/>
                  </a:cubicBezTo>
                  <a:cubicBezTo>
                    <a:pt x="1144" y="191"/>
                    <a:pt x="1025" y="263"/>
                    <a:pt x="870" y="382"/>
                  </a:cubicBezTo>
                  <a:cubicBezTo>
                    <a:pt x="632" y="560"/>
                    <a:pt x="334" y="763"/>
                    <a:pt x="1" y="905"/>
                  </a:cubicBezTo>
                  <a:cubicBezTo>
                    <a:pt x="263" y="1036"/>
                    <a:pt x="513" y="1263"/>
                    <a:pt x="739" y="1656"/>
                  </a:cubicBezTo>
                  <a:cubicBezTo>
                    <a:pt x="846" y="1846"/>
                    <a:pt x="906" y="2013"/>
                    <a:pt x="930" y="2168"/>
                  </a:cubicBezTo>
                  <a:cubicBezTo>
                    <a:pt x="977" y="2108"/>
                    <a:pt x="1037" y="2048"/>
                    <a:pt x="1096" y="1989"/>
                  </a:cubicBezTo>
                  <a:cubicBezTo>
                    <a:pt x="1287" y="1810"/>
                    <a:pt x="1525" y="1679"/>
                    <a:pt x="1811" y="1679"/>
                  </a:cubicBezTo>
                  <a:lnTo>
                    <a:pt x="1858" y="1679"/>
                  </a:lnTo>
                  <a:cubicBezTo>
                    <a:pt x="2299" y="1715"/>
                    <a:pt x="2716" y="1810"/>
                    <a:pt x="3073" y="1965"/>
                  </a:cubicBezTo>
                  <a:lnTo>
                    <a:pt x="3097" y="1953"/>
                  </a:lnTo>
                  <a:cubicBezTo>
                    <a:pt x="3478" y="1548"/>
                    <a:pt x="3728" y="1144"/>
                    <a:pt x="3728" y="786"/>
                  </a:cubicBezTo>
                  <a:lnTo>
                    <a:pt x="3728" y="644"/>
                  </a:lnTo>
                  <a:cubicBezTo>
                    <a:pt x="3656" y="536"/>
                    <a:pt x="3573" y="441"/>
                    <a:pt x="3454" y="370"/>
                  </a:cubicBezTo>
                  <a:cubicBezTo>
                    <a:pt x="3228" y="227"/>
                    <a:pt x="2930" y="179"/>
                    <a:pt x="2644" y="143"/>
                  </a:cubicBezTo>
                  <a:cubicBezTo>
                    <a:pt x="2216" y="108"/>
                    <a:pt x="1763" y="48"/>
                    <a:pt x="1334"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
            <p:cNvSpPr/>
            <p:nvPr/>
          </p:nvSpPr>
          <p:spPr>
            <a:xfrm>
              <a:off x="5268200" y="4019925"/>
              <a:ext cx="16275" cy="12125"/>
            </a:xfrm>
            <a:custGeom>
              <a:avLst/>
              <a:gdLst/>
              <a:ahLst/>
              <a:cxnLst/>
              <a:rect l="l" t="t" r="r" b="b"/>
              <a:pathLst>
                <a:path w="651" h="485" extrusionOk="0">
                  <a:moveTo>
                    <a:pt x="372" y="1"/>
                  </a:moveTo>
                  <a:cubicBezTo>
                    <a:pt x="364" y="1"/>
                    <a:pt x="355" y="1"/>
                    <a:pt x="346" y="2"/>
                  </a:cubicBezTo>
                  <a:cubicBezTo>
                    <a:pt x="179" y="38"/>
                    <a:pt x="108" y="109"/>
                    <a:pt x="48" y="240"/>
                  </a:cubicBezTo>
                  <a:cubicBezTo>
                    <a:pt x="1" y="336"/>
                    <a:pt x="72" y="467"/>
                    <a:pt x="191" y="479"/>
                  </a:cubicBezTo>
                  <a:cubicBezTo>
                    <a:pt x="219" y="482"/>
                    <a:pt x="244" y="484"/>
                    <a:pt x="268" y="484"/>
                  </a:cubicBezTo>
                  <a:cubicBezTo>
                    <a:pt x="386" y="484"/>
                    <a:pt x="459" y="435"/>
                    <a:pt x="548" y="336"/>
                  </a:cubicBezTo>
                  <a:cubicBezTo>
                    <a:pt x="651" y="222"/>
                    <a:pt x="547" y="1"/>
                    <a:pt x="372"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
            <p:cNvSpPr/>
            <p:nvPr/>
          </p:nvSpPr>
          <p:spPr>
            <a:xfrm>
              <a:off x="5383400" y="3974350"/>
              <a:ext cx="26975" cy="25350"/>
            </a:xfrm>
            <a:custGeom>
              <a:avLst/>
              <a:gdLst/>
              <a:ahLst/>
              <a:cxnLst/>
              <a:rect l="l" t="t" r="r" b="b"/>
              <a:pathLst>
                <a:path w="1079" h="1014" extrusionOk="0">
                  <a:moveTo>
                    <a:pt x="739" y="1"/>
                  </a:moveTo>
                  <a:cubicBezTo>
                    <a:pt x="712" y="1"/>
                    <a:pt x="684" y="5"/>
                    <a:pt x="655" y="16"/>
                  </a:cubicBezTo>
                  <a:cubicBezTo>
                    <a:pt x="262" y="135"/>
                    <a:pt x="0" y="611"/>
                    <a:pt x="84" y="980"/>
                  </a:cubicBezTo>
                  <a:cubicBezTo>
                    <a:pt x="91" y="1001"/>
                    <a:pt x="110" y="1013"/>
                    <a:pt x="127" y="1013"/>
                  </a:cubicBezTo>
                  <a:cubicBezTo>
                    <a:pt x="139" y="1013"/>
                    <a:pt x="150" y="1007"/>
                    <a:pt x="155" y="992"/>
                  </a:cubicBezTo>
                  <a:cubicBezTo>
                    <a:pt x="286" y="682"/>
                    <a:pt x="524" y="551"/>
                    <a:pt x="834" y="432"/>
                  </a:cubicBezTo>
                  <a:cubicBezTo>
                    <a:pt x="1079" y="326"/>
                    <a:pt x="962" y="1"/>
                    <a:pt x="739"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
            <p:cNvSpPr/>
            <p:nvPr/>
          </p:nvSpPr>
          <p:spPr>
            <a:xfrm>
              <a:off x="5336375" y="4034225"/>
              <a:ext cx="31875" cy="24550"/>
            </a:xfrm>
            <a:custGeom>
              <a:avLst/>
              <a:gdLst/>
              <a:ahLst/>
              <a:cxnLst/>
              <a:rect l="l" t="t" r="r" b="b"/>
              <a:pathLst>
                <a:path w="1275" h="982" extrusionOk="0">
                  <a:moveTo>
                    <a:pt x="1168" y="1"/>
                  </a:moveTo>
                  <a:cubicBezTo>
                    <a:pt x="950" y="1"/>
                    <a:pt x="759" y="76"/>
                    <a:pt x="548" y="121"/>
                  </a:cubicBezTo>
                  <a:cubicBezTo>
                    <a:pt x="310" y="180"/>
                    <a:pt x="215" y="407"/>
                    <a:pt x="96" y="561"/>
                  </a:cubicBezTo>
                  <a:cubicBezTo>
                    <a:pt x="0" y="716"/>
                    <a:pt x="84" y="954"/>
                    <a:pt x="298" y="978"/>
                  </a:cubicBezTo>
                  <a:cubicBezTo>
                    <a:pt x="315" y="981"/>
                    <a:pt x="331" y="982"/>
                    <a:pt x="346" y="982"/>
                  </a:cubicBezTo>
                  <a:cubicBezTo>
                    <a:pt x="547" y="982"/>
                    <a:pt x="615" y="776"/>
                    <a:pt x="560" y="621"/>
                  </a:cubicBezTo>
                  <a:cubicBezTo>
                    <a:pt x="536" y="549"/>
                    <a:pt x="655" y="418"/>
                    <a:pt x="679" y="347"/>
                  </a:cubicBezTo>
                  <a:cubicBezTo>
                    <a:pt x="765" y="142"/>
                    <a:pt x="940" y="83"/>
                    <a:pt x="1150" y="83"/>
                  </a:cubicBezTo>
                  <a:cubicBezTo>
                    <a:pt x="1171" y="83"/>
                    <a:pt x="1193" y="84"/>
                    <a:pt x="1215" y="85"/>
                  </a:cubicBezTo>
                  <a:cubicBezTo>
                    <a:pt x="1262" y="85"/>
                    <a:pt x="1274" y="2"/>
                    <a:pt x="1215" y="2"/>
                  </a:cubicBezTo>
                  <a:cubicBezTo>
                    <a:pt x="1199" y="1"/>
                    <a:pt x="1184" y="1"/>
                    <a:pt x="1168"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
            <p:cNvSpPr/>
            <p:nvPr/>
          </p:nvSpPr>
          <p:spPr>
            <a:xfrm>
              <a:off x="5345900" y="3909275"/>
              <a:ext cx="38375" cy="15850"/>
            </a:xfrm>
            <a:custGeom>
              <a:avLst/>
              <a:gdLst/>
              <a:ahLst/>
              <a:cxnLst/>
              <a:rect l="l" t="t" r="r" b="b"/>
              <a:pathLst>
                <a:path w="1535" h="634" extrusionOk="0">
                  <a:moveTo>
                    <a:pt x="831" y="0"/>
                  </a:moveTo>
                  <a:cubicBezTo>
                    <a:pt x="762" y="0"/>
                    <a:pt x="695" y="8"/>
                    <a:pt x="631" y="23"/>
                  </a:cubicBezTo>
                  <a:cubicBezTo>
                    <a:pt x="405" y="82"/>
                    <a:pt x="167" y="118"/>
                    <a:pt x="12" y="285"/>
                  </a:cubicBezTo>
                  <a:cubicBezTo>
                    <a:pt x="0" y="297"/>
                    <a:pt x="12" y="344"/>
                    <a:pt x="48" y="344"/>
                  </a:cubicBezTo>
                  <a:cubicBezTo>
                    <a:pt x="160" y="344"/>
                    <a:pt x="276" y="321"/>
                    <a:pt x="391" y="321"/>
                  </a:cubicBezTo>
                  <a:cubicBezTo>
                    <a:pt x="460" y="321"/>
                    <a:pt x="529" y="330"/>
                    <a:pt x="596" y="356"/>
                  </a:cubicBezTo>
                  <a:cubicBezTo>
                    <a:pt x="774" y="428"/>
                    <a:pt x="953" y="547"/>
                    <a:pt x="1143" y="606"/>
                  </a:cubicBezTo>
                  <a:cubicBezTo>
                    <a:pt x="1189" y="625"/>
                    <a:pt x="1230" y="633"/>
                    <a:pt x="1267" y="633"/>
                  </a:cubicBezTo>
                  <a:cubicBezTo>
                    <a:pt x="1486" y="633"/>
                    <a:pt x="1535" y="333"/>
                    <a:pt x="1381" y="190"/>
                  </a:cubicBezTo>
                  <a:cubicBezTo>
                    <a:pt x="1248" y="65"/>
                    <a:pt x="1035" y="0"/>
                    <a:pt x="831"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
            <p:cNvSpPr/>
            <p:nvPr/>
          </p:nvSpPr>
          <p:spPr>
            <a:xfrm>
              <a:off x="5290825" y="3875600"/>
              <a:ext cx="13425" cy="9850"/>
            </a:xfrm>
            <a:custGeom>
              <a:avLst/>
              <a:gdLst/>
              <a:ahLst/>
              <a:cxnLst/>
              <a:rect l="l" t="t" r="r" b="b"/>
              <a:pathLst>
                <a:path w="537" h="394" extrusionOk="0">
                  <a:moveTo>
                    <a:pt x="286" y="1"/>
                  </a:moveTo>
                  <a:cubicBezTo>
                    <a:pt x="36" y="1"/>
                    <a:pt x="1" y="394"/>
                    <a:pt x="239" y="394"/>
                  </a:cubicBezTo>
                  <a:cubicBezTo>
                    <a:pt x="513" y="394"/>
                    <a:pt x="536" y="1"/>
                    <a:pt x="286"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
            <p:cNvSpPr/>
            <p:nvPr/>
          </p:nvSpPr>
          <p:spPr>
            <a:xfrm>
              <a:off x="5333400" y="3845600"/>
              <a:ext cx="25125" cy="16150"/>
            </a:xfrm>
            <a:custGeom>
              <a:avLst/>
              <a:gdLst/>
              <a:ahLst/>
              <a:cxnLst/>
              <a:rect l="l" t="t" r="r" b="b"/>
              <a:pathLst>
                <a:path w="1005" h="646" extrusionOk="0">
                  <a:moveTo>
                    <a:pt x="566" y="1"/>
                  </a:moveTo>
                  <a:cubicBezTo>
                    <a:pt x="521" y="1"/>
                    <a:pt x="471" y="11"/>
                    <a:pt x="417" y="34"/>
                  </a:cubicBezTo>
                  <a:cubicBezTo>
                    <a:pt x="298" y="70"/>
                    <a:pt x="203" y="129"/>
                    <a:pt x="119" y="213"/>
                  </a:cubicBezTo>
                  <a:cubicBezTo>
                    <a:pt x="0" y="296"/>
                    <a:pt x="24" y="486"/>
                    <a:pt x="179" y="546"/>
                  </a:cubicBezTo>
                  <a:cubicBezTo>
                    <a:pt x="298" y="594"/>
                    <a:pt x="393" y="629"/>
                    <a:pt x="512" y="641"/>
                  </a:cubicBezTo>
                  <a:cubicBezTo>
                    <a:pt x="534" y="644"/>
                    <a:pt x="554" y="645"/>
                    <a:pt x="574" y="645"/>
                  </a:cubicBezTo>
                  <a:cubicBezTo>
                    <a:pt x="1005" y="645"/>
                    <a:pt x="926" y="1"/>
                    <a:pt x="566"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
            <p:cNvSpPr/>
            <p:nvPr/>
          </p:nvSpPr>
          <p:spPr>
            <a:xfrm>
              <a:off x="5427750" y="3942250"/>
              <a:ext cx="19050" cy="16150"/>
            </a:xfrm>
            <a:custGeom>
              <a:avLst/>
              <a:gdLst/>
              <a:ahLst/>
              <a:cxnLst/>
              <a:rect l="l" t="t" r="r" b="b"/>
              <a:pathLst>
                <a:path w="762" h="646" extrusionOk="0">
                  <a:moveTo>
                    <a:pt x="413" y="0"/>
                  </a:moveTo>
                  <a:cubicBezTo>
                    <a:pt x="371" y="0"/>
                    <a:pt x="328" y="12"/>
                    <a:pt x="286" y="37"/>
                  </a:cubicBezTo>
                  <a:cubicBezTo>
                    <a:pt x="179" y="85"/>
                    <a:pt x="120" y="133"/>
                    <a:pt x="72" y="252"/>
                  </a:cubicBezTo>
                  <a:cubicBezTo>
                    <a:pt x="0" y="418"/>
                    <a:pt x="120" y="585"/>
                    <a:pt x="298" y="633"/>
                  </a:cubicBezTo>
                  <a:cubicBezTo>
                    <a:pt x="334" y="633"/>
                    <a:pt x="358" y="645"/>
                    <a:pt x="393" y="645"/>
                  </a:cubicBezTo>
                  <a:cubicBezTo>
                    <a:pt x="399" y="645"/>
                    <a:pt x="405" y="645"/>
                    <a:pt x="411" y="645"/>
                  </a:cubicBezTo>
                  <a:cubicBezTo>
                    <a:pt x="616" y="645"/>
                    <a:pt x="761" y="449"/>
                    <a:pt x="727" y="276"/>
                  </a:cubicBezTo>
                  <a:cubicBezTo>
                    <a:pt x="708" y="145"/>
                    <a:pt x="566" y="0"/>
                    <a:pt x="413"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
            <p:cNvSpPr/>
            <p:nvPr/>
          </p:nvSpPr>
          <p:spPr>
            <a:xfrm>
              <a:off x="5454825" y="4037775"/>
              <a:ext cx="15800" cy="15575"/>
            </a:xfrm>
            <a:custGeom>
              <a:avLst/>
              <a:gdLst/>
              <a:ahLst/>
              <a:cxnLst/>
              <a:rect l="l" t="t" r="r" b="b"/>
              <a:pathLst>
                <a:path w="632" h="623" extrusionOk="0">
                  <a:moveTo>
                    <a:pt x="439" y="0"/>
                  </a:moveTo>
                  <a:cubicBezTo>
                    <a:pt x="429" y="0"/>
                    <a:pt x="417" y="1"/>
                    <a:pt x="406" y="3"/>
                  </a:cubicBezTo>
                  <a:cubicBezTo>
                    <a:pt x="334" y="26"/>
                    <a:pt x="275" y="50"/>
                    <a:pt x="203" y="86"/>
                  </a:cubicBezTo>
                  <a:cubicBezTo>
                    <a:pt x="49" y="157"/>
                    <a:pt x="1" y="324"/>
                    <a:pt x="60" y="455"/>
                  </a:cubicBezTo>
                  <a:cubicBezTo>
                    <a:pt x="60" y="467"/>
                    <a:pt x="72" y="467"/>
                    <a:pt x="72" y="479"/>
                  </a:cubicBezTo>
                  <a:cubicBezTo>
                    <a:pt x="108" y="562"/>
                    <a:pt x="180" y="598"/>
                    <a:pt x="275" y="622"/>
                  </a:cubicBezTo>
                  <a:lnTo>
                    <a:pt x="299" y="622"/>
                  </a:lnTo>
                  <a:cubicBezTo>
                    <a:pt x="307" y="622"/>
                    <a:pt x="315" y="623"/>
                    <a:pt x="323" y="623"/>
                  </a:cubicBezTo>
                  <a:cubicBezTo>
                    <a:pt x="487" y="623"/>
                    <a:pt x="585" y="509"/>
                    <a:pt x="608" y="384"/>
                  </a:cubicBezTo>
                  <a:cubicBezTo>
                    <a:pt x="632" y="324"/>
                    <a:pt x="632" y="276"/>
                    <a:pt x="632" y="217"/>
                  </a:cubicBezTo>
                  <a:cubicBezTo>
                    <a:pt x="632" y="129"/>
                    <a:pt x="571" y="0"/>
                    <a:pt x="439"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
            <p:cNvSpPr/>
            <p:nvPr/>
          </p:nvSpPr>
          <p:spPr>
            <a:xfrm>
              <a:off x="5637300" y="4067575"/>
              <a:ext cx="29500" cy="19100"/>
            </a:xfrm>
            <a:custGeom>
              <a:avLst/>
              <a:gdLst/>
              <a:ahLst/>
              <a:cxnLst/>
              <a:rect l="l" t="t" r="r" b="b"/>
              <a:pathLst>
                <a:path w="1180" h="764" extrusionOk="0">
                  <a:moveTo>
                    <a:pt x="740" y="0"/>
                  </a:moveTo>
                  <a:cubicBezTo>
                    <a:pt x="522" y="0"/>
                    <a:pt x="282" y="107"/>
                    <a:pt x="203" y="299"/>
                  </a:cubicBezTo>
                  <a:cubicBezTo>
                    <a:pt x="191" y="335"/>
                    <a:pt x="191" y="347"/>
                    <a:pt x="191" y="382"/>
                  </a:cubicBezTo>
                  <a:cubicBezTo>
                    <a:pt x="179" y="406"/>
                    <a:pt x="143" y="418"/>
                    <a:pt x="131" y="454"/>
                  </a:cubicBezTo>
                  <a:cubicBezTo>
                    <a:pt x="84" y="513"/>
                    <a:pt x="48" y="585"/>
                    <a:pt x="12" y="656"/>
                  </a:cubicBezTo>
                  <a:cubicBezTo>
                    <a:pt x="0" y="704"/>
                    <a:pt x="24" y="763"/>
                    <a:pt x="84" y="763"/>
                  </a:cubicBezTo>
                  <a:cubicBezTo>
                    <a:pt x="203" y="763"/>
                    <a:pt x="310" y="751"/>
                    <a:pt x="417" y="739"/>
                  </a:cubicBezTo>
                  <a:cubicBezTo>
                    <a:pt x="466" y="755"/>
                    <a:pt x="515" y="762"/>
                    <a:pt x="564" y="762"/>
                  </a:cubicBezTo>
                  <a:cubicBezTo>
                    <a:pt x="745" y="762"/>
                    <a:pt x="924" y="666"/>
                    <a:pt x="1036" y="525"/>
                  </a:cubicBezTo>
                  <a:cubicBezTo>
                    <a:pt x="1179" y="358"/>
                    <a:pt x="1024" y="25"/>
                    <a:pt x="774" y="1"/>
                  </a:cubicBezTo>
                  <a:cubicBezTo>
                    <a:pt x="763" y="1"/>
                    <a:pt x="752" y="0"/>
                    <a:pt x="740"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
            <p:cNvSpPr/>
            <p:nvPr/>
          </p:nvSpPr>
          <p:spPr>
            <a:xfrm>
              <a:off x="5728425" y="4064875"/>
              <a:ext cx="29750" cy="20375"/>
            </a:xfrm>
            <a:custGeom>
              <a:avLst/>
              <a:gdLst/>
              <a:ahLst/>
              <a:cxnLst/>
              <a:rect l="l" t="t" r="r" b="b"/>
              <a:pathLst>
                <a:path w="1190" h="815" extrusionOk="0">
                  <a:moveTo>
                    <a:pt x="701" y="0"/>
                  </a:moveTo>
                  <a:cubicBezTo>
                    <a:pt x="553" y="0"/>
                    <a:pt x="404" y="45"/>
                    <a:pt x="285" y="133"/>
                  </a:cubicBezTo>
                  <a:cubicBezTo>
                    <a:pt x="1" y="360"/>
                    <a:pt x="172" y="815"/>
                    <a:pt x="540" y="815"/>
                  </a:cubicBezTo>
                  <a:cubicBezTo>
                    <a:pt x="557" y="815"/>
                    <a:pt x="575" y="814"/>
                    <a:pt x="594" y="812"/>
                  </a:cubicBezTo>
                  <a:cubicBezTo>
                    <a:pt x="832" y="788"/>
                    <a:pt x="975" y="645"/>
                    <a:pt x="1070" y="455"/>
                  </a:cubicBezTo>
                  <a:cubicBezTo>
                    <a:pt x="1142" y="347"/>
                    <a:pt x="1189" y="205"/>
                    <a:pt x="1070" y="109"/>
                  </a:cubicBezTo>
                  <a:cubicBezTo>
                    <a:pt x="964" y="36"/>
                    <a:pt x="833" y="0"/>
                    <a:pt x="701"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
            <p:cNvSpPr/>
            <p:nvPr/>
          </p:nvSpPr>
          <p:spPr>
            <a:xfrm>
              <a:off x="5684625" y="4126825"/>
              <a:ext cx="18425" cy="14600"/>
            </a:xfrm>
            <a:custGeom>
              <a:avLst/>
              <a:gdLst/>
              <a:ahLst/>
              <a:cxnLst/>
              <a:rect l="l" t="t" r="r" b="b"/>
              <a:pathLst>
                <a:path w="737" h="584" extrusionOk="0">
                  <a:moveTo>
                    <a:pt x="405" y="1"/>
                  </a:moveTo>
                  <a:cubicBezTo>
                    <a:pt x="364" y="1"/>
                    <a:pt x="320" y="12"/>
                    <a:pt x="274" y="36"/>
                  </a:cubicBezTo>
                  <a:cubicBezTo>
                    <a:pt x="215" y="60"/>
                    <a:pt x="191" y="72"/>
                    <a:pt x="120" y="72"/>
                  </a:cubicBezTo>
                  <a:cubicBezTo>
                    <a:pt x="36" y="72"/>
                    <a:pt x="1" y="132"/>
                    <a:pt x="24" y="203"/>
                  </a:cubicBezTo>
                  <a:cubicBezTo>
                    <a:pt x="72" y="298"/>
                    <a:pt x="120" y="394"/>
                    <a:pt x="179" y="477"/>
                  </a:cubicBezTo>
                  <a:cubicBezTo>
                    <a:pt x="228" y="551"/>
                    <a:pt x="308" y="584"/>
                    <a:pt x="390" y="584"/>
                  </a:cubicBezTo>
                  <a:cubicBezTo>
                    <a:pt x="506" y="584"/>
                    <a:pt x="625" y="517"/>
                    <a:pt x="667" y="405"/>
                  </a:cubicBezTo>
                  <a:cubicBezTo>
                    <a:pt x="736" y="248"/>
                    <a:pt x="602" y="1"/>
                    <a:pt x="405"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
            <p:cNvSpPr/>
            <p:nvPr/>
          </p:nvSpPr>
          <p:spPr>
            <a:xfrm>
              <a:off x="5879125" y="4022775"/>
              <a:ext cx="22225" cy="13625"/>
            </a:xfrm>
            <a:custGeom>
              <a:avLst/>
              <a:gdLst/>
              <a:ahLst/>
              <a:cxnLst/>
              <a:rect l="l" t="t" r="r" b="b"/>
              <a:pathLst>
                <a:path w="889" h="545" extrusionOk="0">
                  <a:moveTo>
                    <a:pt x="521" y="0"/>
                  </a:moveTo>
                  <a:cubicBezTo>
                    <a:pt x="303" y="0"/>
                    <a:pt x="0" y="125"/>
                    <a:pt x="103" y="329"/>
                  </a:cubicBezTo>
                  <a:cubicBezTo>
                    <a:pt x="181" y="459"/>
                    <a:pt x="354" y="545"/>
                    <a:pt x="516" y="545"/>
                  </a:cubicBezTo>
                  <a:cubicBezTo>
                    <a:pt x="576" y="545"/>
                    <a:pt x="634" y="533"/>
                    <a:pt x="686" y="507"/>
                  </a:cubicBezTo>
                  <a:cubicBezTo>
                    <a:pt x="888" y="388"/>
                    <a:pt x="865" y="150"/>
                    <a:pt x="674" y="31"/>
                  </a:cubicBezTo>
                  <a:cubicBezTo>
                    <a:pt x="637" y="10"/>
                    <a:pt x="582" y="0"/>
                    <a:pt x="521"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
            <p:cNvSpPr/>
            <p:nvPr/>
          </p:nvSpPr>
          <p:spPr>
            <a:xfrm>
              <a:off x="5537000" y="3960775"/>
              <a:ext cx="15500" cy="13350"/>
            </a:xfrm>
            <a:custGeom>
              <a:avLst/>
              <a:gdLst/>
              <a:ahLst/>
              <a:cxnLst/>
              <a:rect l="l" t="t" r="r" b="b"/>
              <a:pathLst>
                <a:path w="620" h="534" extrusionOk="0">
                  <a:moveTo>
                    <a:pt x="343" y="0"/>
                  </a:moveTo>
                  <a:cubicBezTo>
                    <a:pt x="308" y="0"/>
                    <a:pt x="274" y="11"/>
                    <a:pt x="250" y="11"/>
                  </a:cubicBezTo>
                  <a:cubicBezTo>
                    <a:pt x="155" y="11"/>
                    <a:pt x="72" y="94"/>
                    <a:pt x="36" y="166"/>
                  </a:cubicBezTo>
                  <a:cubicBezTo>
                    <a:pt x="24" y="249"/>
                    <a:pt x="0" y="308"/>
                    <a:pt x="48" y="380"/>
                  </a:cubicBezTo>
                  <a:cubicBezTo>
                    <a:pt x="111" y="475"/>
                    <a:pt x="212" y="533"/>
                    <a:pt x="314" y="533"/>
                  </a:cubicBezTo>
                  <a:cubicBezTo>
                    <a:pt x="365" y="533"/>
                    <a:pt x="417" y="519"/>
                    <a:pt x="464" y="487"/>
                  </a:cubicBezTo>
                  <a:cubicBezTo>
                    <a:pt x="524" y="439"/>
                    <a:pt x="572" y="392"/>
                    <a:pt x="583" y="320"/>
                  </a:cubicBezTo>
                  <a:cubicBezTo>
                    <a:pt x="619" y="166"/>
                    <a:pt x="560" y="23"/>
                    <a:pt x="393" y="11"/>
                  </a:cubicBezTo>
                  <a:cubicBezTo>
                    <a:pt x="377" y="3"/>
                    <a:pt x="360" y="0"/>
                    <a:pt x="343"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
            <p:cNvSpPr/>
            <p:nvPr/>
          </p:nvSpPr>
          <p:spPr>
            <a:xfrm>
              <a:off x="4674675" y="3697025"/>
              <a:ext cx="63725" cy="28000"/>
            </a:xfrm>
            <a:custGeom>
              <a:avLst/>
              <a:gdLst/>
              <a:ahLst/>
              <a:cxnLst/>
              <a:rect l="l" t="t" r="r" b="b"/>
              <a:pathLst>
                <a:path w="2549" h="1120" extrusionOk="0">
                  <a:moveTo>
                    <a:pt x="965" y="0"/>
                  </a:moveTo>
                  <a:cubicBezTo>
                    <a:pt x="656" y="167"/>
                    <a:pt x="322" y="321"/>
                    <a:pt x="1" y="464"/>
                  </a:cubicBezTo>
                  <a:cubicBezTo>
                    <a:pt x="144" y="560"/>
                    <a:pt x="310" y="655"/>
                    <a:pt x="465" y="774"/>
                  </a:cubicBezTo>
                  <a:lnTo>
                    <a:pt x="715" y="750"/>
                  </a:lnTo>
                  <a:lnTo>
                    <a:pt x="775" y="750"/>
                  </a:lnTo>
                  <a:cubicBezTo>
                    <a:pt x="775" y="750"/>
                    <a:pt x="1596" y="917"/>
                    <a:pt x="2549" y="1119"/>
                  </a:cubicBezTo>
                  <a:cubicBezTo>
                    <a:pt x="2144" y="798"/>
                    <a:pt x="1763" y="500"/>
                    <a:pt x="1418" y="262"/>
                  </a:cubicBezTo>
                  <a:cubicBezTo>
                    <a:pt x="1287" y="155"/>
                    <a:pt x="1132" y="60"/>
                    <a:pt x="965" y="0"/>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
            <p:cNvSpPr/>
            <p:nvPr/>
          </p:nvSpPr>
          <p:spPr>
            <a:xfrm>
              <a:off x="4725275" y="3674100"/>
              <a:ext cx="150050" cy="106275"/>
            </a:xfrm>
            <a:custGeom>
              <a:avLst/>
              <a:gdLst/>
              <a:ahLst/>
              <a:cxnLst/>
              <a:rect l="l" t="t" r="r" b="b"/>
              <a:pathLst>
                <a:path w="6002" h="4251" extrusionOk="0">
                  <a:moveTo>
                    <a:pt x="548" y="0"/>
                  </a:moveTo>
                  <a:cubicBezTo>
                    <a:pt x="370" y="119"/>
                    <a:pt x="191" y="238"/>
                    <a:pt x="1" y="346"/>
                  </a:cubicBezTo>
                  <a:cubicBezTo>
                    <a:pt x="191" y="441"/>
                    <a:pt x="406" y="548"/>
                    <a:pt x="596" y="655"/>
                  </a:cubicBezTo>
                  <a:cubicBezTo>
                    <a:pt x="2442" y="1655"/>
                    <a:pt x="4061" y="2786"/>
                    <a:pt x="4811" y="3417"/>
                  </a:cubicBezTo>
                  <a:cubicBezTo>
                    <a:pt x="5097" y="3655"/>
                    <a:pt x="5370" y="3941"/>
                    <a:pt x="5656" y="4251"/>
                  </a:cubicBezTo>
                  <a:lnTo>
                    <a:pt x="6001" y="4048"/>
                  </a:lnTo>
                  <a:cubicBezTo>
                    <a:pt x="5597" y="3536"/>
                    <a:pt x="5180" y="3096"/>
                    <a:pt x="4775" y="2751"/>
                  </a:cubicBezTo>
                  <a:cubicBezTo>
                    <a:pt x="4061" y="2143"/>
                    <a:pt x="2442" y="1012"/>
                    <a:pt x="608" y="24"/>
                  </a:cubicBezTo>
                  <a:cubicBezTo>
                    <a:pt x="596" y="12"/>
                    <a:pt x="572" y="12"/>
                    <a:pt x="548" y="0"/>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
            <p:cNvSpPr/>
            <p:nvPr/>
          </p:nvSpPr>
          <p:spPr>
            <a:xfrm>
              <a:off x="4832725" y="3585975"/>
              <a:ext cx="114025" cy="149150"/>
            </a:xfrm>
            <a:custGeom>
              <a:avLst/>
              <a:gdLst/>
              <a:ahLst/>
              <a:cxnLst/>
              <a:rect l="l" t="t" r="r" b="b"/>
              <a:pathLst>
                <a:path w="4561" h="5966" extrusionOk="0">
                  <a:moveTo>
                    <a:pt x="525" y="1"/>
                  </a:moveTo>
                  <a:cubicBezTo>
                    <a:pt x="358" y="191"/>
                    <a:pt x="203" y="382"/>
                    <a:pt x="1" y="572"/>
                  </a:cubicBezTo>
                  <a:cubicBezTo>
                    <a:pt x="2025" y="2037"/>
                    <a:pt x="3656" y="3930"/>
                    <a:pt x="4454" y="5966"/>
                  </a:cubicBezTo>
                  <a:lnTo>
                    <a:pt x="4073" y="4740"/>
                  </a:lnTo>
                  <a:cubicBezTo>
                    <a:pt x="4049" y="4704"/>
                    <a:pt x="4085" y="4644"/>
                    <a:pt x="4144" y="4609"/>
                  </a:cubicBezTo>
                  <a:lnTo>
                    <a:pt x="4561" y="4430"/>
                  </a:lnTo>
                  <a:cubicBezTo>
                    <a:pt x="3978" y="3180"/>
                    <a:pt x="3097" y="2096"/>
                    <a:pt x="2108" y="1204"/>
                  </a:cubicBezTo>
                  <a:cubicBezTo>
                    <a:pt x="1596" y="751"/>
                    <a:pt x="1061" y="358"/>
                    <a:pt x="525" y="1"/>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
            <p:cNvSpPr/>
            <p:nvPr/>
          </p:nvSpPr>
          <p:spPr>
            <a:xfrm>
              <a:off x="4778550" y="3634500"/>
              <a:ext cx="172975" cy="138450"/>
            </a:xfrm>
            <a:custGeom>
              <a:avLst/>
              <a:gdLst/>
              <a:ahLst/>
              <a:cxnLst/>
              <a:rect l="l" t="t" r="r" b="b"/>
              <a:pathLst>
                <a:path w="6919" h="5538" extrusionOk="0">
                  <a:moveTo>
                    <a:pt x="703" y="1"/>
                  </a:moveTo>
                  <a:cubicBezTo>
                    <a:pt x="477" y="179"/>
                    <a:pt x="239" y="382"/>
                    <a:pt x="1" y="536"/>
                  </a:cubicBezTo>
                  <a:cubicBezTo>
                    <a:pt x="1727" y="1572"/>
                    <a:pt x="3573" y="2942"/>
                    <a:pt x="5287" y="4632"/>
                  </a:cubicBezTo>
                  <a:cubicBezTo>
                    <a:pt x="5311" y="4680"/>
                    <a:pt x="5347" y="4704"/>
                    <a:pt x="5371" y="4739"/>
                  </a:cubicBezTo>
                  <a:lnTo>
                    <a:pt x="5764" y="4501"/>
                  </a:lnTo>
                  <a:cubicBezTo>
                    <a:pt x="5793" y="4481"/>
                    <a:pt x="5825" y="4472"/>
                    <a:pt x="5857" y="4472"/>
                  </a:cubicBezTo>
                  <a:cubicBezTo>
                    <a:pt x="5900" y="4472"/>
                    <a:pt x="5943" y="4490"/>
                    <a:pt x="5978" y="4525"/>
                  </a:cubicBezTo>
                  <a:lnTo>
                    <a:pt x="6918" y="5537"/>
                  </a:lnTo>
                  <a:cubicBezTo>
                    <a:pt x="6549" y="4573"/>
                    <a:pt x="5883" y="3561"/>
                    <a:pt x="4763" y="2715"/>
                  </a:cubicBezTo>
                  <a:cubicBezTo>
                    <a:pt x="3466" y="1727"/>
                    <a:pt x="2073" y="787"/>
                    <a:pt x="703" y="1"/>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
            <p:cNvSpPr/>
            <p:nvPr/>
          </p:nvSpPr>
          <p:spPr>
            <a:xfrm>
              <a:off x="4633000" y="3672650"/>
              <a:ext cx="175950" cy="69625"/>
            </a:xfrm>
            <a:custGeom>
              <a:avLst/>
              <a:gdLst/>
              <a:ahLst/>
              <a:cxnLst/>
              <a:rect l="l" t="t" r="r" b="b"/>
              <a:pathLst>
                <a:path w="7038" h="2785" extrusionOk="0">
                  <a:moveTo>
                    <a:pt x="401" y="1"/>
                  </a:moveTo>
                  <a:cubicBezTo>
                    <a:pt x="291" y="1"/>
                    <a:pt x="182" y="4"/>
                    <a:pt x="72" y="11"/>
                  </a:cubicBezTo>
                  <a:lnTo>
                    <a:pt x="1" y="11"/>
                  </a:lnTo>
                  <a:cubicBezTo>
                    <a:pt x="1120" y="118"/>
                    <a:pt x="2418" y="404"/>
                    <a:pt x="3275" y="999"/>
                  </a:cubicBezTo>
                  <a:cubicBezTo>
                    <a:pt x="3739" y="1320"/>
                    <a:pt x="4323" y="1737"/>
                    <a:pt x="4859" y="2261"/>
                  </a:cubicBezTo>
                  <a:cubicBezTo>
                    <a:pt x="5644" y="2428"/>
                    <a:pt x="6430" y="2618"/>
                    <a:pt x="6883" y="2737"/>
                  </a:cubicBezTo>
                  <a:cubicBezTo>
                    <a:pt x="6954" y="2749"/>
                    <a:pt x="7002" y="2761"/>
                    <a:pt x="7037" y="2785"/>
                  </a:cubicBezTo>
                  <a:cubicBezTo>
                    <a:pt x="6240" y="2213"/>
                    <a:pt x="5228" y="1570"/>
                    <a:pt x="4108" y="999"/>
                  </a:cubicBezTo>
                  <a:cubicBezTo>
                    <a:pt x="3751" y="796"/>
                    <a:pt x="3394" y="606"/>
                    <a:pt x="3025" y="427"/>
                  </a:cubicBezTo>
                  <a:cubicBezTo>
                    <a:pt x="2166" y="205"/>
                    <a:pt x="1289" y="1"/>
                    <a:pt x="401" y="1"/>
                  </a:cubicBezTo>
                  <a:close/>
                </a:path>
              </a:pathLst>
            </a:custGeom>
            <a:solidFill>
              <a:srgbClr val="C8D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
            <p:cNvSpPr/>
            <p:nvPr/>
          </p:nvSpPr>
          <p:spPr>
            <a:xfrm>
              <a:off x="4679450" y="3636875"/>
              <a:ext cx="226225" cy="133975"/>
            </a:xfrm>
            <a:custGeom>
              <a:avLst/>
              <a:gdLst/>
              <a:ahLst/>
              <a:cxnLst/>
              <a:rect l="l" t="t" r="r" b="b"/>
              <a:pathLst>
                <a:path w="9049" h="5359" extrusionOk="0">
                  <a:moveTo>
                    <a:pt x="0" y="1"/>
                  </a:moveTo>
                  <a:lnTo>
                    <a:pt x="0" y="1"/>
                  </a:lnTo>
                  <a:cubicBezTo>
                    <a:pt x="881" y="346"/>
                    <a:pt x="1774" y="787"/>
                    <a:pt x="2643" y="1251"/>
                  </a:cubicBezTo>
                  <a:cubicBezTo>
                    <a:pt x="4489" y="2251"/>
                    <a:pt x="6108" y="3382"/>
                    <a:pt x="6846" y="4013"/>
                  </a:cubicBezTo>
                  <a:cubicBezTo>
                    <a:pt x="7275" y="4371"/>
                    <a:pt x="7715" y="4835"/>
                    <a:pt x="8132" y="5359"/>
                  </a:cubicBezTo>
                  <a:lnTo>
                    <a:pt x="9049" y="4787"/>
                  </a:lnTo>
                  <a:cubicBezTo>
                    <a:pt x="9037" y="4775"/>
                    <a:pt x="9013" y="4752"/>
                    <a:pt x="8977" y="4752"/>
                  </a:cubicBezTo>
                  <a:cubicBezTo>
                    <a:pt x="8608" y="4371"/>
                    <a:pt x="8215" y="4013"/>
                    <a:pt x="7834" y="3668"/>
                  </a:cubicBezTo>
                  <a:cubicBezTo>
                    <a:pt x="7108" y="3156"/>
                    <a:pt x="6358" y="2668"/>
                    <a:pt x="5572" y="2216"/>
                  </a:cubicBezTo>
                  <a:cubicBezTo>
                    <a:pt x="3858" y="1239"/>
                    <a:pt x="1965" y="477"/>
                    <a:pt x="0" y="1"/>
                  </a:cubicBezTo>
                  <a:close/>
                </a:path>
              </a:pathLst>
            </a:custGeom>
            <a:solidFill>
              <a:srgbClr val="C8D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
            <p:cNvSpPr/>
            <p:nvPr/>
          </p:nvSpPr>
          <p:spPr>
            <a:xfrm>
              <a:off x="4758025" y="3604150"/>
              <a:ext cx="136350" cy="85150"/>
            </a:xfrm>
            <a:custGeom>
              <a:avLst/>
              <a:gdLst/>
              <a:ahLst/>
              <a:cxnLst/>
              <a:rect l="l" t="t" r="r" b="b"/>
              <a:pathLst>
                <a:path w="5454" h="3406" extrusionOk="0">
                  <a:moveTo>
                    <a:pt x="0" y="0"/>
                  </a:moveTo>
                  <a:lnTo>
                    <a:pt x="0" y="0"/>
                  </a:lnTo>
                  <a:cubicBezTo>
                    <a:pt x="96" y="48"/>
                    <a:pt x="191" y="107"/>
                    <a:pt x="286" y="143"/>
                  </a:cubicBezTo>
                  <a:cubicBezTo>
                    <a:pt x="1953" y="1012"/>
                    <a:pt x="3787" y="2155"/>
                    <a:pt x="5453" y="3405"/>
                  </a:cubicBezTo>
                  <a:cubicBezTo>
                    <a:pt x="4727" y="2453"/>
                    <a:pt x="3810" y="1608"/>
                    <a:pt x="2715" y="977"/>
                  </a:cubicBezTo>
                  <a:cubicBezTo>
                    <a:pt x="1894" y="500"/>
                    <a:pt x="953" y="167"/>
                    <a:pt x="0" y="0"/>
                  </a:cubicBezTo>
                  <a:close/>
                </a:path>
              </a:pathLst>
            </a:custGeom>
            <a:solidFill>
              <a:srgbClr val="C8D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
            <p:cNvSpPr/>
            <p:nvPr/>
          </p:nvSpPr>
          <p:spPr>
            <a:xfrm>
              <a:off x="4678550" y="3968950"/>
              <a:ext cx="17275" cy="13475"/>
            </a:xfrm>
            <a:custGeom>
              <a:avLst/>
              <a:gdLst/>
              <a:ahLst/>
              <a:cxnLst/>
              <a:rect l="l" t="t" r="r" b="b"/>
              <a:pathLst>
                <a:path w="691" h="539" extrusionOk="0">
                  <a:moveTo>
                    <a:pt x="223" y="0"/>
                  </a:moveTo>
                  <a:cubicBezTo>
                    <a:pt x="158" y="0"/>
                    <a:pt x="93" y="16"/>
                    <a:pt x="36" y="53"/>
                  </a:cubicBezTo>
                  <a:cubicBezTo>
                    <a:pt x="12" y="65"/>
                    <a:pt x="0" y="124"/>
                    <a:pt x="0" y="160"/>
                  </a:cubicBezTo>
                  <a:cubicBezTo>
                    <a:pt x="24" y="291"/>
                    <a:pt x="179" y="422"/>
                    <a:pt x="298" y="493"/>
                  </a:cubicBezTo>
                  <a:cubicBezTo>
                    <a:pt x="340" y="523"/>
                    <a:pt x="387" y="538"/>
                    <a:pt x="435" y="538"/>
                  </a:cubicBezTo>
                  <a:cubicBezTo>
                    <a:pt x="483" y="538"/>
                    <a:pt x="530" y="523"/>
                    <a:pt x="572" y="493"/>
                  </a:cubicBezTo>
                  <a:cubicBezTo>
                    <a:pt x="608" y="470"/>
                    <a:pt x="620" y="434"/>
                    <a:pt x="631" y="410"/>
                  </a:cubicBezTo>
                  <a:cubicBezTo>
                    <a:pt x="691" y="315"/>
                    <a:pt x="631" y="196"/>
                    <a:pt x="560" y="136"/>
                  </a:cubicBezTo>
                  <a:cubicBezTo>
                    <a:pt x="474" y="58"/>
                    <a:pt x="347" y="0"/>
                    <a:pt x="223"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
            <p:cNvSpPr/>
            <p:nvPr/>
          </p:nvSpPr>
          <p:spPr>
            <a:xfrm>
              <a:off x="4693300" y="3980375"/>
              <a:ext cx="39750" cy="21575"/>
            </a:xfrm>
            <a:custGeom>
              <a:avLst/>
              <a:gdLst/>
              <a:ahLst/>
              <a:cxnLst/>
              <a:rect l="l" t="t" r="r" b="b"/>
              <a:pathLst>
                <a:path w="1590" h="863" extrusionOk="0">
                  <a:moveTo>
                    <a:pt x="359" y="0"/>
                  </a:moveTo>
                  <a:cubicBezTo>
                    <a:pt x="140" y="0"/>
                    <a:pt x="1" y="288"/>
                    <a:pt x="220" y="417"/>
                  </a:cubicBezTo>
                  <a:cubicBezTo>
                    <a:pt x="434" y="537"/>
                    <a:pt x="625" y="632"/>
                    <a:pt x="851" y="727"/>
                  </a:cubicBezTo>
                  <a:cubicBezTo>
                    <a:pt x="1065" y="810"/>
                    <a:pt x="1351" y="834"/>
                    <a:pt x="1577" y="858"/>
                  </a:cubicBezTo>
                  <a:cubicBezTo>
                    <a:pt x="1581" y="861"/>
                    <a:pt x="1583" y="863"/>
                    <a:pt x="1585" y="863"/>
                  </a:cubicBezTo>
                  <a:cubicBezTo>
                    <a:pt x="1589" y="863"/>
                    <a:pt x="1589" y="855"/>
                    <a:pt x="1589" y="846"/>
                  </a:cubicBezTo>
                  <a:cubicBezTo>
                    <a:pt x="1435" y="715"/>
                    <a:pt x="1280" y="560"/>
                    <a:pt x="1113" y="429"/>
                  </a:cubicBezTo>
                  <a:cubicBezTo>
                    <a:pt x="934" y="275"/>
                    <a:pt x="696" y="156"/>
                    <a:pt x="494" y="36"/>
                  </a:cubicBezTo>
                  <a:cubicBezTo>
                    <a:pt x="447" y="11"/>
                    <a:pt x="401" y="0"/>
                    <a:pt x="359"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3"/>
          <p:cNvGrpSpPr/>
          <p:nvPr/>
        </p:nvGrpSpPr>
        <p:grpSpPr>
          <a:xfrm>
            <a:off x="7853188" y="4324575"/>
            <a:ext cx="603075" cy="629525"/>
            <a:chOff x="1746625" y="3753175"/>
            <a:chExt cx="603075" cy="629525"/>
          </a:xfrm>
        </p:grpSpPr>
        <p:sp>
          <p:nvSpPr>
            <p:cNvPr id="1393" name="Google Shape;1393;p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3"/>
          <p:cNvGrpSpPr/>
          <p:nvPr/>
        </p:nvGrpSpPr>
        <p:grpSpPr>
          <a:xfrm rot="1320820">
            <a:off x="3836727" y="572086"/>
            <a:ext cx="623968" cy="816229"/>
            <a:chOff x="542025" y="2878550"/>
            <a:chExt cx="732250" cy="957875"/>
          </a:xfrm>
        </p:grpSpPr>
        <p:sp>
          <p:nvSpPr>
            <p:cNvPr id="1476" name="Google Shape;1476;p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3"/>
          <p:cNvGrpSpPr/>
          <p:nvPr/>
        </p:nvGrpSpPr>
        <p:grpSpPr>
          <a:xfrm rot="4943504">
            <a:off x="7812262" y="1171704"/>
            <a:ext cx="684927" cy="604352"/>
            <a:chOff x="3573050" y="2694100"/>
            <a:chExt cx="684925" cy="604350"/>
          </a:xfrm>
        </p:grpSpPr>
        <p:sp>
          <p:nvSpPr>
            <p:cNvPr id="1552" name="Google Shape;1552;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8" name="Google Shape;1588;p3"/>
          <p:cNvGrpSpPr/>
          <p:nvPr/>
        </p:nvGrpSpPr>
        <p:grpSpPr>
          <a:xfrm>
            <a:off x="1326000" y="4258875"/>
            <a:ext cx="669175" cy="509225"/>
            <a:chOff x="2327950" y="2891825"/>
            <a:chExt cx="669175" cy="509225"/>
          </a:xfrm>
        </p:grpSpPr>
        <p:sp>
          <p:nvSpPr>
            <p:cNvPr id="1589" name="Google Shape;1589;p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2" name="Google Shape;1612;p3"/>
          <p:cNvGrpSpPr/>
          <p:nvPr/>
        </p:nvGrpSpPr>
        <p:grpSpPr>
          <a:xfrm rot="9390209">
            <a:off x="6444765" y="-143728"/>
            <a:ext cx="684937" cy="604360"/>
            <a:chOff x="3573050" y="2694100"/>
            <a:chExt cx="684925" cy="604350"/>
          </a:xfrm>
        </p:grpSpPr>
        <p:sp>
          <p:nvSpPr>
            <p:cNvPr id="1613" name="Google Shape;1613;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9" name="Google Shape;1649;p3"/>
          <p:cNvGrpSpPr/>
          <p:nvPr/>
        </p:nvGrpSpPr>
        <p:grpSpPr>
          <a:xfrm rot="-3743982">
            <a:off x="343573" y="-117874"/>
            <a:ext cx="609624" cy="552674"/>
            <a:chOff x="3118825" y="3879050"/>
            <a:chExt cx="609625" cy="552675"/>
          </a:xfrm>
        </p:grpSpPr>
        <p:sp>
          <p:nvSpPr>
            <p:cNvPr id="1650" name="Google Shape;1650;p3"/>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6" name="Google Shape;1676;p3"/>
          <p:cNvSpPr/>
          <p:nvPr/>
        </p:nvSpPr>
        <p:spPr>
          <a:xfrm rot="3963263">
            <a:off x="4861867" y="391126"/>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
          <p:cNvGrpSpPr/>
          <p:nvPr/>
        </p:nvGrpSpPr>
        <p:grpSpPr>
          <a:xfrm>
            <a:off x="8423988" y="-107875"/>
            <a:ext cx="286675" cy="255775"/>
            <a:chOff x="6360300" y="2660800"/>
            <a:chExt cx="286675" cy="255775"/>
          </a:xfrm>
        </p:grpSpPr>
        <p:sp>
          <p:nvSpPr>
            <p:cNvPr id="1678" name="Google Shape;1678;p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3"/>
          <p:cNvGrpSpPr/>
          <p:nvPr/>
        </p:nvGrpSpPr>
        <p:grpSpPr>
          <a:xfrm>
            <a:off x="4590925" y="4510138"/>
            <a:ext cx="273250" cy="258375"/>
            <a:chOff x="6463025" y="2380000"/>
            <a:chExt cx="273250" cy="258375"/>
          </a:xfrm>
        </p:grpSpPr>
        <p:sp>
          <p:nvSpPr>
            <p:cNvPr id="1704" name="Google Shape;1704;p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3"/>
          <p:cNvGrpSpPr/>
          <p:nvPr/>
        </p:nvGrpSpPr>
        <p:grpSpPr>
          <a:xfrm>
            <a:off x="2303138" y="423900"/>
            <a:ext cx="250350" cy="261000"/>
            <a:chOff x="6143625" y="2415075"/>
            <a:chExt cx="250350" cy="261000"/>
          </a:xfrm>
        </p:grpSpPr>
        <p:sp>
          <p:nvSpPr>
            <p:cNvPr id="1735" name="Google Shape;1735;p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0" name="Google Shape;1750;p3"/>
          <p:cNvGrpSpPr/>
          <p:nvPr/>
        </p:nvGrpSpPr>
        <p:grpSpPr>
          <a:xfrm>
            <a:off x="6813500" y="1513988"/>
            <a:ext cx="262250" cy="262250"/>
            <a:chOff x="5979000" y="2672325"/>
            <a:chExt cx="262250" cy="262250"/>
          </a:xfrm>
        </p:grpSpPr>
        <p:sp>
          <p:nvSpPr>
            <p:cNvPr id="1751" name="Google Shape;1751;p3"/>
            <p:cNvSpPr/>
            <p:nvPr/>
          </p:nvSpPr>
          <p:spPr>
            <a:xfrm>
              <a:off x="5993275" y="2688725"/>
              <a:ext cx="169700" cy="206725"/>
            </a:xfrm>
            <a:custGeom>
              <a:avLst/>
              <a:gdLst/>
              <a:ahLst/>
              <a:cxnLst/>
              <a:rect l="l" t="t" r="r" b="b"/>
              <a:pathLst>
                <a:path w="6788" h="8269" extrusionOk="0">
                  <a:moveTo>
                    <a:pt x="4960" y="0"/>
                  </a:moveTo>
                  <a:cubicBezTo>
                    <a:pt x="4797" y="0"/>
                    <a:pt x="4639" y="21"/>
                    <a:pt x="4489" y="55"/>
                  </a:cubicBezTo>
                  <a:cubicBezTo>
                    <a:pt x="4763" y="115"/>
                    <a:pt x="5025" y="234"/>
                    <a:pt x="5263" y="448"/>
                  </a:cubicBezTo>
                  <a:cubicBezTo>
                    <a:pt x="5954" y="1043"/>
                    <a:pt x="6108" y="1829"/>
                    <a:pt x="6156" y="2782"/>
                  </a:cubicBezTo>
                  <a:cubicBezTo>
                    <a:pt x="5954" y="4437"/>
                    <a:pt x="5299" y="5913"/>
                    <a:pt x="3692" y="6830"/>
                  </a:cubicBezTo>
                  <a:cubicBezTo>
                    <a:pt x="3335" y="7034"/>
                    <a:pt x="2936" y="7135"/>
                    <a:pt x="2547" y="7135"/>
                  </a:cubicBezTo>
                  <a:cubicBezTo>
                    <a:pt x="2051" y="7135"/>
                    <a:pt x="1574" y="6971"/>
                    <a:pt x="1227" y="6651"/>
                  </a:cubicBezTo>
                  <a:cubicBezTo>
                    <a:pt x="334" y="5853"/>
                    <a:pt x="143" y="4961"/>
                    <a:pt x="608" y="3901"/>
                  </a:cubicBezTo>
                  <a:cubicBezTo>
                    <a:pt x="632" y="3829"/>
                    <a:pt x="679" y="3758"/>
                    <a:pt x="715" y="3675"/>
                  </a:cubicBezTo>
                  <a:lnTo>
                    <a:pt x="715" y="3675"/>
                  </a:lnTo>
                  <a:cubicBezTo>
                    <a:pt x="191" y="4389"/>
                    <a:pt x="60" y="5222"/>
                    <a:pt x="24" y="6092"/>
                  </a:cubicBezTo>
                  <a:cubicBezTo>
                    <a:pt x="1" y="6854"/>
                    <a:pt x="215" y="7508"/>
                    <a:pt x="655" y="8020"/>
                  </a:cubicBezTo>
                  <a:lnTo>
                    <a:pt x="667" y="8020"/>
                  </a:lnTo>
                  <a:cubicBezTo>
                    <a:pt x="1288" y="8145"/>
                    <a:pt x="2088" y="8269"/>
                    <a:pt x="2774" y="8269"/>
                  </a:cubicBezTo>
                  <a:cubicBezTo>
                    <a:pt x="3074" y="8269"/>
                    <a:pt x="3352" y="8245"/>
                    <a:pt x="3584" y="8187"/>
                  </a:cubicBezTo>
                  <a:cubicBezTo>
                    <a:pt x="4406" y="7985"/>
                    <a:pt x="5061" y="7544"/>
                    <a:pt x="5549" y="6854"/>
                  </a:cubicBezTo>
                  <a:cubicBezTo>
                    <a:pt x="6466" y="5520"/>
                    <a:pt x="6763" y="4020"/>
                    <a:pt x="6787" y="2460"/>
                  </a:cubicBezTo>
                  <a:cubicBezTo>
                    <a:pt x="6787" y="2043"/>
                    <a:pt x="6644" y="1008"/>
                    <a:pt x="6692" y="579"/>
                  </a:cubicBezTo>
                  <a:cubicBezTo>
                    <a:pt x="6335" y="377"/>
                    <a:pt x="5954" y="198"/>
                    <a:pt x="5501" y="79"/>
                  </a:cubicBezTo>
                  <a:cubicBezTo>
                    <a:pt x="5317" y="24"/>
                    <a:pt x="5135" y="0"/>
                    <a:pt x="49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
            <p:cNvSpPr/>
            <p:nvPr/>
          </p:nvSpPr>
          <p:spPr>
            <a:xfrm>
              <a:off x="6009950" y="2702900"/>
              <a:ext cx="202725" cy="216475"/>
            </a:xfrm>
            <a:custGeom>
              <a:avLst/>
              <a:gdLst/>
              <a:ahLst/>
              <a:cxnLst/>
              <a:rect l="l" t="t" r="r" b="b"/>
              <a:pathLst>
                <a:path w="8109" h="8659" extrusionOk="0">
                  <a:moveTo>
                    <a:pt x="6025" y="0"/>
                  </a:moveTo>
                  <a:lnTo>
                    <a:pt x="6025" y="0"/>
                  </a:lnTo>
                  <a:cubicBezTo>
                    <a:pt x="5965" y="429"/>
                    <a:pt x="6096" y="1465"/>
                    <a:pt x="6120" y="1869"/>
                  </a:cubicBezTo>
                  <a:cubicBezTo>
                    <a:pt x="6096" y="3453"/>
                    <a:pt x="5799" y="4941"/>
                    <a:pt x="4882" y="6263"/>
                  </a:cubicBezTo>
                  <a:cubicBezTo>
                    <a:pt x="4394" y="6977"/>
                    <a:pt x="3739" y="7394"/>
                    <a:pt x="2917" y="7608"/>
                  </a:cubicBezTo>
                  <a:cubicBezTo>
                    <a:pt x="2687" y="7666"/>
                    <a:pt x="2411" y="7690"/>
                    <a:pt x="2114" y="7690"/>
                  </a:cubicBezTo>
                  <a:cubicBezTo>
                    <a:pt x="1427" y="7690"/>
                    <a:pt x="627" y="7563"/>
                    <a:pt x="12" y="7430"/>
                  </a:cubicBezTo>
                  <a:lnTo>
                    <a:pt x="0" y="7430"/>
                  </a:lnTo>
                  <a:cubicBezTo>
                    <a:pt x="179" y="7644"/>
                    <a:pt x="405" y="7846"/>
                    <a:pt x="655" y="7989"/>
                  </a:cubicBezTo>
                  <a:cubicBezTo>
                    <a:pt x="1191" y="8299"/>
                    <a:pt x="1858" y="8513"/>
                    <a:pt x="2679" y="8620"/>
                  </a:cubicBezTo>
                  <a:cubicBezTo>
                    <a:pt x="2924" y="8645"/>
                    <a:pt x="3139" y="8658"/>
                    <a:pt x="3341" y="8658"/>
                  </a:cubicBezTo>
                  <a:cubicBezTo>
                    <a:pt x="3816" y="8658"/>
                    <a:pt x="4216" y="8585"/>
                    <a:pt x="4751" y="8418"/>
                  </a:cubicBezTo>
                  <a:cubicBezTo>
                    <a:pt x="6454" y="7882"/>
                    <a:pt x="7763" y="6239"/>
                    <a:pt x="8049" y="4251"/>
                  </a:cubicBezTo>
                  <a:cubicBezTo>
                    <a:pt x="8108" y="3774"/>
                    <a:pt x="8097" y="3310"/>
                    <a:pt x="7989" y="2846"/>
                  </a:cubicBezTo>
                  <a:cubicBezTo>
                    <a:pt x="7930" y="2584"/>
                    <a:pt x="7858" y="2334"/>
                    <a:pt x="7763" y="2096"/>
                  </a:cubicBezTo>
                  <a:cubicBezTo>
                    <a:pt x="7751" y="2072"/>
                    <a:pt x="7739" y="2036"/>
                    <a:pt x="7739" y="2012"/>
                  </a:cubicBezTo>
                  <a:cubicBezTo>
                    <a:pt x="7727" y="1965"/>
                    <a:pt x="7692" y="1917"/>
                    <a:pt x="7680" y="1869"/>
                  </a:cubicBezTo>
                  <a:cubicBezTo>
                    <a:pt x="7489" y="1441"/>
                    <a:pt x="7216" y="1036"/>
                    <a:pt x="6906" y="679"/>
                  </a:cubicBezTo>
                  <a:cubicBezTo>
                    <a:pt x="6656" y="429"/>
                    <a:pt x="6370" y="191"/>
                    <a:pt x="6025"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
            <p:cNvSpPr/>
            <p:nvPr/>
          </p:nvSpPr>
          <p:spPr>
            <a:xfrm>
              <a:off x="5997150" y="2689800"/>
              <a:ext cx="150325" cy="176900"/>
            </a:xfrm>
            <a:custGeom>
              <a:avLst/>
              <a:gdLst/>
              <a:ahLst/>
              <a:cxnLst/>
              <a:rect l="l" t="t" r="r" b="b"/>
              <a:pathLst>
                <a:path w="6013" h="7076" extrusionOk="0">
                  <a:moveTo>
                    <a:pt x="2345" y="2249"/>
                  </a:moveTo>
                  <a:cubicBezTo>
                    <a:pt x="2357" y="2249"/>
                    <a:pt x="2369" y="2249"/>
                    <a:pt x="2382" y="2251"/>
                  </a:cubicBezTo>
                  <a:cubicBezTo>
                    <a:pt x="2429" y="2251"/>
                    <a:pt x="2465" y="2262"/>
                    <a:pt x="2477" y="2274"/>
                  </a:cubicBezTo>
                  <a:cubicBezTo>
                    <a:pt x="2489" y="2274"/>
                    <a:pt x="2501" y="2274"/>
                    <a:pt x="2501" y="2298"/>
                  </a:cubicBezTo>
                  <a:cubicBezTo>
                    <a:pt x="2667" y="2370"/>
                    <a:pt x="2679" y="2536"/>
                    <a:pt x="2715" y="2691"/>
                  </a:cubicBezTo>
                  <a:cubicBezTo>
                    <a:pt x="2679" y="2953"/>
                    <a:pt x="2584" y="3191"/>
                    <a:pt x="2370" y="3370"/>
                  </a:cubicBezTo>
                  <a:cubicBezTo>
                    <a:pt x="2310" y="3421"/>
                    <a:pt x="2243" y="3460"/>
                    <a:pt x="2166" y="3460"/>
                  </a:cubicBezTo>
                  <a:cubicBezTo>
                    <a:pt x="2137" y="3460"/>
                    <a:pt x="2105" y="3454"/>
                    <a:pt x="2072" y="3441"/>
                  </a:cubicBezTo>
                  <a:cubicBezTo>
                    <a:pt x="1989" y="3394"/>
                    <a:pt x="1941" y="3274"/>
                    <a:pt x="1953" y="3143"/>
                  </a:cubicBezTo>
                  <a:lnTo>
                    <a:pt x="1953" y="3132"/>
                  </a:lnTo>
                  <a:cubicBezTo>
                    <a:pt x="1965" y="2965"/>
                    <a:pt x="2013" y="2727"/>
                    <a:pt x="2108" y="2501"/>
                  </a:cubicBezTo>
                  <a:cubicBezTo>
                    <a:pt x="2182" y="2299"/>
                    <a:pt x="2247" y="2249"/>
                    <a:pt x="2345" y="2249"/>
                  </a:cubicBezTo>
                  <a:close/>
                  <a:moveTo>
                    <a:pt x="4346" y="0"/>
                  </a:moveTo>
                  <a:cubicBezTo>
                    <a:pt x="3894" y="107"/>
                    <a:pt x="3453" y="357"/>
                    <a:pt x="3025" y="596"/>
                  </a:cubicBezTo>
                  <a:cubicBezTo>
                    <a:pt x="2620" y="822"/>
                    <a:pt x="2572" y="1250"/>
                    <a:pt x="2441" y="1643"/>
                  </a:cubicBezTo>
                  <a:cubicBezTo>
                    <a:pt x="2263" y="2143"/>
                    <a:pt x="2072" y="2655"/>
                    <a:pt x="1739" y="3096"/>
                  </a:cubicBezTo>
                  <a:cubicBezTo>
                    <a:pt x="1667" y="3203"/>
                    <a:pt x="1560" y="3286"/>
                    <a:pt x="1477" y="3382"/>
                  </a:cubicBezTo>
                  <a:cubicBezTo>
                    <a:pt x="1450" y="3408"/>
                    <a:pt x="1419" y="3424"/>
                    <a:pt x="1387" y="3424"/>
                  </a:cubicBezTo>
                  <a:cubicBezTo>
                    <a:pt x="1362" y="3424"/>
                    <a:pt x="1336" y="3414"/>
                    <a:pt x="1310" y="3394"/>
                  </a:cubicBezTo>
                  <a:cubicBezTo>
                    <a:pt x="1286" y="3382"/>
                    <a:pt x="1286" y="3358"/>
                    <a:pt x="1286" y="3334"/>
                  </a:cubicBezTo>
                  <a:cubicBezTo>
                    <a:pt x="1276" y="3336"/>
                    <a:pt x="1268" y="3338"/>
                    <a:pt x="1261" y="3338"/>
                  </a:cubicBezTo>
                  <a:cubicBezTo>
                    <a:pt x="1200" y="3338"/>
                    <a:pt x="1243" y="3242"/>
                    <a:pt x="1381" y="2965"/>
                  </a:cubicBezTo>
                  <a:cubicBezTo>
                    <a:pt x="1417" y="2905"/>
                    <a:pt x="1441" y="2858"/>
                    <a:pt x="1477" y="2822"/>
                  </a:cubicBezTo>
                  <a:lnTo>
                    <a:pt x="1477" y="2798"/>
                  </a:lnTo>
                  <a:cubicBezTo>
                    <a:pt x="1131" y="2965"/>
                    <a:pt x="917" y="3203"/>
                    <a:pt x="703" y="3441"/>
                  </a:cubicBezTo>
                  <a:lnTo>
                    <a:pt x="572" y="3620"/>
                  </a:lnTo>
                  <a:cubicBezTo>
                    <a:pt x="524" y="3691"/>
                    <a:pt x="500" y="3775"/>
                    <a:pt x="465" y="3846"/>
                  </a:cubicBezTo>
                  <a:cubicBezTo>
                    <a:pt x="0" y="4906"/>
                    <a:pt x="203" y="5799"/>
                    <a:pt x="1096" y="6596"/>
                  </a:cubicBezTo>
                  <a:cubicBezTo>
                    <a:pt x="1438" y="6912"/>
                    <a:pt x="1916" y="7076"/>
                    <a:pt x="2414" y="7076"/>
                  </a:cubicBezTo>
                  <a:cubicBezTo>
                    <a:pt x="2799" y="7076"/>
                    <a:pt x="3195" y="6977"/>
                    <a:pt x="3548" y="6775"/>
                  </a:cubicBezTo>
                  <a:cubicBezTo>
                    <a:pt x="5144" y="5858"/>
                    <a:pt x="5811" y="4382"/>
                    <a:pt x="6013" y="2727"/>
                  </a:cubicBezTo>
                  <a:cubicBezTo>
                    <a:pt x="5953" y="1774"/>
                    <a:pt x="5787" y="988"/>
                    <a:pt x="5120" y="393"/>
                  </a:cubicBezTo>
                  <a:cubicBezTo>
                    <a:pt x="4882" y="179"/>
                    <a:pt x="4620" y="60"/>
                    <a:pt x="4346"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
            <p:cNvSpPr/>
            <p:nvPr/>
          </p:nvSpPr>
          <p:spPr>
            <a:xfrm>
              <a:off x="5988225" y="2753200"/>
              <a:ext cx="47950" cy="150050"/>
            </a:xfrm>
            <a:custGeom>
              <a:avLst/>
              <a:gdLst/>
              <a:ahLst/>
              <a:cxnLst/>
              <a:rect l="l" t="t" r="r" b="b"/>
              <a:pathLst>
                <a:path w="1918" h="6002" extrusionOk="0">
                  <a:moveTo>
                    <a:pt x="1893" y="0"/>
                  </a:moveTo>
                  <a:cubicBezTo>
                    <a:pt x="1703" y="0"/>
                    <a:pt x="750" y="1048"/>
                    <a:pt x="560" y="1441"/>
                  </a:cubicBezTo>
                  <a:cubicBezTo>
                    <a:pt x="119" y="2322"/>
                    <a:pt x="0" y="3810"/>
                    <a:pt x="286" y="4548"/>
                  </a:cubicBezTo>
                  <a:cubicBezTo>
                    <a:pt x="524" y="5179"/>
                    <a:pt x="941" y="5656"/>
                    <a:pt x="1524" y="6001"/>
                  </a:cubicBezTo>
                  <a:cubicBezTo>
                    <a:pt x="1274" y="5834"/>
                    <a:pt x="1048" y="5644"/>
                    <a:pt x="869" y="5430"/>
                  </a:cubicBezTo>
                  <a:cubicBezTo>
                    <a:pt x="429" y="4906"/>
                    <a:pt x="214" y="4251"/>
                    <a:pt x="238" y="3501"/>
                  </a:cubicBezTo>
                  <a:cubicBezTo>
                    <a:pt x="274" y="2632"/>
                    <a:pt x="405" y="1798"/>
                    <a:pt x="929" y="1084"/>
                  </a:cubicBezTo>
                  <a:lnTo>
                    <a:pt x="1060" y="905"/>
                  </a:lnTo>
                  <a:cubicBezTo>
                    <a:pt x="1274" y="655"/>
                    <a:pt x="1488" y="429"/>
                    <a:pt x="1822" y="238"/>
                  </a:cubicBezTo>
                  <a:lnTo>
                    <a:pt x="1822" y="250"/>
                  </a:lnTo>
                  <a:cubicBezTo>
                    <a:pt x="1893" y="107"/>
                    <a:pt x="1917" y="0"/>
                    <a:pt x="18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
            <p:cNvSpPr/>
            <p:nvPr/>
          </p:nvSpPr>
          <p:spPr>
            <a:xfrm>
              <a:off x="5981675" y="2674325"/>
              <a:ext cx="259575" cy="260250"/>
            </a:xfrm>
            <a:custGeom>
              <a:avLst/>
              <a:gdLst/>
              <a:ahLst/>
              <a:cxnLst/>
              <a:rect l="l" t="t" r="r" b="b"/>
              <a:pathLst>
                <a:path w="10383" h="10410" extrusionOk="0">
                  <a:moveTo>
                    <a:pt x="5941" y="0"/>
                  </a:moveTo>
                  <a:cubicBezTo>
                    <a:pt x="5950" y="2"/>
                    <a:pt x="5959" y="3"/>
                    <a:pt x="5967" y="5"/>
                  </a:cubicBezTo>
                  <a:lnTo>
                    <a:pt x="5967" y="5"/>
                  </a:lnTo>
                  <a:cubicBezTo>
                    <a:pt x="5959" y="0"/>
                    <a:pt x="5950" y="0"/>
                    <a:pt x="5941" y="0"/>
                  </a:cubicBezTo>
                  <a:close/>
                  <a:moveTo>
                    <a:pt x="5967" y="5"/>
                  </a:moveTo>
                  <a:cubicBezTo>
                    <a:pt x="5971" y="6"/>
                    <a:pt x="5974" y="9"/>
                    <a:pt x="5977" y="12"/>
                  </a:cubicBezTo>
                  <a:cubicBezTo>
                    <a:pt x="7311" y="298"/>
                    <a:pt x="8537" y="1310"/>
                    <a:pt x="9180" y="2619"/>
                  </a:cubicBezTo>
                  <a:cubicBezTo>
                    <a:pt x="9609" y="3489"/>
                    <a:pt x="9751" y="4191"/>
                    <a:pt x="9704" y="5132"/>
                  </a:cubicBezTo>
                  <a:cubicBezTo>
                    <a:pt x="9644" y="6048"/>
                    <a:pt x="9513" y="6549"/>
                    <a:pt x="9061" y="7465"/>
                  </a:cubicBezTo>
                  <a:cubicBezTo>
                    <a:pt x="8751" y="8108"/>
                    <a:pt x="8620" y="8299"/>
                    <a:pt x="8108" y="8811"/>
                  </a:cubicBezTo>
                  <a:cubicBezTo>
                    <a:pt x="7489" y="9430"/>
                    <a:pt x="6751" y="9858"/>
                    <a:pt x="5977" y="10109"/>
                  </a:cubicBezTo>
                  <a:cubicBezTo>
                    <a:pt x="5612" y="10213"/>
                    <a:pt x="5097" y="10264"/>
                    <a:pt x="4547" y="10264"/>
                  </a:cubicBezTo>
                  <a:cubicBezTo>
                    <a:pt x="3718" y="10264"/>
                    <a:pt x="2809" y="10147"/>
                    <a:pt x="2215" y="9918"/>
                  </a:cubicBezTo>
                  <a:cubicBezTo>
                    <a:pt x="1179" y="9537"/>
                    <a:pt x="357" y="8715"/>
                    <a:pt x="60" y="7739"/>
                  </a:cubicBezTo>
                  <a:cubicBezTo>
                    <a:pt x="48" y="7656"/>
                    <a:pt x="12" y="7596"/>
                    <a:pt x="0" y="7537"/>
                  </a:cubicBezTo>
                  <a:lnTo>
                    <a:pt x="0" y="7537"/>
                  </a:lnTo>
                  <a:cubicBezTo>
                    <a:pt x="179" y="8644"/>
                    <a:pt x="905" y="9430"/>
                    <a:pt x="1977" y="9906"/>
                  </a:cubicBezTo>
                  <a:cubicBezTo>
                    <a:pt x="2381" y="10085"/>
                    <a:pt x="2786" y="10204"/>
                    <a:pt x="3203" y="10299"/>
                  </a:cubicBezTo>
                  <a:cubicBezTo>
                    <a:pt x="3583" y="10374"/>
                    <a:pt x="3975" y="10409"/>
                    <a:pt x="4374" y="10409"/>
                  </a:cubicBezTo>
                  <a:cubicBezTo>
                    <a:pt x="4738" y="10409"/>
                    <a:pt x="5108" y="10380"/>
                    <a:pt x="5477" y="10323"/>
                  </a:cubicBezTo>
                  <a:cubicBezTo>
                    <a:pt x="8573" y="9847"/>
                    <a:pt x="10382" y="6537"/>
                    <a:pt x="9668" y="3667"/>
                  </a:cubicBezTo>
                  <a:cubicBezTo>
                    <a:pt x="9490" y="2941"/>
                    <a:pt x="9132" y="2227"/>
                    <a:pt x="8597" y="1607"/>
                  </a:cubicBezTo>
                  <a:cubicBezTo>
                    <a:pt x="7853" y="734"/>
                    <a:pt x="6923" y="177"/>
                    <a:pt x="5967" y="5"/>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
            <p:cNvSpPr/>
            <p:nvPr/>
          </p:nvSpPr>
          <p:spPr>
            <a:xfrm>
              <a:off x="6204025" y="2756175"/>
              <a:ext cx="5675" cy="18475"/>
            </a:xfrm>
            <a:custGeom>
              <a:avLst/>
              <a:gdLst/>
              <a:ahLst/>
              <a:cxnLst/>
              <a:rect l="l" t="t" r="r" b="b"/>
              <a:pathLst>
                <a:path w="227" h="739" extrusionOk="0">
                  <a:moveTo>
                    <a:pt x="0" y="0"/>
                  </a:moveTo>
                  <a:cubicBezTo>
                    <a:pt x="95" y="238"/>
                    <a:pt x="167" y="477"/>
                    <a:pt x="226" y="739"/>
                  </a:cubicBezTo>
                  <a:cubicBezTo>
                    <a:pt x="179" y="488"/>
                    <a:pt x="107" y="23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
            <p:cNvSpPr/>
            <p:nvPr/>
          </p:nvSpPr>
          <p:spPr>
            <a:xfrm>
              <a:off x="6201925" y="2750525"/>
              <a:ext cx="1525" cy="3300"/>
            </a:xfrm>
            <a:custGeom>
              <a:avLst/>
              <a:gdLst/>
              <a:ahLst/>
              <a:cxnLst/>
              <a:rect l="l" t="t" r="r" b="b"/>
              <a:pathLst>
                <a:path w="61" h="132" extrusionOk="0">
                  <a:moveTo>
                    <a:pt x="1" y="0"/>
                  </a:moveTo>
                  <a:lnTo>
                    <a:pt x="1" y="0"/>
                  </a:lnTo>
                  <a:cubicBezTo>
                    <a:pt x="13" y="48"/>
                    <a:pt x="25" y="72"/>
                    <a:pt x="60" y="131"/>
                  </a:cubicBezTo>
                  <a:cubicBezTo>
                    <a:pt x="48" y="95"/>
                    <a:pt x="13" y="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
            <p:cNvSpPr/>
            <p:nvPr/>
          </p:nvSpPr>
          <p:spPr>
            <a:xfrm>
              <a:off x="6028400" y="2685000"/>
              <a:ext cx="153925" cy="90000"/>
            </a:xfrm>
            <a:custGeom>
              <a:avLst/>
              <a:gdLst/>
              <a:ahLst/>
              <a:cxnLst/>
              <a:rect l="l" t="t" r="r" b="b"/>
              <a:pathLst>
                <a:path w="6157" h="3600" extrusionOk="0">
                  <a:moveTo>
                    <a:pt x="5961" y="1207"/>
                  </a:moveTo>
                  <a:cubicBezTo>
                    <a:pt x="6028" y="1276"/>
                    <a:pt x="6093" y="1346"/>
                    <a:pt x="6156" y="1419"/>
                  </a:cubicBezTo>
                  <a:cubicBezTo>
                    <a:pt x="6095" y="1345"/>
                    <a:pt x="6030" y="1275"/>
                    <a:pt x="5961" y="1207"/>
                  </a:cubicBezTo>
                  <a:close/>
                  <a:moveTo>
                    <a:pt x="3456" y="0"/>
                  </a:moveTo>
                  <a:cubicBezTo>
                    <a:pt x="3442" y="0"/>
                    <a:pt x="3429" y="1"/>
                    <a:pt x="3418" y="2"/>
                  </a:cubicBezTo>
                  <a:cubicBezTo>
                    <a:pt x="3156" y="2"/>
                    <a:pt x="2584" y="204"/>
                    <a:pt x="1882" y="538"/>
                  </a:cubicBezTo>
                  <a:cubicBezTo>
                    <a:pt x="1417" y="764"/>
                    <a:pt x="1358" y="847"/>
                    <a:pt x="941" y="2038"/>
                  </a:cubicBezTo>
                  <a:cubicBezTo>
                    <a:pt x="715" y="2681"/>
                    <a:pt x="215" y="3466"/>
                    <a:pt x="24" y="3514"/>
                  </a:cubicBezTo>
                  <a:lnTo>
                    <a:pt x="1" y="3514"/>
                  </a:lnTo>
                  <a:cubicBezTo>
                    <a:pt x="1" y="3550"/>
                    <a:pt x="24" y="3562"/>
                    <a:pt x="36" y="3574"/>
                  </a:cubicBezTo>
                  <a:cubicBezTo>
                    <a:pt x="64" y="3590"/>
                    <a:pt x="94" y="3599"/>
                    <a:pt x="123" y="3599"/>
                  </a:cubicBezTo>
                  <a:cubicBezTo>
                    <a:pt x="157" y="3599"/>
                    <a:pt x="189" y="3587"/>
                    <a:pt x="215" y="3562"/>
                  </a:cubicBezTo>
                  <a:cubicBezTo>
                    <a:pt x="298" y="3466"/>
                    <a:pt x="405" y="3383"/>
                    <a:pt x="477" y="3276"/>
                  </a:cubicBezTo>
                  <a:cubicBezTo>
                    <a:pt x="810" y="2847"/>
                    <a:pt x="1001" y="2335"/>
                    <a:pt x="1179" y="1823"/>
                  </a:cubicBezTo>
                  <a:cubicBezTo>
                    <a:pt x="1310" y="1442"/>
                    <a:pt x="1358" y="1002"/>
                    <a:pt x="1763" y="776"/>
                  </a:cubicBezTo>
                  <a:cubicBezTo>
                    <a:pt x="2191" y="538"/>
                    <a:pt x="2620" y="299"/>
                    <a:pt x="3084" y="180"/>
                  </a:cubicBezTo>
                  <a:cubicBezTo>
                    <a:pt x="3251" y="145"/>
                    <a:pt x="3415" y="124"/>
                    <a:pt x="3581" y="124"/>
                  </a:cubicBezTo>
                  <a:cubicBezTo>
                    <a:pt x="3748" y="124"/>
                    <a:pt x="3918" y="145"/>
                    <a:pt x="4096" y="192"/>
                  </a:cubicBezTo>
                  <a:cubicBezTo>
                    <a:pt x="4549" y="311"/>
                    <a:pt x="4942" y="490"/>
                    <a:pt x="5287" y="704"/>
                  </a:cubicBezTo>
                  <a:cubicBezTo>
                    <a:pt x="5534" y="846"/>
                    <a:pt x="5762" y="1013"/>
                    <a:pt x="5961" y="1207"/>
                  </a:cubicBezTo>
                  <a:lnTo>
                    <a:pt x="5961" y="1207"/>
                  </a:lnTo>
                  <a:cubicBezTo>
                    <a:pt x="5434" y="672"/>
                    <a:pt x="4793" y="278"/>
                    <a:pt x="4096" y="109"/>
                  </a:cubicBezTo>
                  <a:cubicBezTo>
                    <a:pt x="3879" y="55"/>
                    <a:pt x="3602" y="0"/>
                    <a:pt x="34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
            <p:cNvSpPr/>
            <p:nvPr/>
          </p:nvSpPr>
          <p:spPr>
            <a:xfrm>
              <a:off x="6045750" y="2747250"/>
              <a:ext cx="19875" cy="29500"/>
            </a:xfrm>
            <a:custGeom>
              <a:avLst/>
              <a:gdLst/>
              <a:ahLst/>
              <a:cxnLst/>
              <a:rect l="l" t="t" r="r" b="b"/>
              <a:pathLst>
                <a:path w="795" h="1180" extrusionOk="0">
                  <a:moveTo>
                    <a:pt x="557" y="0"/>
                  </a:moveTo>
                  <a:lnTo>
                    <a:pt x="557" y="0"/>
                  </a:lnTo>
                  <a:cubicBezTo>
                    <a:pt x="557" y="6"/>
                    <a:pt x="562" y="9"/>
                    <a:pt x="569" y="10"/>
                  </a:cubicBezTo>
                  <a:lnTo>
                    <a:pt x="569" y="10"/>
                  </a:lnTo>
                  <a:cubicBezTo>
                    <a:pt x="565" y="7"/>
                    <a:pt x="561" y="3"/>
                    <a:pt x="557" y="0"/>
                  </a:cubicBezTo>
                  <a:close/>
                  <a:moveTo>
                    <a:pt x="45" y="834"/>
                  </a:moveTo>
                  <a:cubicBezTo>
                    <a:pt x="43" y="842"/>
                    <a:pt x="42" y="850"/>
                    <a:pt x="40" y="858"/>
                  </a:cubicBezTo>
                  <a:lnTo>
                    <a:pt x="40" y="858"/>
                  </a:lnTo>
                  <a:cubicBezTo>
                    <a:pt x="42" y="854"/>
                    <a:pt x="43" y="850"/>
                    <a:pt x="45" y="845"/>
                  </a:cubicBezTo>
                  <a:lnTo>
                    <a:pt x="45" y="834"/>
                  </a:lnTo>
                  <a:close/>
                  <a:moveTo>
                    <a:pt x="569" y="10"/>
                  </a:moveTo>
                  <a:cubicBezTo>
                    <a:pt x="611" y="47"/>
                    <a:pt x="641" y="109"/>
                    <a:pt x="652" y="250"/>
                  </a:cubicBezTo>
                  <a:cubicBezTo>
                    <a:pt x="673" y="626"/>
                    <a:pt x="400" y="1076"/>
                    <a:pt x="172" y="1076"/>
                  </a:cubicBezTo>
                  <a:cubicBezTo>
                    <a:pt x="141" y="1076"/>
                    <a:pt x="110" y="1067"/>
                    <a:pt x="80" y="1048"/>
                  </a:cubicBezTo>
                  <a:cubicBezTo>
                    <a:pt x="47" y="1026"/>
                    <a:pt x="24" y="963"/>
                    <a:pt x="40" y="858"/>
                  </a:cubicBezTo>
                  <a:lnTo>
                    <a:pt x="40" y="858"/>
                  </a:lnTo>
                  <a:cubicBezTo>
                    <a:pt x="0" y="984"/>
                    <a:pt x="49" y="1097"/>
                    <a:pt x="164" y="1155"/>
                  </a:cubicBezTo>
                  <a:cubicBezTo>
                    <a:pt x="198" y="1172"/>
                    <a:pt x="229" y="1179"/>
                    <a:pt x="259" y="1179"/>
                  </a:cubicBezTo>
                  <a:cubicBezTo>
                    <a:pt x="332" y="1179"/>
                    <a:pt x="394" y="1135"/>
                    <a:pt x="461" y="1084"/>
                  </a:cubicBezTo>
                  <a:cubicBezTo>
                    <a:pt x="664" y="905"/>
                    <a:pt x="759" y="667"/>
                    <a:pt x="795" y="417"/>
                  </a:cubicBezTo>
                  <a:cubicBezTo>
                    <a:pt x="771" y="250"/>
                    <a:pt x="759" y="83"/>
                    <a:pt x="592" y="12"/>
                  </a:cubicBezTo>
                  <a:cubicBezTo>
                    <a:pt x="586" y="12"/>
                    <a:pt x="577" y="12"/>
                    <a:pt x="569" y="1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
            <p:cNvSpPr/>
            <p:nvPr/>
          </p:nvSpPr>
          <p:spPr>
            <a:xfrm>
              <a:off x="5979000" y="2672325"/>
              <a:ext cx="245575" cy="258650"/>
            </a:xfrm>
            <a:custGeom>
              <a:avLst/>
              <a:gdLst/>
              <a:ahLst/>
              <a:cxnLst/>
              <a:rect l="l" t="t" r="r" b="b"/>
              <a:pathLst>
                <a:path w="9823" h="10346" extrusionOk="0">
                  <a:moveTo>
                    <a:pt x="5394" y="497"/>
                  </a:moveTo>
                  <a:cubicBezTo>
                    <a:pt x="5525" y="497"/>
                    <a:pt x="5834" y="544"/>
                    <a:pt x="6072" y="592"/>
                  </a:cubicBezTo>
                  <a:cubicBezTo>
                    <a:pt x="6858" y="806"/>
                    <a:pt x="7561" y="1283"/>
                    <a:pt x="8120" y="1902"/>
                  </a:cubicBezTo>
                  <a:cubicBezTo>
                    <a:pt x="8442" y="2259"/>
                    <a:pt x="8704" y="2664"/>
                    <a:pt x="8894" y="3092"/>
                  </a:cubicBezTo>
                  <a:cubicBezTo>
                    <a:pt x="8918" y="3140"/>
                    <a:pt x="8942" y="3188"/>
                    <a:pt x="8965" y="3235"/>
                  </a:cubicBezTo>
                  <a:cubicBezTo>
                    <a:pt x="8977" y="3259"/>
                    <a:pt x="8989" y="3295"/>
                    <a:pt x="8989" y="3319"/>
                  </a:cubicBezTo>
                  <a:cubicBezTo>
                    <a:pt x="9085" y="3557"/>
                    <a:pt x="9168" y="3807"/>
                    <a:pt x="9216" y="4069"/>
                  </a:cubicBezTo>
                  <a:cubicBezTo>
                    <a:pt x="9323" y="4533"/>
                    <a:pt x="9346" y="5021"/>
                    <a:pt x="9275" y="5474"/>
                  </a:cubicBezTo>
                  <a:cubicBezTo>
                    <a:pt x="9001" y="7462"/>
                    <a:pt x="7680" y="9105"/>
                    <a:pt x="5965" y="9641"/>
                  </a:cubicBezTo>
                  <a:cubicBezTo>
                    <a:pt x="5448" y="9813"/>
                    <a:pt x="5045" y="9884"/>
                    <a:pt x="4583" y="9884"/>
                  </a:cubicBezTo>
                  <a:cubicBezTo>
                    <a:pt x="4374" y="9884"/>
                    <a:pt x="4154" y="9869"/>
                    <a:pt x="3905" y="9843"/>
                  </a:cubicBezTo>
                  <a:cubicBezTo>
                    <a:pt x="3084" y="9748"/>
                    <a:pt x="2417" y="9546"/>
                    <a:pt x="1881" y="9212"/>
                  </a:cubicBezTo>
                  <a:cubicBezTo>
                    <a:pt x="1286" y="8867"/>
                    <a:pt x="869" y="8379"/>
                    <a:pt x="643" y="7772"/>
                  </a:cubicBezTo>
                  <a:cubicBezTo>
                    <a:pt x="357" y="7021"/>
                    <a:pt x="476" y="5533"/>
                    <a:pt x="905" y="4664"/>
                  </a:cubicBezTo>
                  <a:cubicBezTo>
                    <a:pt x="1107" y="4271"/>
                    <a:pt x="2060" y="3211"/>
                    <a:pt x="2238" y="3211"/>
                  </a:cubicBezTo>
                  <a:cubicBezTo>
                    <a:pt x="2274" y="3235"/>
                    <a:pt x="2250" y="3342"/>
                    <a:pt x="2179" y="3485"/>
                  </a:cubicBezTo>
                  <a:cubicBezTo>
                    <a:pt x="2143" y="3533"/>
                    <a:pt x="2131" y="3592"/>
                    <a:pt x="2084" y="3640"/>
                  </a:cubicBezTo>
                  <a:cubicBezTo>
                    <a:pt x="1917" y="3929"/>
                    <a:pt x="1896" y="4010"/>
                    <a:pt x="1961" y="4010"/>
                  </a:cubicBezTo>
                  <a:cubicBezTo>
                    <a:pt x="1966" y="4010"/>
                    <a:pt x="1971" y="4010"/>
                    <a:pt x="1977" y="4009"/>
                  </a:cubicBezTo>
                  <a:lnTo>
                    <a:pt x="2000" y="4009"/>
                  </a:lnTo>
                  <a:cubicBezTo>
                    <a:pt x="2191" y="3973"/>
                    <a:pt x="2679" y="3176"/>
                    <a:pt x="2917" y="2533"/>
                  </a:cubicBezTo>
                  <a:cubicBezTo>
                    <a:pt x="3334" y="1342"/>
                    <a:pt x="3393" y="1235"/>
                    <a:pt x="3858" y="1033"/>
                  </a:cubicBezTo>
                  <a:cubicBezTo>
                    <a:pt x="4560" y="699"/>
                    <a:pt x="5132" y="497"/>
                    <a:pt x="5394" y="497"/>
                  </a:cubicBezTo>
                  <a:close/>
                  <a:moveTo>
                    <a:pt x="5359" y="0"/>
                  </a:moveTo>
                  <a:cubicBezTo>
                    <a:pt x="5130" y="0"/>
                    <a:pt x="4930" y="42"/>
                    <a:pt x="4679" y="128"/>
                  </a:cubicBezTo>
                  <a:cubicBezTo>
                    <a:pt x="3917" y="366"/>
                    <a:pt x="3346" y="747"/>
                    <a:pt x="3084" y="1199"/>
                  </a:cubicBezTo>
                  <a:cubicBezTo>
                    <a:pt x="2989" y="1342"/>
                    <a:pt x="2810" y="1735"/>
                    <a:pt x="2691" y="2068"/>
                  </a:cubicBezTo>
                  <a:cubicBezTo>
                    <a:pt x="2477" y="2688"/>
                    <a:pt x="2477" y="2699"/>
                    <a:pt x="1977" y="3057"/>
                  </a:cubicBezTo>
                  <a:cubicBezTo>
                    <a:pt x="643" y="4009"/>
                    <a:pt x="131" y="4950"/>
                    <a:pt x="36" y="6629"/>
                  </a:cubicBezTo>
                  <a:cubicBezTo>
                    <a:pt x="0" y="7117"/>
                    <a:pt x="0" y="7331"/>
                    <a:pt x="72" y="7605"/>
                  </a:cubicBezTo>
                  <a:cubicBezTo>
                    <a:pt x="95" y="7664"/>
                    <a:pt x="107" y="7724"/>
                    <a:pt x="131" y="7807"/>
                  </a:cubicBezTo>
                  <a:cubicBezTo>
                    <a:pt x="453" y="8784"/>
                    <a:pt x="1250" y="9605"/>
                    <a:pt x="2298" y="10010"/>
                  </a:cubicBezTo>
                  <a:cubicBezTo>
                    <a:pt x="2875" y="10231"/>
                    <a:pt x="3777" y="10345"/>
                    <a:pt x="4606" y="10345"/>
                  </a:cubicBezTo>
                  <a:cubicBezTo>
                    <a:pt x="5163" y="10345"/>
                    <a:pt x="5687" y="10294"/>
                    <a:pt x="6060" y="10189"/>
                  </a:cubicBezTo>
                  <a:cubicBezTo>
                    <a:pt x="6846" y="9950"/>
                    <a:pt x="7572" y="9510"/>
                    <a:pt x="8192" y="8891"/>
                  </a:cubicBezTo>
                  <a:cubicBezTo>
                    <a:pt x="8692" y="8379"/>
                    <a:pt x="8823" y="8188"/>
                    <a:pt x="9144" y="7545"/>
                  </a:cubicBezTo>
                  <a:cubicBezTo>
                    <a:pt x="9597" y="6629"/>
                    <a:pt x="9716" y="6140"/>
                    <a:pt x="9775" y="5212"/>
                  </a:cubicBezTo>
                  <a:cubicBezTo>
                    <a:pt x="9823" y="4283"/>
                    <a:pt x="9692" y="3592"/>
                    <a:pt x="9263" y="2699"/>
                  </a:cubicBezTo>
                  <a:cubicBezTo>
                    <a:pt x="8632" y="1390"/>
                    <a:pt x="7394" y="378"/>
                    <a:pt x="6060" y="92"/>
                  </a:cubicBezTo>
                  <a:cubicBezTo>
                    <a:pt x="6048" y="92"/>
                    <a:pt x="6025" y="92"/>
                    <a:pt x="6013" y="80"/>
                  </a:cubicBezTo>
                  <a:cubicBezTo>
                    <a:pt x="5748" y="27"/>
                    <a:pt x="5544" y="0"/>
                    <a:pt x="535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
            <p:cNvSpPr/>
            <p:nvPr/>
          </p:nvSpPr>
          <p:spPr>
            <a:xfrm>
              <a:off x="6045950" y="2746300"/>
              <a:ext cx="16600" cy="28050"/>
            </a:xfrm>
            <a:custGeom>
              <a:avLst/>
              <a:gdLst/>
              <a:ahLst/>
              <a:cxnLst/>
              <a:rect l="l" t="t" r="r" b="b"/>
              <a:pathLst>
                <a:path w="664" h="1122" extrusionOk="0">
                  <a:moveTo>
                    <a:pt x="422" y="1"/>
                  </a:moveTo>
                  <a:cubicBezTo>
                    <a:pt x="319" y="1"/>
                    <a:pt x="243" y="59"/>
                    <a:pt x="168" y="264"/>
                  </a:cubicBezTo>
                  <a:cubicBezTo>
                    <a:pt x="72" y="479"/>
                    <a:pt x="13" y="705"/>
                    <a:pt x="13" y="883"/>
                  </a:cubicBezTo>
                  <a:cubicBezTo>
                    <a:pt x="1" y="991"/>
                    <a:pt x="13" y="1074"/>
                    <a:pt x="61" y="1098"/>
                  </a:cubicBezTo>
                  <a:cubicBezTo>
                    <a:pt x="88" y="1114"/>
                    <a:pt x="117" y="1122"/>
                    <a:pt x="147" y="1122"/>
                  </a:cubicBezTo>
                  <a:cubicBezTo>
                    <a:pt x="378" y="1122"/>
                    <a:pt x="664" y="668"/>
                    <a:pt x="632" y="288"/>
                  </a:cubicBezTo>
                  <a:cubicBezTo>
                    <a:pt x="608" y="157"/>
                    <a:pt x="596" y="86"/>
                    <a:pt x="537" y="38"/>
                  </a:cubicBezTo>
                  <a:cubicBezTo>
                    <a:pt x="513" y="26"/>
                    <a:pt x="477" y="2"/>
                    <a:pt x="453" y="2"/>
                  </a:cubicBezTo>
                  <a:cubicBezTo>
                    <a:pt x="443" y="1"/>
                    <a:pt x="432" y="1"/>
                    <a:pt x="42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
            <p:cNvSpPr/>
            <p:nvPr/>
          </p:nvSpPr>
          <p:spPr>
            <a:xfrm>
              <a:off x="6091800" y="2708075"/>
              <a:ext cx="33300" cy="88250"/>
            </a:xfrm>
            <a:custGeom>
              <a:avLst/>
              <a:gdLst/>
              <a:ahLst/>
              <a:cxnLst/>
              <a:rect l="l" t="t" r="r" b="b"/>
              <a:pathLst>
                <a:path w="1332" h="3530" extrusionOk="0">
                  <a:moveTo>
                    <a:pt x="289" y="0"/>
                  </a:moveTo>
                  <a:cubicBezTo>
                    <a:pt x="179" y="0"/>
                    <a:pt x="91" y="51"/>
                    <a:pt x="48" y="162"/>
                  </a:cubicBezTo>
                  <a:cubicBezTo>
                    <a:pt x="1" y="281"/>
                    <a:pt x="24" y="448"/>
                    <a:pt x="120" y="722"/>
                  </a:cubicBezTo>
                  <a:cubicBezTo>
                    <a:pt x="262" y="1115"/>
                    <a:pt x="262" y="1424"/>
                    <a:pt x="132" y="2853"/>
                  </a:cubicBezTo>
                  <a:cubicBezTo>
                    <a:pt x="108" y="3210"/>
                    <a:pt x="120" y="3317"/>
                    <a:pt x="203" y="3413"/>
                  </a:cubicBezTo>
                  <a:cubicBezTo>
                    <a:pt x="283" y="3493"/>
                    <a:pt x="370" y="3530"/>
                    <a:pt x="458" y="3530"/>
                  </a:cubicBezTo>
                  <a:cubicBezTo>
                    <a:pt x="878" y="3530"/>
                    <a:pt x="1332" y="2691"/>
                    <a:pt x="1322" y="1746"/>
                  </a:cubicBezTo>
                  <a:cubicBezTo>
                    <a:pt x="1322" y="1210"/>
                    <a:pt x="1203" y="853"/>
                    <a:pt x="941" y="448"/>
                  </a:cubicBezTo>
                  <a:cubicBezTo>
                    <a:pt x="750" y="165"/>
                    <a:pt x="485" y="0"/>
                    <a:pt x="2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
            <p:cNvSpPr/>
            <p:nvPr/>
          </p:nvSpPr>
          <p:spPr>
            <a:xfrm>
              <a:off x="6073050" y="2810750"/>
              <a:ext cx="16400" cy="15475"/>
            </a:xfrm>
            <a:custGeom>
              <a:avLst/>
              <a:gdLst/>
              <a:ahLst/>
              <a:cxnLst/>
              <a:rect l="l" t="t" r="r" b="b"/>
              <a:pathLst>
                <a:path w="656" h="619" extrusionOk="0">
                  <a:moveTo>
                    <a:pt x="216" y="0"/>
                  </a:moveTo>
                  <a:cubicBezTo>
                    <a:pt x="139" y="0"/>
                    <a:pt x="74" y="13"/>
                    <a:pt x="48" y="44"/>
                  </a:cubicBezTo>
                  <a:cubicBezTo>
                    <a:pt x="24" y="68"/>
                    <a:pt x="0" y="187"/>
                    <a:pt x="0" y="282"/>
                  </a:cubicBezTo>
                  <a:cubicBezTo>
                    <a:pt x="0" y="500"/>
                    <a:pt x="161" y="619"/>
                    <a:pt x="323" y="619"/>
                  </a:cubicBezTo>
                  <a:cubicBezTo>
                    <a:pt x="453" y="619"/>
                    <a:pt x="584" y="542"/>
                    <a:pt x="631" y="377"/>
                  </a:cubicBezTo>
                  <a:cubicBezTo>
                    <a:pt x="655" y="270"/>
                    <a:pt x="631" y="151"/>
                    <a:pt x="584" y="91"/>
                  </a:cubicBezTo>
                  <a:cubicBezTo>
                    <a:pt x="516" y="39"/>
                    <a:pt x="348"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
            <p:cNvSpPr/>
            <p:nvPr/>
          </p:nvSpPr>
          <p:spPr>
            <a:xfrm>
              <a:off x="6179300" y="2833550"/>
              <a:ext cx="20875" cy="21175"/>
            </a:xfrm>
            <a:custGeom>
              <a:avLst/>
              <a:gdLst/>
              <a:ahLst/>
              <a:cxnLst/>
              <a:rect l="l" t="t" r="r" b="b"/>
              <a:pathLst>
                <a:path w="835" h="847" extrusionOk="0">
                  <a:moveTo>
                    <a:pt x="382" y="1"/>
                  </a:moveTo>
                  <a:cubicBezTo>
                    <a:pt x="132" y="1"/>
                    <a:pt x="1" y="180"/>
                    <a:pt x="1" y="418"/>
                  </a:cubicBezTo>
                  <a:cubicBezTo>
                    <a:pt x="13" y="668"/>
                    <a:pt x="144" y="846"/>
                    <a:pt x="394" y="846"/>
                  </a:cubicBezTo>
                  <a:cubicBezTo>
                    <a:pt x="668" y="846"/>
                    <a:pt x="799" y="680"/>
                    <a:pt x="834" y="430"/>
                  </a:cubicBezTo>
                  <a:cubicBezTo>
                    <a:pt x="799" y="144"/>
                    <a:pt x="668" y="1"/>
                    <a:pt x="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
            <p:cNvSpPr/>
            <p:nvPr/>
          </p:nvSpPr>
          <p:spPr>
            <a:xfrm>
              <a:off x="6154000" y="2829675"/>
              <a:ext cx="19975" cy="19400"/>
            </a:xfrm>
            <a:custGeom>
              <a:avLst/>
              <a:gdLst/>
              <a:ahLst/>
              <a:cxnLst/>
              <a:rect l="l" t="t" r="r" b="b"/>
              <a:pathLst>
                <a:path w="799" h="776" extrusionOk="0">
                  <a:moveTo>
                    <a:pt x="388" y="0"/>
                  </a:moveTo>
                  <a:cubicBezTo>
                    <a:pt x="144" y="0"/>
                    <a:pt x="1" y="142"/>
                    <a:pt x="1" y="394"/>
                  </a:cubicBezTo>
                  <a:cubicBezTo>
                    <a:pt x="1" y="644"/>
                    <a:pt x="156" y="763"/>
                    <a:pt x="382" y="775"/>
                  </a:cubicBezTo>
                  <a:cubicBezTo>
                    <a:pt x="632" y="763"/>
                    <a:pt x="775" y="632"/>
                    <a:pt x="787" y="394"/>
                  </a:cubicBezTo>
                  <a:cubicBezTo>
                    <a:pt x="799" y="132"/>
                    <a:pt x="632" y="25"/>
                    <a:pt x="418" y="1"/>
                  </a:cubicBezTo>
                  <a:cubicBezTo>
                    <a:pt x="408" y="1"/>
                    <a:pt x="398" y="0"/>
                    <a:pt x="3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3"/>
          <p:cNvGrpSpPr/>
          <p:nvPr/>
        </p:nvGrpSpPr>
        <p:grpSpPr>
          <a:xfrm>
            <a:off x="102538" y="2544750"/>
            <a:ext cx="269400" cy="268475"/>
            <a:chOff x="6222500" y="2917150"/>
            <a:chExt cx="269400" cy="268475"/>
          </a:xfrm>
        </p:grpSpPr>
        <p:sp>
          <p:nvSpPr>
            <p:cNvPr id="1767" name="Google Shape;1767;p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1" name="Google Shape;1791;p3"/>
          <p:cNvSpPr txBox="1">
            <a:spLocks noGrp="1"/>
          </p:cNvSpPr>
          <p:nvPr>
            <p:ph type="title"/>
          </p:nvPr>
        </p:nvSpPr>
        <p:spPr>
          <a:xfrm>
            <a:off x="1086550" y="2300200"/>
            <a:ext cx="4386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2" name="Google Shape;1792;p3"/>
          <p:cNvSpPr txBox="1">
            <a:spLocks noGrp="1"/>
          </p:cNvSpPr>
          <p:nvPr>
            <p:ph type="title" idx="2" hasCustomPrompt="1"/>
          </p:nvPr>
        </p:nvSpPr>
        <p:spPr>
          <a:xfrm>
            <a:off x="1086550" y="1487175"/>
            <a:ext cx="4386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93" name="Google Shape;1793;p3"/>
          <p:cNvSpPr txBox="1">
            <a:spLocks noGrp="1"/>
          </p:cNvSpPr>
          <p:nvPr>
            <p:ph type="subTitle" idx="1"/>
          </p:nvPr>
        </p:nvSpPr>
        <p:spPr>
          <a:xfrm>
            <a:off x="1086550" y="3142000"/>
            <a:ext cx="4386000" cy="3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8092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61"/>
        <p:cNvGrpSpPr/>
        <p:nvPr/>
      </p:nvGrpSpPr>
      <p:grpSpPr>
        <a:xfrm>
          <a:off x="0" y="0"/>
          <a:ext cx="0" cy="0"/>
          <a:chOff x="0" y="0"/>
          <a:chExt cx="0" cy="0"/>
        </a:xfrm>
      </p:grpSpPr>
      <p:sp>
        <p:nvSpPr>
          <p:cNvPr id="4262" name="Google Shape;4262;p10"/>
          <p:cNvSpPr/>
          <p:nvPr/>
        </p:nvSpPr>
        <p:spPr>
          <a:xfrm>
            <a:off x="827075" y="1477950"/>
            <a:ext cx="4905300" cy="2187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0"/>
          <p:cNvSpPr/>
          <p:nvPr/>
        </p:nvSpPr>
        <p:spPr>
          <a:xfrm>
            <a:off x="927275" y="1586250"/>
            <a:ext cx="4708800" cy="19710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4" name="Google Shape;4264;p10"/>
          <p:cNvGrpSpPr/>
          <p:nvPr/>
        </p:nvGrpSpPr>
        <p:grpSpPr>
          <a:xfrm rot="-488778">
            <a:off x="2737292" y="492824"/>
            <a:ext cx="609619" cy="552670"/>
            <a:chOff x="3118825" y="3879050"/>
            <a:chExt cx="609625" cy="552675"/>
          </a:xfrm>
        </p:grpSpPr>
        <p:sp>
          <p:nvSpPr>
            <p:cNvPr id="4265" name="Google Shape;4265;p10"/>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0"/>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0"/>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0"/>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0"/>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0"/>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0"/>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0"/>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0"/>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0"/>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0"/>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0"/>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0"/>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0"/>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0"/>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0"/>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0"/>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0"/>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0"/>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0"/>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0"/>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0"/>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0"/>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0"/>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0"/>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0"/>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1" name="Google Shape;4291;p10"/>
          <p:cNvGrpSpPr/>
          <p:nvPr/>
        </p:nvGrpSpPr>
        <p:grpSpPr>
          <a:xfrm rot="1320820">
            <a:off x="1158739" y="3963011"/>
            <a:ext cx="623968" cy="816229"/>
            <a:chOff x="542025" y="2878550"/>
            <a:chExt cx="732250" cy="957875"/>
          </a:xfrm>
        </p:grpSpPr>
        <p:sp>
          <p:nvSpPr>
            <p:cNvPr id="4292" name="Google Shape;4292;p10"/>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0"/>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0"/>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0"/>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0"/>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0"/>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0"/>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0"/>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0"/>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0"/>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0"/>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0"/>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0"/>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0"/>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0"/>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0"/>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0"/>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0"/>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0"/>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0"/>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0"/>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0"/>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0"/>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0"/>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0"/>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0"/>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0"/>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0"/>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0"/>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0"/>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0"/>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0"/>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0"/>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0"/>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0"/>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0"/>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0"/>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0"/>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0"/>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0"/>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0"/>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0"/>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0"/>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0"/>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0"/>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0"/>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0"/>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0"/>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0"/>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0"/>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0"/>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0"/>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0"/>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0"/>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0"/>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0"/>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0"/>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0"/>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0"/>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0"/>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0"/>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0"/>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0"/>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0"/>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0"/>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0"/>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0"/>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0"/>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0"/>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0"/>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0"/>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0"/>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0"/>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7" name="Google Shape;4367;p10"/>
          <p:cNvGrpSpPr/>
          <p:nvPr/>
        </p:nvGrpSpPr>
        <p:grpSpPr>
          <a:xfrm rot="-5400000" flipH="1">
            <a:off x="398656" y="630619"/>
            <a:ext cx="286675" cy="255775"/>
            <a:chOff x="6360300" y="2660800"/>
            <a:chExt cx="286675" cy="255775"/>
          </a:xfrm>
        </p:grpSpPr>
        <p:sp>
          <p:nvSpPr>
            <p:cNvPr id="4368" name="Google Shape;4368;p10"/>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0"/>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0"/>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0"/>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0"/>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0"/>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0"/>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0"/>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0"/>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0"/>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0"/>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0"/>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0"/>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0"/>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0"/>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0"/>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0"/>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0"/>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0"/>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0"/>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0"/>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0"/>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0"/>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0"/>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0"/>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3" name="Google Shape;4393;p10"/>
          <p:cNvGrpSpPr/>
          <p:nvPr/>
        </p:nvGrpSpPr>
        <p:grpSpPr>
          <a:xfrm rot="-5400000" flipH="1">
            <a:off x="416806" y="270894"/>
            <a:ext cx="250350" cy="261000"/>
            <a:chOff x="6143625" y="2415075"/>
            <a:chExt cx="250350" cy="261000"/>
          </a:xfrm>
        </p:grpSpPr>
        <p:sp>
          <p:nvSpPr>
            <p:cNvPr id="4394" name="Google Shape;4394;p10"/>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0"/>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0"/>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0"/>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0"/>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0"/>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0"/>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0"/>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0"/>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0"/>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0"/>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0"/>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0"/>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0"/>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0"/>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9" name="Google Shape;4409;p10"/>
          <p:cNvGrpSpPr/>
          <p:nvPr/>
        </p:nvGrpSpPr>
        <p:grpSpPr>
          <a:xfrm rot="-5400000" flipH="1">
            <a:off x="759569" y="534756"/>
            <a:ext cx="269400" cy="268475"/>
            <a:chOff x="6222500" y="2917150"/>
            <a:chExt cx="269400" cy="268475"/>
          </a:xfrm>
        </p:grpSpPr>
        <p:sp>
          <p:nvSpPr>
            <p:cNvPr id="4410" name="Google Shape;4410;p10"/>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0"/>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0"/>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0"/>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0"/>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0"/>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0"/>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0"/>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0"/>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0"/>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0"/>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0"/>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0"/>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0"/>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0"/>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0"/>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0"/>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0"/>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0"/>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0"/>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0"/>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0"/>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0"/>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0"/>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4" name="Google Shape;4434;p10"/>
          <p:cNvGrpSpPr/>
          <p:nvPr/>
        </p:nvGrpSpPr>
        <p:grpSpPr>
          <a:xfrm rot="-727006">
            <a:off x="-160325" y="2317145"/>
            <a:ext cx="669160" cy="509214"/>
            <a:chOff x="2327950" y="2891825"/>
            <a:chExt cx="669175" cy="509225"/>
          </a:xfrm>
        </p:grpSpPr>
        <p:sp>
          <p:nvSpPr>
            <p:cNvPr id="4435" name="Google Shape;4435;p10"/>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0"/>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0"/>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0"/>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0"/>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0"/>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0"/>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0"/>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0"/>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0"/>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0"/>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0"/>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0"/>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0"/>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0"/>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0"/>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0"/>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0"/>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0"/>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0"/>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0"/>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0"/>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0"/>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8" name="Google Shape;4458;p10"/>
          <p:cNvSpPr txBox="1">
            <a:spLocks noGrp="1"/>
          </p:cNvSpPr>
          <p:nvPr>
            <p:ph type="title"/>
          </p:nvPr>
        </p:nvSpPr>
        <p:spPr>
          <a:xfrm>
            <a:off x="1211225" y="1638300"/>
            <a:ext cx="41370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a:latin typeface="Arial" panose="020B0604020202020204" pitchFamily="34" charset="0"/>
                <a:cs typeface="Arial" panose="020B0604020202020204" pitchFamily="34"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943817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59"/>
        <p:cNvGrpSpPr/>
        <p:nvPr/>
      </p:nvGrpSpPr>
      <p:grpSpPr>
        <a:xfrm>
          <a:off x="0" y="0"/>
          <a:ext cx="0" cy="0"/>
          <a:chOff x="0" y="0"/>
          <a:chExt cx="0" cy="0"/>
        </a:xfrm>
      </p:grpSpPr>
      <p:sp>
        <p:nvSpPr>
          <p:cNvPr id="4460" name="Google Shape;4460;p11"/>
          <p:cNvSpPr/>
          <p:nvPr/>
        </p:nvSpPr>
        <p:spPr>
          <a:xfrm>
            <a:off x="1050000" y="690625"/>
            <a:ext cx="7044000" cy="3762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1"/>
          <p:cNvSpPr/>
          <p:nvPr/>
        </p:nvSpPr>
        <p:spPr>
          <a:xfrm>
            <a:off x="1150200" y="798925"/>
            <a:ext cx="6843600" cy="35457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2" name="Google Shape;4462;p11"/>
          <p:cNvGrpSpPr/>
          <p:nvPr/>
        </p:nvGrpSpPr>
        <p:grpSpPr>
          <a:xfrm>
            <a:off x="7708775" y="2257013"/>
            <a:ext cx="603075" cy="629525"/>
            <a:chOff x="1746625" y="3753175"/>
            <a:chExt cx="603075" cy="629525"/>
          </a:xfrm>
        </p:grpSpPr>
        <p:sp>
          <p:nvSpPr>
            <p:cNvPr id="4463" name="Google Shape;4463;p11"/>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1"/>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1"/>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1"/>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1"/>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1"/>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1"/>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1"/>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1"/>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1"/>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1"/>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1"/>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1"/>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1"/>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1"/>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1"/>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1"/>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1"/>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1"/>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1"/>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1"/>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1"/>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1"/>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1"/>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1"/>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1"/>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1"/>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1"/>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1"/>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1"/>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1"/>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1"/>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1"/>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1"/>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1"/>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1"/>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1"/>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1"/>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1"/>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1"/>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1"/>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1"/>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1"/>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1"/>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1"/>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1"/>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1"/>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1"/>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1"/>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1"/>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1"/>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1"/>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1"/>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1"/>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1"/>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1"/>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1"/>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1"/>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1"/>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1"/>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1"/>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1"/>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1"/>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1"/>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1"/>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1"/>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1"/>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1"/>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1"/>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1"/>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1"/>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1"/>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1"/>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1"/>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1"/>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1"/>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1"/>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1"/>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1"/>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1"/>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1"/>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1"/>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5" name="Google Shape;4545;p11"/>
          <p:cNvGrpSpPr/>
          <p:nvPr/>
        </p:nvGrpSpPr>
        <p:grpSpPr>
          <a:xfrm rot="-3103157">
            <a:off x="4124212" y="4105386"/>
            <a:ext cx="623964" cy="816223"/>
            <a:chOff x="542025" y="2878550"/>
            <a:chExt cx="732250" cy="957875"/>
          </a:xfrm>
        </p:grpSpPr>
        <p:sp>
          <p:nvSpPr>
            <p:cNvPr id="4546" name="Google Shape;4546;p11"/>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1"/>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1"/>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1"/>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1"/>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1"/>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1"/>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1"/>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1"/>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1"/>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1"/>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1"/>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1"/>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1"/>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1"/>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1"/>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1"/>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1"/>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1"/>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1"/>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1"/>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1"/>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1"/>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1"/>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1"/>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1"/>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1"/>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1"/>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1"/>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1"/>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1"/>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1"/>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1"/>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1"/>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1"/>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1"/>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1"/>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1"/>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1"/>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1"/>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1"/>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1"/>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1"/>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1"/>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1"/>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1"/>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1"/>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1"/>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1"/>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1"/>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1"/>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1"/>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1"/>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1"/>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1"/>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1"/>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1"/>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1"/>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1"/>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1"/>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1"/>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1"/>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1"/>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1"/>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1"/>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1"/>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1"/>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1"/>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1"/>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1"/>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1"/>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1"/>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1"/>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1" name="Google Shape;4621;p11"/>
          <p:cNvGrpSpPr/>
          <p:nvPr/>
        </p:nvGrpSpPr>
        <p:grpSpPr>
          <a:xfrm rot="-4159838">
            <a:off x="4064220" y="375363"/>
            <a:ext cx="669223" cy="509262"/>
            <a:chOff x="2327950" y="2891825"/>
            <a:chExt cx="669175" cy="509225"/>
          </a:xfrm>
        </p:grpSpPr>
        <p:sp>
          <p:nvSpPr>
            <p:cNvPr id="4622" name="Google Shape;4622;p11"/>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1"/>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1"/>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1"/>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1"/>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1"/>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1"/>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1"/>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1"/>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1"/>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1"/>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1"/>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1"/>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1"/>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1"/>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1"/>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1"/>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1"/>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1"/>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1"/>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1"/>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1"/>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1"/>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5" name="Google Shape;4645;p11"/>
          <p:cNvGrpSpPr/>
          <p:nvPr/>
        </p:nvGrpSpPr>
        <p:grpSpPr>
          <a:xfrm rot="-5400000">
            <a:off x="743527" y="1909299"/>
            <a:ext cx="684925" cy="604350"/>
            <a:chOff x="3573050" y="2694100"/>
            <a:chExt cx="684925" cy="604350"/>
          </a:xfrm>
        </p:grpSpPr>
        <p:sp>
          <p:nvSpPr>
            <p:cNvPr id="4646" name="Google Shape;4646;p11"/>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1"/>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1"/>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1"/>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1"/>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1"/>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1"/>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1"/>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1"/>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1"/>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1"/>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1"/>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1"/>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1"/>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1"/>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1"/>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1"/>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1"/>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1"/>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1"/>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1"/>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1"/>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1"/>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1"/>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1"/>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1"/>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1"/>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1"/>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1"/>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1"/>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1"/>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1"/>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1"/>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1"/>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1"/>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1"/>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2" name="Google Shape;4682;p11"/>
          <p:cNvSpPr txBox="1">
            <a:spLocks noGrp="1"/>
          </p:cNvSpPr>
          <p:nvPr>
            <p:ph type="title" hasCustomPrompt="1"/>
          </p:nvPr>
        </p:nvSpPr>
        <p:spPr>
          <a:xfrm>
            <a:off x="1284000" y="1440638"/>
            <a:ext cx="6576000" cy="210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9600"/>
              <a:buNone/>
              <a:defRPr sz="12000">
                <a:latin typeface="Arial" panose="020B0604020202020204" pitchFamily="34" charset="0"/>
                <a:cs typeface="Arial" panose="020B0604020202020204" pitchFamily="34" charset="0"/>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683" name="Google Shape;4683;p11"/>
          <p:cNvSpPr txBox="1">
            <a:spLocks noGrp="1"/>
          </p:cNvSpPr>
          <p:nvPr>
            <p:ph type="subTitle" idx="1"/>
          </p:nvPr>
        </p:nvSpPr>
        <p:spPr>
          <a:xfrm>
            <a:off x="1284000" y="3205763"/>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4684" name="Google Shape;4684;p11"/>
          <p:cNvGrpSpPr/>
          <p:nvPr/>
        </p:nvGrpSpPr>
        <p:grpSpPr>
          <a:xfrm rot="5400000">
            <a:off x="512588" y="4650175"/>
            <a:ext cx="286675" cy="255775"/>
            <a:chOff x="6360300" y="2660800"/>
            <a:chExt cx="286675" cy="255775"/>
          </a:xfrm>
        </p:grpSpPr>
        <p:sp>
          <p:nvSpPr>
            <p:cNvPr id="4685" name="Google Shape;4685;p11"/>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1"/>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1"/>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1"/>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1"/>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1"/>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1"/>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1"/>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1"/>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1"/>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1"/>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1"/>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1"/>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1"/>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1"/>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1"/>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1"/>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1"/>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1"/>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1"/>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1"/>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1"/>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1"/>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1"/>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1"/>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0" name="Google Shape;4710;p11"/>
          <p:cNvGrpSpPr/>
          <p:nvPr/>
        </p:nvGrpSpPr>
        <p:grpSpPr>
          <a:xfrm rot="5400000">
            <a:off x="8099313" y="221725"/>
            <a:ext cx="250350" cy="261000"/>
            <a:chOff x="6143625" y="2415075"/>
            <a:chExt cx="250350" cy="261000"/>
          </a:xfrm>
        </p:grpSpPr>
        <p:sp>
          <p:nvSpPr>
            <p:cNvPr id="4711" name="Google Shape;4711;p11"/>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1"/>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1"/>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1"/>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1"/>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1"/>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1"/>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1"/>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1"/>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1"/>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1"/>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1"/>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1"/>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1"/>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1"/>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6" name="Google Shape;4726;p11"/>
          <p:cNvGrpSpPr/>
          <p:nvPr/>
        </p:nvGrpSpPr>
        <p:grpSpPr>
          <a:xfrm rot="5400000">
            <a:off x="783350" y="227513"/>
            <a:ext cx="269400" cy="268475"/>
            <a:chOff x="6222500" y="2917150"/>
            <a:chExt cx="269400" cy="268475"/>
          </a:xfrm>
        </p:grpSpPr>
        <p:sp>
          <p:nvSpPr>
            <p:cNvPr id="4727" name="Google Shape;4727;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1" name="Google Shape;4751;p11"/>
          <p:cNvGrpSpPr/>
          <p:nvPr/>
        </p:nvGrpSpPr>
        <p:grpSpPr>
          <a:xfrm rot="-5400000" flipH="1">
            <a:off x="7020475" y="4643825"/>
            <a:ext cx="269400" cy="268475"/>
            <a:chOff x="6222500" y="2917150"/>
            <a:chExt cx="269400" cy="268475"/>
          </a:xfrm>
        </p:grpSpPr>
        <p:sp>
          <p:nvSpPr>
            <p:cNvPr id="4752" name="Google Shape;4752;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49011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776"/>
        <p:cNvGrpSpPr/>
        <p:nvPr/>
      </p:nvGrpSpPr>
      <p:grpSpPr>
        <a:xfrm>
          <a:off x="0" y="0"/>
          <a:ext cx="0" cy="0"/>
          <a:chOff x="0" y="0"/>
          <a:chExt cx="0" cy="0"/>
        </a:xfrm>
      </p:grpSpPr>
    </p:spTree>
    <p:extLst>
      <p:ext uri="{BB962C8B-B14F-4D97-AF65-F5344CB8AC3E}">
        <p14:creationId xmlns:p14="http://schemas.microsoft.com/office/powerpoint/2010/main" val="300632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044"/>
        <p:cNvGrpSpPr/>
        <p:nvPr/>
      </p:nvGrpSpPr>
      <p:grpSpPr>
        <a:xfrm>
          <a:off x="0" y="0"/>
          <a:ext cx="0" cy="0"/>
          <a:chOff x="0" y="0"/>
          <a:chExt cx="0" cy="0"/>
        </a:xfrm>
      </p:grpSpPr>
      <p:grpSp>
        <p:nvGrpSpPr>
          <p:cNvPr id="9045" name="Google Shape;9045;p23"/>
          <p:cNvGrpSpPr/>
          <p:nvPr/>
        </p:nvGrpSpPr>
        <p:grpSpPr>
          <a:xfrm rot="-2072034">
            <a:off x="1337343" y="366328"/>
            <a:ext cx="603082" cy="629532"/>
            <a:chOff x="1746625" y="3753175"/>
            <a:chExt cx="603075" cy="629525"/>
          </a:xfrm>
        </p:grpSpPr>
        <p:sp>
          <p:nvSpPr>
            <p:cNvPr id="9046" name="Google Shape;9046;p2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2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2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2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2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2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2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2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2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2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2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2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2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2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2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2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2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2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2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2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2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2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2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2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2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2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2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2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2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2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2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2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2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2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2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2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2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2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2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2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2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2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2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2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2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2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2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2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2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2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2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2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2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2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2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2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2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2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2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2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2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2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2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2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2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2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2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2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2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2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2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2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2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2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2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2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2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2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2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2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2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2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8" name="Google Shape;9128;p23"/>
          <p:cNvGrpSpPr/>
          <p:nvPr/>
        </p:nvGrpSpPr>
        <p:grpSpPr>
          <a:xfrm rot="1052263">
            <a:off x="7327221" y="3867063"/>
            <a:ext cx="624032" cy="816312"/>
            <a:chOff x="542025" y="2878550"/>
            <a:chExt cx="732250" cy="957875"/>
          </a:xfrm>
        </p:grpSpPr>
        <p:sp>
          <p:nvSpPr>
            <p:cNvPr id="9129" name="Google Shape;9129;p2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2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2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2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2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2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2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2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2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2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2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2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2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2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2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2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2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2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2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2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2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2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2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2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2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2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2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2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2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2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2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2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2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2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2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2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2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2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2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2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2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2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2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2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2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2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2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2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2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2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2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2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2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2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2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2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2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2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2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2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2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2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2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2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2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2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2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2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2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2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2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2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4" name="Google Shape;9204;p23"/>
          <p:cNvGrpSpPr/>
          <p:nvPr/>
        </p:nvGrpSpPr>
        <p:grpSpPr>
          <a:xfrm rot="-6800401">
            <a:off x="1296646" y="3860861"/>
            <a:ext cx="684947" cy="604370"/>
            <a:chOff x="3573050" y="2694100"/>
            <a:chExt cx="684925" cy="604350"/>
          </a:xfrm>
        </p:grpSpPr>
        <p:sp>
          <p:nvSpPr>
            <p:cNvPr id="9205" name="Google Shape;9205;p2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2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2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2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2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2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2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2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2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2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2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2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2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2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2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2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2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2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2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2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2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2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2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2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2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2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2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2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2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2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2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2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2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2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2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2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1" name="Google Shape;9241;p23"/>
          <p:cNvGrpSpPr/>
          <p:nvPr/>
        </p:nvGrpSpPr>
        <p:grpSpPr>
          <a:xfrm flipH="1">
            <a:off x="7304538" y="375375"/>
            <a:ext cx="669175" cy="509225"/>
            <a:chOff x="2327950" y="2891825"/>
            <a:chExt cx="669175" cy="509225"/>
          </a:xfrm>
        </p:grpSpPr>
        <p:sp>
          <p:nvSpPr>
            <p:cNvPr id="9242" name="Google Shape;9242;p2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2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2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2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2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2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2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2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2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2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2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2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2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2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2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2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2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2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2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2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2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2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2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5" name="Google Shape;9265;p23"/>
          <p:cNvGrpSpPr/>
          <p:nvPr/>
        </p:nvGrpSpPr>
        <p:grpSpPr>
          <a:xfrm rot="5400000">
            <a:off x="413281" y="2613331"/>
            <a:ext cx="286675" cy="255775"/>
            <a:chOff x="6360300" y="2660800"/>
            <a:chExt cx="286675" cy="255775"/>
          </a:xfrm>
        </p:grpSpPr>
        <p:sp>
          <p:nvSpPr>
            <p:cNvPr id="9266" name="Google Shape;9266;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1" name="Google Shape;9291;p23"/>
          <p:cNvGrpSpPr/>
          <p:nvPr/>
        </p:nvGrpSpPr>
        <p:grpSpPr>
          <a:xfrm rot="5400000">
            <a:off x="431456" y="2253606"/>
            <a:ext cx="250350" cy="261000"/>
            <a:chOff x="6143625" y="2415075"/>
            <a:chExt cx="250350" cy="261000"/>
          </a:xfrm>
        </p:grpSpPr>
        <p:sp>
          <p:nvSpPr>
            <p:cNvPr id="9292" name="Google Shape;9292;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7" name="Google Shape;9307;p23"/>
          <p:cNvGrpSpPr/>
          <p:nvPr/>
        </p:nvGrpSpPr>
        <p:grpSpPr>
          <a:xfrm rot="5400000">
            <a:off x="69644" y="2517469"/>
            <a:ext cx="269400" cy="268475"/>
            <a:chOff x="6222500" y="2917150"/>
            <a:chExt cx="269400" cy="268475"/>
          </a:xfrm>
        </p:grpSpPr>
        <p:sp>
          <p:nvSpPr>
            <p:cNvPr id="9308" name="Google Shape;9308;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32" name="Google Shape;9332;p23"/>
          <p:cNvGrpSpPr/>
          <p:nvPr/>
        </p:nvGrpSpPr>
        <p:grpSpPr>
          <a:xfrm>
            <a:off x="3797125" y="4384438"/>
            <a:ext cx="273250" cy="258375"/>
            <a:chOff x="6463025" y="2380000"/>
            <a:chExt cx="273250" cy="258375"/>
          </a:xfrm>
        </p:grpSpPr>
        <p:sp>
          <p:nvSpPr>
            <p:cNvPr id="9333" name="Google Shape;9333;p2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2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2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2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2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2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2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2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2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2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2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2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2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2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2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2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2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2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2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2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2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2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2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2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2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2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2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2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2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2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3" name="Google Shape;9363;p23"/>
          <p:cNvGrpSpPr/>
          <p:nvPr/>
        </p:nvGrpSpPr>
        <p:grpSpPr>
          <a:xfrm rot="5400000">
            <a:off x="4867706" y="495756"/>
            <a:ext cx="269400" cy="268475"/>
            <a:chOff x="6222500" y="2917150"/>
            <a:chExt cx="269400" cy="268475"/>
          </a:xfrm>
        </p:grpSpPr>
        <p:sp>
          <p:nvSpPr>
            <p:cNvPr id="9364" name="Google Shape;9364;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3" name="Google Shape;9383;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4" name="Google Shape;9384;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5" name="Google Shape;9385;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8" name="Google Shape;9388;p23"/>
          <p:cNvGrpSpPr/>
          <p:nvPr/>
        </p:nvGrpSpPr>
        <p:grpSpPr>
          <a:xfrm rot="5400000">
            <a:off x="8800031" y="2613331"/>
            <a:ext cx="286675" cy="255775"/>
            <a:chOff x="6360300" y="2660800"/>
            <a:chExt cx="286675" cy="255775"/>
          </a:xfrm>
        </p:grpSpPr>
        <p:sp>
          <p:nvSpPr>
            <p:cNvPr id="9389" name="Google Shape;9389;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3" name="Google Shape;9403;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6" name="Google Shape;9406;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7" name="Google Shape;9407;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411;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4" name="Google Shape;9414;p23"/>
          <p:cNvGrpSpPr/>
          <p:nvPr/>
        </p:nvGrpSpPr>
        <p:grpSpPr>
          <a:xfrm rot="5400000">
            <a:off x="8818206" y="2253606"/>
            <a:ext cx="250350" cy="261000"/>
            <a:chOff x="6143625" y="2415075"/>
            <a:chExt cx="250350" cy="261000"/>
          </a:xfrm>
        </p:grpSpPr>
        <p:sp>
          <p:nvSpPr>
            <p:cNvPr id="9415" name="Google Shape;9415;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416;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0" name="Google Shape;9430;p23"/>
          <p:cNvGrpSpPr/>
          <p:nvPr/>
        </p:nvGrpSpPr>
        <p:grpSpPr>
          <a:xfrm rot="5400000">
            <a:off x="8456394" y="2517469"/>
            <a:ext cx="269400" cy="268475"/>
            <a:chOff x="6222500" y="2917150"/>
            <a:chExt cx="269400" cy="268475"/>
          </a:xfrm>
        </p:grpSpPr>
        <p:sp>
          <p:nvSpPr>
            <p:cNvPr id="9431" name="Google Shape;9431;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6316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20000" y="1215751"/>
            <a:ext cx="7704000" cy="393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455"/>
        <p:cNvGrpSpPr/>
        <p:nvPr/>
      </p:nvGrpSpPr>
      <p:grpSpPr>
        <a:xfrm>
          <a:off x="0" y="0"/>
          <a:ext cx="0" cy="0"/>
          <a:chOff x="0" y="0"/>
          <a:chExt cx="0" cy="0"/>
        </a:xfrm>
      </p:grpSpPr>
      <p:grpSp>
        <p:nvGrpSpPr>
          <p:cNvPr id="9456" name="Google Shape;9456;p24"/>
          <p:cNvGrpSpPr/>
          <p:nvPr/>
        </p:nvGrpSpPr>
        <p:grpSpPr>
          <a:xfrm rot="-2072034">
            <a:off x="541143" y="3566903"/>
            <a:ext cx="603082" cy="629532"/>
            <a:chOff x="1746625" y="3753175"/>
            <a:chExt cx="603075" cy="629525"/>
          </a:xfrm>
        </p:grpSpPr>
        <p:sp>
          <p:nvSpPr>
            <p:cNvPr id="9457" name="Google Shape;9457;p24"/>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24"/>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24"/>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24"/>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24"/>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24"/>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24"/>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24"/>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24"/>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24"/>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24"/>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24"/>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24"/>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24"/>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24"/>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24"/>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24"/>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24"/>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24"/>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24"/>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24"/>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24"/>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24"/>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24"/>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24"/>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24"/>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24"/>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24"/>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24"/>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24"/>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24"/>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24"/>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24"/>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24"/>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24"/>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24"/>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24"/>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24"/>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24"/>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24"/>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24"/>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24"/>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24"/>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24"/>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24"/>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24"/>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24"/>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24"/>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24"/>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24"/>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24"/>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24"/>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24"/>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24"/>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24"/>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24"/>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24"/>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24"/>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24"/>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24"/>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24"/>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24"/>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24"/>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24"/>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24"/>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24"/>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24"/>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24"/>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24"/>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24"/>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24"/>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24"/>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24"/>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24"/>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24"/>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24"/>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24"/>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24"/>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24"/>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24"/>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24"/>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24"/>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39" name="Google Shape;9539;p24"/>
          <p:cNvGrpSpPr/>
          <p:nvPr/>
        </p:nvGrpSpPr>
        <p:grpSpPr>
          <a:xfrm rot="-2940077">
            <a:off x="7973182" y="699808"/>
            <a:ext cx="624047" cy="816332"/>
            <a:chOff x="542025" y="2878550"/>
            <a:chExt cx="732250" cy="957875"/>
          </a:xfrm>
        </p:grpSpPr>
        <p:sp>
          <p:nvSpPr>
            <p:cNvPr id="9540" name="Google Shape;9540;p24"/>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24"/>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24"/>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24"/>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24"/>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24"/>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24"/>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24"/>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24"/>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24"/>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24"/>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24"/>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24"/>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24"/>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24"/>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24"/>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24"/>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24"/>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24"/>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24"/>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24"/>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24"/>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24"/>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24"/>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24"/>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24"/>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24"/>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24"/>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24"/>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24"/>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24"/>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24"/>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24"/>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24"/>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24"/>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24"/>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24"/>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24"/>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24"/>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24"/>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24"/>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24"/>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24"/>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24"/>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24"/>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24"/>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24"/>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24"/>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24"/>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24"/>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24"/>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24"/>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24"/>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24"/>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24"/>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24"/>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24"/>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24"/>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24"/>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24"/>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24"/>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24"/>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24"/>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24"/>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24"/>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24"/>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24"/>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24"/>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24"/>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24"/>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24"/>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24"/>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24"/>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5" name="Google Shape;9615;p24"/>
          <p:cNvGrpSpPr/>
          <p:nvPr/>
        </p:nvGrpSpPr>
        <p:grpSpPr>
          <a:xfrm rot="1913363">
            <a:off x="4158492" y="296100"/>
            <a:ext cx="684950" cy="604372"/>
            <a:chOff x="3573050" y="2694100"/>
            <a:chExt cx="684925" cy="604350"/>
          </a:xfrm>
        </p:grpSpPr>
        <p:sp>
          <p:nvSpPr>
            <p:cNvPr id="9616" name="Google Shape;9616;p24"/>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24"/>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24"/>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24"/>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24"/>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24"/>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24"/>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24"/>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24"/>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24"/>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24"/>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24"/>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24"/>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24"/>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24"/>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24"/>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24"/>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24"/>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24"/>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24"/>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24"/>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24"/>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24"/>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24"/>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24"/>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24"/>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24"/>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24"/>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24"/>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24"/>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24"/>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24"/>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24"/>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24"/>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24"/>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24"/>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2" name="Google Shape;9652;p24"/>
          <p:cNvGrpSpPr/>
          <p:nvPr/>
        </p:nvGrpSpPr>
        <p:grpSpPr>
          <a:xfrm flipH="1">
            <a:off x="7787663" y="3627038"/>
            <a:ext cx="669175" cy="509225"/>
            <a:chOff x="2327950" y="2891825"/>
            <a:chExt cx="669175" cy="509225"/>
          </a:xfrm>
        </p:grpSpPr>
        <p:sp>
          <p:nvSpPr>
            <p:cNvPr id="9653" name="Google Shape;9653;p24"/>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24"/>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24"/>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24"/>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24"/>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24"/>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24"/>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24"/>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24"/>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24"/>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24"/>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24"/>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24"/>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24"/>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24"/>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24"/>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24"/>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24"/>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24"/>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24"/>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24"/>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24"/>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24"/>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6" name="Google Shape;9676;p24"/>
          <p:cNvGrpSpPr/>
          <p:nvPr/>
        </p:nvGrpSpPr>
        <p:grpSpPr>
          <a:xfrm rot="5400000">
            <a:off x="1051631" y="1695256"/>
            <a:ext cx="286675" cy="255775"/>
            <a:chOff x="6360300" y="2660800"/>
            <a:chExt cx="286675" cy="255775"/>
          </a:xfrm>
        </p:grpSpPr>
        <p:sp>
          <p:nvSpPr>
            <p:cNvPr id="9677" name="Google Shape;9677;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2" name="Google Shape;9702;p24"/>
          <p:cNvGrpSpPr/>
          <p:nvPr/>
        </p:nvGrpSpPr>
        <p:grpSpPr>
          <a:xfrm rot="5400000">
            <a:off x="1069806" y="1335531"/>
            <a:ext cx="250350" cy="261000"/>
            <a:chOff x="6143625" y="2415075"/>
            <a:chExt cx="250350" cy="261000"/>
          </a:xfrm>
        </p:grpSpPr>
        <p:sp>
          <p:nvSpPr>
            <p:cNvPr id="9703" name="Google Shape;9703;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8" name="Google Shape;9718;p24"/>
          <p:cNvGrpSpPr/>
          <p:nvPr/>
        </p:nvGrpSpPr>
        <p:grpSpPr>
          <a:xfrm rot="5400000">
            <a:off x="707994" y="1599394"/>
            <a:ext cx="269400" cy="268475"/>
            <a:chOff x="6222500" y="2917150"/>
            <a:chExt cx="269400" cy="268475"/>
          </a:xfrm>
        </p:grpSpPr>
        <p:sp>
          <p:nvSpPr>
            <p:cNvPr id="9719" name="Google Shape;9719;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3" name="Google Shape;9743;p24"/>
          <p:cNvGrpSpPr/>
          <p:nvPr/>
        </p:nvGrpSpPr>
        <p:grpSpPr>
          <a:xfrm rot="180225">
            <a:off x="4465492" y="4065858"/>
            <a:ext cx="286668" cy="255768"/>
            <a:chOff x="6360300" y="2660800"/>
            <a:chExt cx="286675" cy="255775"/>
          </a:xfrm>
        </p:grpSpPr>
        <p:sp>
          <p:nvSpPr>
            <p:cNvPr id="9744" name="Google Shape;9744;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9" name="Google Shape;9769;p24"/>
          <p:cNvGrpSpPr/>
          <p:nvPr/>
        </p:nvGrpSpPr>
        <p:grpSpPr>
          <a:xfrm rot="180225">
            <a:off x="4127032" y="4044522"/>
            <a:ext cx="250343" cy="260993"/>
            <a:chOff x="6143625" y="2415075"/>
            <a:chExt cx="250350" cy="261000"/>
          </a:xfrm>
        </p:grpSpPr>
        <p:sp>
          <p:nvSpPr>
            <p:cNvPr id="9770" name="Google Shape;9770;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9776;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9777;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8" name="Google Shape;9778;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5" name="Google Shape;9785;p24"/>
          <p:cNvGrpSpPr/>
          <p:nvPr/>
        </p:nvGrpSpPr>
        <p:grpSpPr>
          <a:xfrm rot="180225">
            <a:off x="4366282" y="4406603"/>
            <a:ext cx="269393" cy="268468"/>
            <a:chOff x="6222500" y="2917150"/>
            <a:chExt cx="269400" cy="268475"/>
          </a:xfrm>
        </p:grpSpPr>
        <p:sp>
          <p:nvSpPr>
            <p:cNvPr id="9786" name="Google Shape;9786;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9807;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9808;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9809;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76676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5"/>
          <p:cNvSpPr txBox="1">
            <a:spLocks noGrp="1"/>
          </p:cNvSpPr>
          <p:nvPr>
            <p:ph type="subTitle" idx="1"/>
          </p:nvPr>
        </p:nvSpPr>
        <p:spPr>
          <a:xfrm>
            <a:off x="3385209" y="3619024"/>
            <a:ext cx="2373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ubTitle" idx="2"/>
          </p:nvPr>
        </p:nvSpPr>
        <p:spPr>
          <a:xfrm>
            <a:off x="720213" y="3619024"/>
            <a:ext cx="2373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 name="Google Shape;26;p5"/>
          <p:cNvSpPr txBox="1">
            <a:spLocks noGrp="1"/>
          </p:cNvSpPr>
          <p:nvPr>
            <p:ph type="subTitle" idx="3"/>
          </p:nvPr>
        </p:nvSpPr>
        <p:spPr>
          <a:xfrm>
            <a:off x="3385200" y="3198725"/>
            <a:ext cx="237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 name="Google Shape;27;p5"/>
          <p:cNvSpPr txBox="1">
            <a:spLocks noGrp="1"/>
          </p:cNvSpPr>
          <p:nvPr>
            <p:ph type="subTitle" idx="4"/>
          </p:nvPr>
        </p:nvSpPr>
        <p:spPr>
          <a:xfrm>
            <a:off x="720000" y="3198725"/>
            <a:ext cx="237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8" name="Google Shape;28;p5"/>
          <p:cNvSpPr txBox="1">
            <a:spLocks noGrp="1"/>
          </p:cNvSpPr>
          <p:nvPr>
            <p:ph type="subTitle" idx="5"/>
          </p:nvPr>
        </p:nvSpPr>
        <p:spPr>
          <a:xfrm>
            <a:off x="6050184" y="3619024"/>
            <a:ext cx="2373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 name="Google Shape;29;p5"/>
          <p:cNvSpPr txBox="1">
            <a:spLocks noGrp="1"/>
          </p:cNvSpPr>
          <p:nvPr>
            <p:ph type="subTitle" idx="6"/>
          </p:nvPr>
        </p:nvSpPr>
        <p:spPr>
          <a:xfrm>
            <a:off x="6050175" y="3198725"/>
            <a:ext cx="237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 name="Google Shape;36;p7"/>
          <p:cNvSpPr txBox="1">
            <a:spLocks noGrp="1"/>
          </p:cNvSpPr>
          <p:nvPr>
            <p:ph type="subTitle" idx="1"/>
          </p:nvPr>
        </p:nvSpPr>
        <p:spPr>
          <a:xfrm>
            <a:off x="720000" y="1393200"/>
            <a:ext cx="3852000" cy="21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7" name="Google Shape;37;p7"/>
          <p:cNvSpPr>
            <a:spLocks noGrp="1"/>
          </p:cNvSpPr>
          <p:nvPr>
            <p:ph type="pic" idx="2"/>
          </p:nvPr>
        </p:nvSpPr>
        <p:spPr>
          <a:xfrm>
            <a:off x="5062225" y="1393200"/>
            <a:ext cx="3115500" cy="3115500"/>
          </a:xfrm>
          <a:prstGeom prst="ellipse">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8"/>
          <p:cNvSpPr txBox="1">
            <a:spLocks noGrp="1"/>
          </p:cNvSpPr>
          <p:nvPr>
            <p:ph type="title"/>
          </p:nvPr>
        </p:nvSpPr>
        <p:spPr>
          <a:xfrm>
            <a:off x="865625" y="1557150"/>
            <a:ext cx="4069500" cy="20292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txBox="1">
            <a:spLocks noGrp="1"/>
          </p:cNvSpPr>
          <p:nvPr>
            <p:ph type="title"/>
          </p:nvPr>
        </p:nvSpPr>
        <p:spPr>
          <a:xfrm>
            <a:off x="4071625" y="1655500"/>
            <a:ext cx="43593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solidFill>
                  <a:schemeClr val="accen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 name="Google Shape;44;p9"/>
          <p:cNvSpPr txBox="1">
            <a:spLocks noGrp="1"/>
          </p:cNvSpPr>
          <p:nvPr>
            <p:ph type="subTitle" idx="1"/>
          </p:nvPr>
        </p:nvSpPr>
        <p:spPr>
          <a:xfrm>
            <a:off x="4071625" y="2816925"/>
            <a:ext cx="43593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713225" y="1167175"/>
            <a:ext cx="4800000" cy="1183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solidFill>
                  <a:schemeClr val="accen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1" name="Google Shape;51;p11"/>
          <p:cNvSpPr txBox="1">
            <a:spLocks noGrp="1"/>
          </p:cNvSpPr>
          <p:nvPr>
            <p:ph type="subTitle" idx="1"/>
          </p:nvPr>
        </p:nvSpPr>
        <p:spPr>
          <a:xfrm>
            <a:off x="713225" y="2348500"/>
            <a:ext cx="4800000" cy="497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1pPr>
            <a:lvl2pPr lvl="1"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2pPr>
            <a:lvl3pPr lvl="2"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3pPr>
            <a:lvl4pPr lvl="3"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4pPr>
            <a:lvl5pPr lvl="4"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5pPr>
            <a:lvl6pPr lvl="5"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6pPr>
            <a:lvl7pPr lvl="6"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7pPr>
            <a:lvl8pPr lvl="7"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8pPr>
            <a:lvl9pPr lvl="8"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1" r:id="rId12"/>
    <p:sldLayoutId id="2147483662"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2313" y="38"/>
            <a:ext cx="9139714" cy="5141109"/>
            <a:chOff x="238125" y="846675"/>
            <a:chExt cx="7143750" cy="4018375"/>
          </a:xfrm>
        </p:grpSpPr>
        <p:sp>
          <p:nvSpPr>
            <p:cNvPr id="7" name="Google Shape;7;p1"/>
            <p:cNvSpPr/>
            <p:nvPr/>
          </p:nvSpPr>
          <p:spPr>
            <a:xfrm>
              <a:off x="500240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262115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381177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2381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61930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143052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143052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61930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381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500240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62115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381177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262115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381177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143052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61930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a:off x="500240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a:off x="2381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61894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499882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380820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261757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14269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bril Fatface"/>
              <a:buNone/>
              <a:defRPr sz="34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 name="Google Shape;3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M Sans"/>
              <a:buChar char="●"/>
              <a:defRPr sz="1800">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
        <p:nvSpPr>
          <p:cNvPr id="32" name="Google Shape;3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9991978"/>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9.sv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10.sv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57.png"/><Relationship Id="rId4" Type="http://schemas.openxmlformats.org/officeDocument/2006/relationships/image" Target="../media/image530.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73.jpg"/><Relationship Id="rId7" Type="http://schemas.openxmlformats.org/officeDocument/2006/relationships/slide" Target="slide41.xml"/><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slide" Target="slide40.xml"/><Relationship Id="rId11" Type="http://schemas.openxmlformats.org/officeDocument/2006/relationships/image" Target="../media/image76.jpg"/><Relationship Id="rId5" Type="http://schemas.openxmlformats.org/officeDocument/2006/relationships/image" Target="../media/image75.png"/><Relationship Id="rId10" Type="http://schemas.openxmlformats.org/officeDocument/2006/relationships/slide" Target="slide45.xml"/><Relationship Id="rId4" Type="http://schemas.openxmlformats.org/officeDocument/2006/relationships/slide" Target="slide43.xml"/><Relationship Id="rId9" Type="http://schemas.openxmlformats.org/officeDocument/2006/relationships/slide" Target="slide4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7.jpg"/><Relationship Id="rId7"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28.xml"/><Relationship Id="rId6" Type="http://schemas.openxmlformats.org/officeDocument/2006/relationships/image" Target="../media/image89.png"/><Relationship Id="rId11" Type="http://schemas.openxmlformats.org/officeDocument/2006/relationships/image" Target="../media/image78.png"/><Relationship Id="rId5" Type="http://schemas.openxmlformats.org/officeDocument/2006/relationships/image" Target="../media/image88.png"/><Relationship Id="rId10" Type="http://schemas.openxmlformats.org/officeDocument/2006/relationships/slide" Target="slide39.xml"/><Relationship Id="rId4" Type="http://schemas.openxmlformats.org/officeDocument/2006/relationships/image" Target="../media/image87.png"/><Relationship Id="rId9" Type="http://schemas.openxmlformats.org/officeDocument/2006/relationships/image" Target="../media/image92.png"/></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7.jpg"/><Relationship Id="rId7"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28.xml"/><Relationship Id="rId6" Type="http://schemas.openxmlformats.org/officeDocument/2006/relationships/image" Target="../media/image96.png"/><Relationship Id="rId11" Type="http://schemas.openxmlformats.org/officeDocument/2006/relationships/image" Target="../media/image78.png"/><Relationship Id="rId5" Type="http://schemas.openxmlformats.org/officeDocument/2006/relationships/image" Target="../media/image95.png"/><Relationship Id="rId10" Type="http://schemas.openxmlformats.org/officeDocument/2006/relationships/slide" Target="slide39.xml"/><Relationship Id="rId4" Type="http://schemas.openxmlformats.org/officeDocument/2006/relationships/image" Target="../media/image94.png"/><Relationship Id="rId9"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7.jpg"/><Relationship Id="rId7"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28.xml"/><Relationship Id="rId6" Type="http://schemas.openxmlformats.org/officeDocument/2006/relationships/image" Target="../media/image102.png"/><Relationship Id="rId11" Type="http://schemas.openxmlformats.org/officeDocument/2006/relationships/image" Target="../media/image78.png"/><Relationship Id="rId5" Type="http://schemas.openxmlformats.org/officeDocument/2006/relationships/image" Target="../media/image101.png"/><Relationship Id="rId10" Type="http://schemas.openxmlformats.org/officeDocument/2006/relationships/slide" Target="slide39.xml"/><Relationship Id="rId4" Type="http://schemas.openxmlformats.org/officeDocument/2006/relationships/image" Target="../media/image100.png"/><Relationship Id="rId9" Type="http://schemas.openxmlformats.org/officeDocument/2006/relationships/image" Target="../media/image105.png"/></Relationships>
</file>

<file path=ppt/slides/_rels/slide4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77.jpg"/><Relationship Id="rId7"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28.xml"/><Relationship Id="rId6" Type="http://schemas.openxmlformats.org/officeDocument/2006/relationships/image" Target="../media/image108.png"/><Relationship Id="rId11" Type="http://schemas.openxmlformats.org/officeDocument/2006/relationships/image" Target="../media/image78.png"/><Relationship Id="rId5" Type="http://schemas.openxmlformats.org/officeDocument/2006/relationships/image" Target="../media/image107.png"/><Relationship Id="rId10" Type="http://schemas.openxmlformats.org/officeDocument/2006/relationships/slide" Target="slide39.xml"/><Relationship Id="rId4" Type="http://schemas.openxmlformats.org/officeDocument/2006/relationships/image" Target="../media/image106.png"/><Relationship Id="rId9" Type="http://schemas.openxmlformats.org/officeDocument/2006/relationships/image" Target="../media/image111.png"/></Relationships>
</file>

<file path=ppt/slides/_rels/slide4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77.jpg"/><Relationship Id="rId7"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28.xml"/><Relationship Id="rId6" Type="http://schemas.openxmlformats.org/officeDocument/2006/relationships/image" Target="../media/image114.png"/><Relationship Id="rId11" Type="http://schemas.openxmlformats.org/officeDocument/2006/relationships/image" Target="../media/image78.png"/><Relationship Id="rId5" Type="http://schemas.openxmlformats.org/officeDocument/2006/relationships/image" Target="../media/image113.png"/><Relationship Id="rId10" Type="http://schemas.openxmlformats.org/officeDocument/2006/relationships/slide" Target="slide39.xml"/><Relationship Id="rId4" Type="http://schemas.openxmlformats.org/officeDocument/2006/relationships/image" Target="../media/image112.png"/><Relationship Id="rId9"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82.sv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13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36.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94.sv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94.svg"/><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14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22.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7" name="Google Shape;187;p32"/>
          <p:cNvGrpSpPr/>
          <p:nvPr/>
        </p:nvGrpSpPr>
        <p:grpSpPr>
          <a:xfrm>
            <a:off x="372516" y="2812694"/>
            <a:ext cx="2854130" cy="2082893"/>
            <a:chOff x="5638559" y="2570808"/>
            <a:chExt cx="2544241" cy="1856741"/>
          </a:xfrm>
        </p:grpSpPr>
        <p:sp>
          <p:nvSpPr>
            <p:cNvPr id="188" name="Google Shape;188;p32"/>
            <p:cNvSpPr/>
            <p:nvPr/>
          </p:nvSpPr>
          <p:spPr>
            <a:xfrm>
              <a:off x="7323265" y="4158098"/>
              <a:ext cx="67633" cy="170229"/>
            </a:xfrm>
            <a:custGeom>
              <a:avLst/>
              <a:gdLst/>
              <a:ahLst/>
              <a:cxnLst/>
              <a:rect l="l" t="t" r="r" b="b"/>
              <a:pathLst>
                <a:path w="6111" h="15381" extrusionOk="0">
                  <a:moveTo>
                    <a:pt x="1" y="0"/>
                  </a:moveTo>
                  <a:lnTo>
                    <a:pt x="1" y="15380"/>
                  </a:lnTo>
                  <a:lnTo>
                    <a:pt x="6110" y="15380"/>
                  </a:lnTo>
                  <a:lnTo>
                    <a:pt x="611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2"/>
            <p:cNvSpPr/>
            <p:nvPr/>
          </p:nvSpPr>
          <p:spPr>
            <a:xfrm>
              <a:off x="5876068" y="3472843"/>
              <a:ext cx="84445" cy="105639"/>
            </a:xfrm>
            <a:custGeom>
              <a:avLst/>
              <a:gdLst/>
              <a:ahLst/>
              <a:cxnLst/>
              <a:rect l="l" t="t" r="r" b="b"/>
              <a:pathLst>
                <a:path w="7630" h="9545" extrusionOk="0">
                  <a:moveTo>
                    <a:pt x="0" y="0"/>
                  </a:moveTo>
                  <a:lnTo>
                    <a:pt x="0" y="0"/>
                  </a:lnTo>
                  <a:cubicBezTo>
                    <a:pt x="2189" y="3465"/>
                    <a:pt x="4742" y="6657"/>
                    <a:pt x="7629" y="9544"/>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2"/>
            <p:cNvSpPr/>
            <p:nvPr/>
          </p:nvSpPr>
          <p:spPr>
            <a:xfrm>
              <a:off x="5876068" y="3472843"/>
              <a:ext cx="84777" cy="105639"/>
            </a:xfrm>
            <a:custGeom>
              <a:avLst/>
              <a:gdLst/>
              <a:ahLst/>
              <a:cxnLst/>
              <a:rect l="l" t="t" r="r" b="b"/>
              <a:pathLst>
                <a:path w="7660" h="9545" extrusionOk="0">
                  <a:moveTo>
                    <a:pt x="0" y="0"/>
                  </a:moveTo>
                  <a:cubicBezTo>
                    <a:pt x="243" y="547"/>
                    <a:pt x="547" y="1064"/>
                    <a:pt x="912" y="1550"/>
                  </a:cubicBezTo>
                  <a:cubicBezTo>
                    <a:pt x="1672" y="2766"/>
                    <a:pt x="2523" y="3952"/>
                    <a:pt x="3435" y="5076"/>
                  </a:cubicBezTo>
                  <a:cubicBezTo>
                    <a:pt x="4347" y="6231"/>
                    <a:pt x="5289" y="7295"/>
                    <a:pt x="6322" y="8329"/>
                  </a:cubicBezTo>
                  <a:cubicBezTo>
                    <a:pt x="6717" y="8785"/>
                    <a:pt x="7173" y="9180"/>
                    <a:pt x="7660" y="9544"/>
                  </a:cubicBezTo>
                  <a:cubicBezTo>
                    <a:pt x="7295" y="9058"/>
                    <a:pt x="6900" y="8602"/>
                    <a:pt x="6474" y="8177"/>
                  </a:cubicBezTo>
                  <a:cubicBezTo>
                    <a:pt x="5745" y="7356"/>
                    <a:pt x="4742" y="6201"/>
                    <a:pt x="3678" y="4894"/>
                  </a:cubicBezTo>
                  <a:cubicBezTo>
                    <a:pt x="2644" y="3557"/>
                    <a:pt x="1733" y="2341"/>
                    <a:pt x="1094" y="1429"/>
                  </a:cubicBezTo>
                  <a:cubicBezTo>
                    <a:pt x="760" y="943"/>
                    <a:pt x="395" y="456"/>
                    <a:pt x="0"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2"/>
            <p:cNvSpPr/>
            <p:nvPr/>
          </p:nvSpPr>
          <p:spPr>
            <a:xfrm>
              <a:off x="6559298" y="4212927"/>
              <a:ext cx="204550" cy="54175"/>
            </a:xfrm>
            <a:custGeom>
              <a:avLst/>
              <a:gdLst/>
              <a:ahLst/>
              <a:cxnLst/>
              <a:rect l="l" t="t" r="r" b="b"/>
              <a:pathLst>
                <a:path w="18482" h="4895" extrusionOk="0">
                  <a:moveTo>
                    <a:pt x="1" y="1"/>
                  </a:moveTo>
                  <a:lnTo>
                    <a:pt x="1" y="4894"/>
                  </a:lnTo>
                  <a:lnTo>
                    <a:pt x="18481" y="4894"/>
                  </a:lnTo>
                  <a:lnTo>
                    <a:pt x="184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2"/>
            <p:cNvSpPr/>
            <p:nvPr/>
          </p:nvSpPr>
          <p:spPr>
            <a:xfrm>
              <a:off x="6472175" y="4269105"/>
              <a:ext cx="206221" cy="55515"/>
            </a:xfrm>
            <a:custGeom>
              <a:avLst/>
              <a:gdLst/>
              <a:ahLst/>
              <a:cxnLst/>
              <a:rect l="l" t="t" r="r" b="b"/>
              <a:pathLst>
                <a:path w="18633" h="5016" extrusionOk="0">
                  <a:moveTo>
                    <a:pt x="91" y="1"/>
                  </a:moveTo>
                  <a:lnTo>
                    <a:pt x="0" y="92"/>
                  </a:lnTo>
                  <a:lnTo>
                    <a:pt x="0" y="2554"/>
                  </a:lnTo>
                  <a:lnTo>
                    <a:pt x="0" y="4985"/>
                  </a:lnTo>
                  <a:lnTo>
                    <a:pt x="0" y="5016"/>
                  </a:lnTo>
                  <a:lnTo>
                    <a:pt x="91" y="5016"/>
                  </a:lnTo>
                  <a:lnTo>
                    <a:pt x="13314" y="4955"/>
                  </a:lnTo>
                  <a:lnTo>
                    <a:pt x="17204" y="4925"/>
                  </a:lnTo>
                  <a:lnTo>
                    <a:pt x="13253" y="4925"/>
                  </a:lnTo>
                  <a:lnTo>
                    <a:pt x="183" y="4864"/>
                  </a:lnTo>
                  <a:lnTo>
                    <a:pt x="183" y="4864"/>
                  </a:lnTo>
                  <a:lnTo>
                    <a:pt x="183" y="2554"/>
                  </a:lnTo>
                  <a:lnTo>
                    <a:pt x="183" y="183"/>
                  </a:lnTo>
                  <a:lnTo>
                    <a:pt x="183" y="183"/>
                  </a:lnTo>
                  <a:lnTo>
                    <a:pt x="18512" y="122"/>
                  </a:lnTo>
                  <a:lnTo>
                    <a:pt x="18512" y="122"/>
                  </a:lnTo>
                  <a:cubicBezTo>
                    <a:pt x="18542" y="1628"/>
                    <a:pt x="18542" y="2833"/>
                    <a:pt x="18542" y="3678"/>
                  </a:cubicBezTo>
                  <a:lnTo>
                    <a:pt x="18542" y="4621"/>
                  </a:lnTo>
                  <a:lnTo>
                    <a:pt x="18542" y="4894"/>
                  </a:lnTo>
                  <a:lnTo>
                    <a:pt x="18542" y="4985"/>
                  </a:lnTo>
                  <a:cubicBezTo>
                    <a:pt x="18542" y="4985"/>
                    <a:pt x="18602" y="4955"/>
                    <a:pt x="18602" y="4894"/>
                  </a:cubicBezTo>
                  <a:lnTo>
                    <a:pt x="18602" y="4651"/>
                  </a:lnTo>
                  <a:lnTo>
                    <a:pt x="18602" y="3709"/>
                  </a:lnTo>
                  <a:cubicBezTo>
                    <a:pt x="18602" y="2858"/>
                    <a:pt x="18633" y="1642"/>
                    <a:pt x="18633" y="92"/>
                  </a:cubicBezTo>
                  <a:lnTo>
                    <a:pt x="18633" y="31"/>
                  </a:lnTo>
                  <a:lnTo>
                    <a:pt x="18572" y="31"/>
                  </a:lnTo>
                  <a:lnTo>
                    <a:pt x="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2"/>
            <p:cNvSpPr/>
            <p:nvPr/>
          </p:nvSpPr>
          <p:spPr>
            <a:xfrm>
              <a:off x="7948314" y="3710008"/>
              <a:ext cx="206564" cy="55515"/>
            </a:xfrm>
            <a:custGeom>
              <a:avLst/>
              <a:gdLst/>
              <a:ahLst/>
              <a:cxnLst/>
              <a:rect l="l" t="t" r="r" b="b"/>
              <a:pathLst>
                <a:path w="18664" h="5016" extrusionOk="0">
                  <a:moveTo>
                    <a:pt x="122" y="0"/>
                  </a:moveTo>
                  <a:lnTo>
                    <a:pt x="1" y="91"/>
                  </a:lnTo>
                  <a:lnTo>
                    <a:pt x="1" y="5015"/>
                  </a:lnTo>
                  <a:lnTo>
                    <a:pt x="122" y="5015"/>
                  </a:lnTo>
                  <a:lnTo>
                    <a:pt x="13344" y="4955"/>
                  </a:lnTo>
                  <a:lnTo>
                    <a:pt x="17205" y="4924"/>
                  </a:lnTo>
                  <a:lnTo>
                    <a:pt x="13283" y="4924"/>
                  </a:lnTo>
                  <a:lnTo>
                    <a:pt x="213" y="4864"/>
                  </a:lnTo>
                  <a:lnTo>
                    <a:pt x="213" y="4864"/>
                  </a:lnTo>
                  <a:lnTo>
                    <a:pt x="213" y="182"/>
                  </a:lnTo>
                  <a:lnTo>
                    <a:pt x="213" y="182"/>
                  </a:lnTo>
                  <a:lnTo>
                    <a:pt x="18542" y="152"/>
                  </a:lnTo>
                  <a:lnTo>
                    <a:pt x="18542" y="152"/>
                  </a:lnTo>
                  <a:cubicBezTo>
                    <a:pt x="18543" y="1644"/>
                    <a:pt x="18572" y="2838"/>
                    <a:pt x="18572" y="3678"/>
                  </a:cubicBezTo>
                  <a:lnTo>
                    <a:pt x="18572" y="4620"/>
                  </a:lnTo>
                  <a:lnTo>
                    <a:pt x="18572" y="4894"/>
                  </a:lnTo>
                  <a:cubicBezTo>
                    <a:pt x="18572" y="4924"/>
                    <a:pt x="18572" y="4955"/>
                    <a:pt x="18572" y="4985"/>
                  </a:cubicBezTo>
                  <a:cubicBezTo>
                    <a:pt x="18603" y="4955"/>
                    <a:pt x="18603" y="4924"/>
                    <a:pt x="18633" y="4894"/>
                  </a:cubicBezTo>
                  <a:lnTo>
                    <a:pt x="18633" y="4651"/>
                  </a:lnTo>
                  <a:lnTo>
                    <a:pt x="18633" y="3708"/>
                  </a:lnTo>
                  <a:cubicBezTo>
                    <a:pt x="18633" y="2857"/>
                    <a:pt x="18664" y="1642"/>
                    <a:pt x="18664" y="91"/>
                  </a:cubicBezTo>
                  <a:lnTo>
                    <a:pt x="18664" y="31"/>
                  </a:lnTo>
                  <a:lnTo>
                    <a:pt x="18603" y="31"/>
                  </a:lnTo>
                  <a:lnTo>
                    <a:pt x="122"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2"/>
            <p:cNvSpPr/>
            <p:nvPr/>
          </p:nvSpPr>
          <p:spPr>
            <a:xfrm>
              <a:off x="8057981" y="3655169"/>
              <a:ext cx="124819" cy="56190"/>
            </a:xfrm>
            <a:custGeom>
              <a:avLst/>
              <a:gdLst/>
              <a:ahLst/>
              <a:cxnLst/>
              <a:rect l="l" t="t" r="r" b="b"/>
              <a:pathLst>
                <a:path w="11278" h="5077" extrusionOk="0">
                  <a:moveTo>
                    <a:pt x="76" y="244"/>
                  </a:moveTo>
                  <a:lnTo>
                    <a:pt x="76" y="244"/>
                  </a:lnTo>
                  <a:cubicBezTo>
                    <a:pt x="63" y="257"/>
                    <a:pt x="52" y="267"/>
                    <a:pt x="50" y="267"/>
                  </a:cubicBezTo>
                  <a:cubicBezTo>
                    <a:pt x="47" y="267"/>
                    <a:pt x="50" y="260"/>
                    <a:pt x="61" y="244"/>
                  </a:cubicBezTo>
                  <a:lnTo>
                    <a:pt x="76" y="244"/>
                  </a:lnTo>
                  <a:close/>
                  <a:moveTo>
                    <a:pt x="92" y="1"/>
                  </a:moveTo>
                  <a:lnTo>
                    <a:pt x="1" y="92"/>
                  </a:lnTo>
                  <a:lnTo>
                    <a:pt x="1" y="2615"/>
                  </a:lnTo>
                  <a:lnTo>
                    <a:pt x="1" y="4986"/>
                  </a:lnTo>
                  <a:lnTo>
                    <a:pt x="1" y="5077"/>
                  </a:lnTo>
                  <a:lnTo>
                    <a:pt x="92" y="5077"/>
                  </a:lnTo>
                  <a:lnTo>
                    <a:pt x="8086" y="5046"/>
                  </a:lnTo>
                  <a:lnTo>
                    <a:pt x="10365" y="5016"/>
                  </a:lnTo>
                  <a:lnTo>
                    <a:pt x="10335" y="5016"/>
                  </a:lnTo>
                  <a:lnTo>
                    <a:pt x="8025" y="4986"/>
                  </a:lnTo>
                  <a:lnTo>
                    <a:pt x="183" y="4956"/>
                  </a:lnTo>
                  <a:lnTo>
                    <a:pt x="183" y="4956"/>
                  </a:lnTo>
                  <a:lnTo>
                    <a:pt x="183" y="2675"/>
                  </a:lnTo>
                  <a:lnTo>
                    <a:pt x="183" y="244"/>
                  </a:lnTo>
                  <a:lnTo>
                    <a:pt x="183" y="244"/>
                  </a:lnTo>
                  <a:lnTo>
                    <a:pt x="11127" y="214"/>
                  </a:lnTo>
                  <a:lnTo>
                    <a:pt x="11127" y="214"/>
                  </a:lnTo>
                  <a:cubicBezTo>
                    <a:pt x="11156" y="1675"/>
                    <a:pt x="11156" y="2870"/>
                    <a:pt x="11156" y="3709"/>
                  </a:cubicBezTo>
                  <a:cubicBezTo>
                    <a:pt x="11156" y="4134"/>
                    <a:pt x="11156" y="4438"/>
                    <a:pt x="11156" y="4682"/>
                  </a:cubicBezTo>
                  <a:lnTo>
                    <a:pt x="11156" y="4955"/>
                  </a:lnTo>
                  <a:cubicBezTo>
                    <a:pt x="11156" y="4986"/>
                    <a:pt x="11156" y="5016"/>
                    <a:pt x="11156" y="5046"/>
                  </a:cubicBezTo>
                  <a:cubicBezTo>
                    <a:pt x="11186" y="5046"/>
                    <a:pt x="11186" y="4894"/>
                    <a:pt x="11217" y="4682"/>
                  </a:cubicBezTo>
                  <a:cubicBezTo>
                    <a:pt x="11247" y="4438"/>
                    <a:pt x="11247" y="4104"/>
                    <a:pt x="11247" y="3709"/>
                  </a:cubicBezTo>
                  <a:cubicBezTo>
                    <a:pt x="11247" y="2827"/>
                    <a:pt x="11277" y="1612"/>
                    <a:pt x="11277" y="92"/>
                  </a:cubicBezTo>
                  <a:lnTo>
                    <a:pt x="11277" y="31"/>
                  </a:lnTo>
                  <a:lnTo>
                    <a:pt x="11217" y="31"/>
                  </a:lnTo>
                  <a:lnTo>
                    <a:pt x="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2"/>
            <p:cNvSpPr/>
            <p:nvPr/>
          </p:nvSpPr>
          <p:spPr>
            <a:xfrm>
              <a:off x="7921740" y="2845116"/>
              <a:ext cx="206221" cy="55515"/>
            </a:xfrm>
            <a:custGeom>
              <a:avLst/>
              <a:gdLst/>
              <a:ahLst/>
              <a:cxnLst/>
              <a:rect l="l" t="t" r="r" b="b"/>
              <a:pathLst>
                <a:path w="18633" h="5016" extrusionOk="0">
                  <a:moveTo>
                    <a:pt x="91" y="0"/>
                  </a:moveTo>
                  <a:lnTo>
                    <a:pt x="0" y="91"/>
                  </a:lnTo>
                  <a:lnTo>
                    <a:pt x="0" y="5015"/>
                  </a:lnTo>
                  <a:lnTo>
                    <a:pt x="91" y="5015"/>
                  </a:lnTo>
                  <a:lnTo>
                    <a:pt x="13344" y="4955"/>
                  </a:lnTo>
                  <a:lnTo>
                    <a:pt x="17174" y="4955"/>
                  </a:lnTo>
                  <a:lnTo>
                    <a:pt x="13283" y="4924"/>
                  </a:lnTo>
                  <a:lnTo>
                    <a:pt x="213" y="4864"/>
                  </a:lnTo>
                  <a:lnTo>
                    <a:pt x="213" y="4864"/>
                  </a:lnTo>
                  <a:lnTo>
                    <a:pt x="213" y="182"/>
                  </a:lnTo>
                  <a:lnTo>
                    <a:pt x="213" y="182"/>
                  </a:lnTo>
                  <a:lnTo>
                    <a:pt x="18543" y="152"/>
                  </a:lnTo>
                  <a:lnTo>
                    <a:pt x="18543" y="152"/>
                  </a:lnTo>
                  <a:cubicBezTo>
                    <a:pt x="18572" y="1644"/>
                    <a:pt x="18572" y="2838"/>
                    <a:pt x="18572" y="3678"/>
                  </a:cubicBezTo>
                  <a:lnTo>
                    <a:pt x="18572" y="4651"/>
                  </a:lnTo>
                  <a:lnTo>
                    <a:pt x="18572" y="4894"/>
                  </a:lnTo>
                  <a:cubicBezTo>
                    <a:pt x="18572" y="4924"/>
                    <a:pt x="18572" y="4955"/>
                    <a:pt x="18572" y="4985"/>
                  </a:cubicBezTo>
                  <a:cubicBezTo>
                    <a:pt x="18572" y="4955"/>
                    <a:pt x="18602" y="4924"/>
                    <a:pt x="18602" y="4894"/>
                  </a:cubicBezTo>
                  <a:lnTo>
                    <a:pt x="18602" y="4651"/>
                  </a:lnTo>
                  <a:lnTo>
                    <a:pt x="18602" y="3708"/>
                  </a:lnTo>
                  <a:cubicBezTo>
                    <a:pt x="18633" y="2857"/>
                    <a:pt x="18633" y="1641"/>
                    <a:pt x="18633" y="91"/>
                  </a:cubicBezTo>
                  <a:lnTo>
                    <a:pt x="18633" y="31"/>
                  </a:lnTo>
                  <a:lnTo>
                    <a:pt x="18602" y="31"/>
                  </a:lnTo>
                  <a:lnTo>
                    <a:pt x="91"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2"/>
            <p:cNvSpPr/>
            <p:nvPr/>
          </p:nvSpPr>
          <p:spPr>
            <a:xfrm>
              <a:off x="8031408" y="2790952"/>
              <a:ext cx="124819" cy="55515"/>
            </a:xfrm>
            <a:custGeom>
              <a:avLst/>
              <a:gdLst/>
              <a:ahLst/>
              <a:cxnLst/>
              <a:rect l="l" t="t" r="r" b="b"/>
              <a:pathLst>
                <a:path w="11278" h="5016" extrusionOk="0">
                  <a:moveTo>
                    <a:pt x="122" y="0"/>
                  </a:moveTo>
                  <a:lnTo>
                    <a:pt x="0" y="92"/>
                  </a:lnTo>
                  <a:lnTo>
                    <a:pt x="0" y="1368"/>
                  </a:lnTo>
                  <a:lnTo>
                    <a:pt x="0" y="2614"/>
                  </a:lnTo>
                  <a:lnTo>
                    <a:pt x="0" y="4985"/>
                  </a:lnTo>
                  <a:lnTo>
                    <a:pt x="0" y="5016"/>
                  </a:lnTo>
                  <a:lnTo>
                    <a:pt x="91" y="5016"/>
                  </a:lnTo>
                  <a:lnTo>
                    <a:pt x="8116" y="4985"/>
                  </a:lnTo>
                  <a:lnTo>
                    <a:pt x="10396" y="4955"/>
                  </a:lnTo>
                  <a:lnTo>
                    <a:pt x="10335" y="4955"/>
                  </a:lnTo>
                  <a:lnTo>
                    <a:pt x="8025" y="4925"/>
                  </a:lnTo>
                  <a:lnTo>
                    <a:pt x="183" y="4894"/>
                  </a:lnTo>
                  <a:lnTo>
                    <a:pt x="183" y="4894"/>
                  </a:lnTo>
                  <a:lnTo>
                    <a:pt x="183" y="2614"/>
                  </a:lnTo>
                  <a:lnTo>
                    <a:pt x="183" y="183"/>
                  </a:lnTo>
                  <a:lnTo>
                    <a:pt x="183" y="183"/>
                  </a:lnTo>
                  <a:lnTo>
                    <a:pt x="11126" y="153"/>
                  </a:lnTo>
                  <a:lnTo>
                    <a:pt x="11126" y="153"/>
                  </a:lnTo>
                  <a:cubicBezTo>
                    <a:pt x="11156" y="1614"/>
                    <a:pt x="11156" y="2808"/>
                    <a:pt x="11156" y="3648"/>
                  </a:cubicBezTo>
                  <a:lnTo>
                    <a:pt x="11156" y="4621"/>
                  </a:lnTo>
                  <a:lnTo>
                    <a:pt x="11156" y="4894"/>
                  </a:lnTo>
                  <a:lnTo>
                    <a:pt x="11156" y="4985"/>
                  </a:lnTo>
                  <a:cubicBezTo>
                    <a:pt x="11186" y="4864"/>
                    <a:pt x="11216" y="4773"/>
                    <a:pt x="11247" y="4651"/>
                  </a:cubicBezTo>
                  <a:lnTo>
                    <a:pt x="11247" y="3678"/>
                  </a:lnTo>
                  <a:cubicBezTo>
                    <a:pt x="11247" y="2827"/>
                    <a:pt x="11277" y="1611"/>
                    <a:pt x="11277" y="92"/>
                  </a:cubicBezTo>
                  <a:lnTo>
                    <a:pt x="11277" y="31"/>
                  </a:lnTo>
                  <a:lnTo>
                    <a:pt x="11216" y="31"/>
                  </a:lnTo>
                  <a:lnTo>
                    <a:pt x="1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2"/>
            <p:cNvSpPr/>
            <p:nvPr/>
          </p:nvSpPr>
          <p:spPr>
            <a:xfrm>
              <a:off x="6031146" y="2625106"/>
              <a:ext cx="206221" cy="56190"/>
            </a:xfrm>
            <a:custGeom>
              <a:avLst/>
              <a:gdLst/>
              <a:ahLst/>
              <a:cxnLst/>
              <a:rect l="l" t="t" r="r" b="b"/>
              <a:pathLst>
                <a:path w="18633" h="5077" extrusionOk="0">
                  <a:moveTo>
                    <a:pt x="122" y="0"/>
                  </a:moveTo>
                  <a:lnTo>
                    <a:pt x="0" y="92"/>
                  </a:lnTo>
                  <a:lnTo>
                    <a:pt x="0" y="5076"/>
                  </a:lnTo>
                  <a:lnTo>
                    <a:pt x="122" y="5076"/>
                  </a:lnTo>
                  <a:lnTo>
                    <a:pt x="13344" y="5046"/>
                  </a:lnTo>
                  <a:lnTo>
                    <a:pt x="17174" y="4955"/>
                  </a:lnTo>
                  <a:lnTo>
                    <a:pt x="17144" y="4955"/>
                  </a:lnTo>
                  <a:lnTo>
                    <a:pt x="13283" y="4925"/>
                  </a:lnTo>
                  <a:lnTo>
                    <a:pt x="213" y="4894"/>
                  </a:lnTo>
                  <a:lnTo>
                    <a:pt x="213" y="4894"/>
                  </a:lnTo>
                  <a:lnTo>
                    <a:pt x="213" y="183"/>
                  </a:lnTo>
                  <a:lnTo>
                    <a:pt x="213" y="183"/>
                  </a:lnTo>
                  <a:lnTo>
                    <a:pt x="18543" y="153"/>
                  </a:lnTo>
                  <a:lnTo>
                    <a:pt x="18543" y="153"/>
                  </a:lnTo>
                  <a:cubicBezTo>
                    <a:pt x="18572" y="1644"/>
                    <a:pt x="18572" y="2839"/>
                    <a:pt x="18572" y="3678"/>
                  </a:cubicBezTo>
                  <a:lnTo>
                    <a:pt x="18572" y="4651"/>
                  </a:lnTo>
                  <a:lnTo>
                    <a:pt x="18572" y="4894"/>
                  </a:lnTo>
                  <a:cubicBezTo>
                    <a:pt x="18572" y="4925"/>
                    <a:pt x="18572" y="4955"/>
                    <a:pt x="18572" y="4985"/>
                  </a:cubicBezTo>
                  <a:cubicBezTo>
                    <a:pt x="18603" y="4955"/>
                    <a:pt x="18603" y="4925"/>
                    <a:pt x="18633" y="4925"/>
                  </a:cubicBezTo>
                  <a:lnTo>
                    <a:pt x="18633" y="4681"/>
                  </a:lnTo>
                  <a:lnTo>
                    <a:pt x="18633" y="3709"/>
                  </a:lnTo>
                  <a:cubicBezTo>
                    <a:pt x="18633" y="2858"/>
                    <a:pt x="18633" y="1642"/>
                    <a:pt x="18633" y="92"/>
                  </a:cubicBezTo>
                  <a:lnTo>
                    <a:pt x="18633" y="31"/>
                  </a:lnTo>
                  <a:lnTo>
                    <a:pt x="18603" y="31"/>
                  </a:lnTo>
                  <a:lnTo>
                    <a:pt x="1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2"/>
            <p:cNvSpPr/>
            <p:nvPr/>
          </p:nvSpPr>
          <p:spPr>
            <a:xfrm>
              <a:off x="6141112" y="2570808"/>
              <a:ext cx="124852" cy="55990"/>
            </a:xfrm>
            <a:custGeom>
              <a:avLst/>
              <a:gdLst/>
              <a:ahLst/>
              <a:cxnLst/>
              <a:rect l="l" t="t" r="r" b="b"/>
              <a:pathLst>
                <a:path w="11281" h="5059" extrusionOk="0">
                  <a:moveTo>
                    <a:pt x="117" y="0"/>
                  </a:moveTo>
                  <a:lnTo>
                    <a:pt x="117" y="0"/>
                  </a:lnTo>
                  <a:cubicBezTo>
                    <a:pt x="115" y="0"/>
                    <a:pt x="108" y="4"/>
                    <a:pt x="95" y="13"/>
                  </a:cubicBezTo>
                  <a:lnTo>
                    <a:pt x="108" y="13"/>
                  </a:lnTo>
                  <a:lnTo>
                    <a:pt x="108" y="13"/>
                  </a:lnTo>
                  <a:cubicBezTo>
                    <a:pt x="116" y="5"/>
                    <a:pt x="120" y="0"/>
                    <a:pt x="117" y="0"/>
                  </a:cubicBezTo>
                  <a:close/>
                  <a:moveTo>
                    <a:pt x="4" y="104"/>
                  </a:moveTo>
                  <a:cubicBezTo>
                    <a:pt x="1" y="106"/>
                    <a:pt x="1" y="107"/>
                    <a:pt x="1" y="107"/>
                  </a:cubicBezTo>
                  <a:cubicBezTo>
                    <a:pt x="1" y="107"/>
                    <a:pt x="2" y="107"/>
                    <a:pt x="4" y="105"/>
                  </a:cubicBezTo>
                  <a:lnTo>
                    <a:pt x="4" y="105"/>
                  </a:lnTo>
                  <a:lnTo>
                    <a:pt x="4" y="104"/>
                  </a:lnTo>
                  <a:close/>
                  <a:moveTo>
                    <a:pt x="108" y="13"/>
                  </a:moveTo>
                  <a:lnTo>
                    <a:pt x="108" y="13"/>
                  </a:lnTo>
                  <a:cubicBezTo>
                    <a:pt x="84" y="38"/>
                    <a:pt x="19" y="94"/>
                    <a:pt x="4" y="105"/>
                  </a:cubicBezTo>
                  <a:lnTo>
                    <a:pt x="4" y="105"/>
                  </a:lnTo>
                  <a:lnTo>
                    <a:pt x="4" y="2627"/>
                  </a:lnTo>
                  <a:lnTo>
                    <a:pt x="4" y="4998"/>
                  </a:lnTo>
                  <a:lnTo>
                    <a:pt x="4" y="5058"/>
                  </a:lnTo>
                  <a:lnTo>
                    <a:pt x="95" y="5058"/>
                  </a:lnTo>
                  <a:lnTo>
                    <a:pt x="8089" y="5028"/>
                  </a:lnTo>
                  <a:lnTo>
                    <a:pt x="10369" y="4998"/>
                  </a:lnTo>
                  <a:lnTo>
                    <a:pt x="10338" y="4998"/>
                  </a:lnTo>
                  <a:lnTo>
                    <a:pt x="8028" y="4967"/>
                  </a:lnTo>
                  <a:lnTo>
                    <a:pt x="186" y="4937"/>
                  </a:lnTo>
                  <a:lnTo>
                    <a:pt x="186" y="4937"/>
                  </a:lnTo>
                  <a:lnTo>
                    <a:pt x="186" y="2657"/>
                  </a:lnTo>
                  <a:lnTo>
                    <a:pt x="186" y="195"/>
                  </a:lnTo>
                  <a:lnTo>
                    <a:pt x="186" y="195"/>
                  </a:lnTo>
                  <a:lnTo>
                    <a:pt x="11129" y="165"/>
                  </a:lnTo>
                  <a:lnTo>
                    <a:pt x="11129" y="165"/>
                  </a:lnTo>
                  <a:cubicBezTo>
                    <a:pt x="11129" y="1626"/>
                    <a:pt x="11159" y="2821"/>
                    <a:pt x="11159" y="3660"/>
                  </a:cubicBezTo>
                  <a:lnTo>
                    <a:pt x="11159" y="4633"/>
                  </a:lnTo>
                  <a:lnTo>
                    <a:pt x="11159" y="4906"/>
                  </a:lnTo>
                  <a:cubicBezTo>
                    <a:pt x="11159" y="4937"/>
                    <a:pt x="11159" y="4967"/>
                    <a:pt x="11159" y="4998"/>
                  </a:cubicBezTo>
                  <a:cubicBezTo>
                    <a:pt x="11159" y="4998"/>
                    <a:pt x="11250" y="4906"/>
                    <a:pt x="11250" y="4694"/>
                  </a:cubicBezTo>
                  <a:lnTo>
                    <a:pt x="11250" y="3721"/>
                  </a:lnTo>
                  <a:cubicBezTo>
                    <a:pt x="11250" y="2840"/>
                    <a:pt x="11281" y="1624"/>
                    <a:pt x="11281" y="104"/>
                  </a:cubicBezTo>
                  <a:lnTo>
                    <a:pt x="11281" y="43"/>
                  </a:lnTo>
                  <a:lnTo>
                    <a:pt x="11220" y="43"/>
                  </a:lnTo>
                  <a:lnTo>
                    <a:pt x="108" y="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2"/>
            <p:cNvSpPr/>
            <p:nvPr/>
          </p:nvSpPr>
          <p:spPr>
            <a:xfrm>
              <a:off x="5693399" y="4425525"/>
              <a:ext cx="2461187" cy="2025"/>
            </a:xfrm>
            <a:custGeom>
              <a:avLst/>
              <a:gdLst/>
              <a:ahLst/>
              <a:cxnLst/>
              <a:rect l="l" t="t" r="r" b="b"/>
              <a:pathLst>
                <a:path w="249550" h="183" extrusionOk="0">
                  <a:moveTo>
                    <a:pt x="124805" y="1"/>
                  </a:moveTo>
                  <a:cubicBezTo>
                    <a:pt x="55868" y="1"/>
                    <a:pt x="0" y="31"/>
                    <a:pt x="0" y="92"/>
                  </a:cubicBezTo>
                  <a:cubicBezTo>
                    <a:pt x="0" y="153"/>
                    <a:pt x="55868" y="183"/>
                    <a:pt x="124805" y="183"/>
                  </a:cubicBezTo>
                  <a:cubicBezTo>
                    <a:pt x="193712" y="183"/>
                    <a:pt x="249549" y="153"/>
                    <a:pt x="249549" y="92"/>
                  </a:cubicBezTo>
                  <a:cubicBezTo>
                    <a:pt x="249549" y="31"/>
                    <a:pt x="193712" y="1"/>
                    <a:pt x="1248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2"/>
            <p:cNvSpPr/>
            <p:nvPr/>
          </p:nvSpPr>
          <p:spPr>
            <a:xfrm>
              <a:off x="7179620" y="4295014"/>
              <a:ext cx="630438" cy="54164"/>
            </a:xfrm>
            <a:custGeom>
              <a:avLst/>
              <a:gdLst/>
              <a:ahLst/>
              <a:cxnLst/>
              <a:rect l="l" t="t" r="r" b="b"/>
              <a:pathLst>
                <a:path w="56963" h="4894" extrusionOk="0">
                  <a:moveTo>
                    <a:pt x="1" y="0"/>
                  </a:moveTo>
                  <a:lnTo>
                    <a:pt x="1" y="4894"/>
                  </a:lnTo>
                  <a:lnTo>
                    <a:pt x="56962" y="4894"/>
                  </a:lnTo>
                  <a:lnTo>
                    <a:pt x="569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2"/>
            <p:cNvSpPr/>
            <p:nvPr/>
          </p:nvSpPr>
          <p:spPr>
            <a:xfrm>
              <a:off x="7762611" y="4295014"/>
              <a:ext cx="10780" cy="54164"/>
            </a:xfrm>
            <a:custGeom>
              <a:avLst/>
              <a:gdLst/>
              <a:ahLst/>
              <a:cxnLst/>
              <a:rect l="l" t="t" r="r" b="b"/>
              <a:pathLst>
                <a:path w="974" h="4894" extrusionOk="0">
                  <a:moveTo>
                    <a:pt x="0" y="0"/>
                  </a:moveTo>
                  <a:lnTo>
                    <a:pt x="0" y="4894"/>
                  </a:lnTo>
                  <a:lnTo>
                    <a:pt x="973" y="4894"/>
                  </a:lnTo>
                  <a:lnTo>
                    <a:pt x="9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2"/>
            <p:cNvSpPr/>
            <p:nvPr/>
          </p:nvSpPr>
          <p:spPr>
            <a:xfrm>
              <a:off x="7740067" y="4295014"/>
              <a:ext cx="10780" cy="54164"/>
            </a:xfrm>
            <a:custGeom>
              <a:avLst/>
              <a:gdLst/>
              <a:ahLst/>
              <a:cxnLst/>
              <a:rect l="l" t="t" r="r" b="b"/>
              <a:pathLst>
                <a:path w="974" h="4894" extrusionOk="0">
                  <a:moveTo>
                    <a:pt x="1" y="0"/>
                  </a:moveTo>
                  <a:lnTo>
                    <a:pt x="1" y="4894"/>
                  </a:lnTo>
                  <a:lnTo>
                    <a:pt x="974" y="4894"/>
                  </a:lnTo>
                  <a:lnTo>
                    <a:pt x="9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2"/>
            <p:cNvSpPr/>
            <p:nvPr/>
          </p:nvSpPr>
          <p:spPr>
            <a:xfrm>
              <a:off x="7237824" y="4295014"/>
              <a:ext cx="10769" cy="54164"/>
            </a:xfrm>
            <a:custGeom>
              <a:avLst/>
              <a:gdLst/>
              <a:ahLst/>
              <a:cxnLst/>
              <a:rect l="l" t="t" r="r" b="b"/>
              <a:pathLst>
                <a:path w="973" h="4894" extrusionOk="0">
                  <a:moveTo>
                    <a:pt x="0" y="0"/>
                  </a:moveTo>
                  <a:lnTo>
                    <a:pt x="0" y="4894"/>
                  </a:lnTo>
                  <a:lnTo>
                    <a:pt x="973" y="4894"/>
                  </a:lnTo>
                  <a:lnTo>
                    <a:pt x="9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2"/>
            <p:cNvSpPr/>
            <p:nvPr/>
          </p:nvSpPr>
          <p:spPr>
            <a:xfrm>
              <a:off x="7215279" y="4295014"/>
              <a:ext cx="10780" cy="54164"/>
            </a:xfrm>
            <a:custGeom>
              <a:avLst/>
              <a:gdLst/>
              <a:ahLst/>
              <a:cxnLst/>
              <a:rect l="l" t="t" r="r" b="b"/>
              <a:pathLst>
                <a:path w="974" h="4894" extrusionOk="0">
                  <a:moveTo>
                    <a:pt x="1" y="0"/>
                  </a:moveTo>
                  <a:lnTo>
                    <a:pt x="1" y="4894"/>
                  </a:lnTo>
                  <a:lnTo>
                    <a:pt x="973" y="4894"/>
                  </a:lnTo>
                  <a:lnTo>
                    <a:pt x="9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2"/>
            <p:cNvSpPr/>
            <p:nvPr/>
          </p:nvSpPr>
          <p:spPr>
            <a:xfrm>
              <a:off x="7296692" y="4313851"/>
              <a:ext cx="395508" cy="22888"/>
            </a:xfrm>
            <a:custGeom>
              <a:avLst/>
              <a:gdLst/>
              <a:ahLst/>
              <a:cxnLst/>
              <a:rect l="l" t="t" r="r" b="b"/>
              <a:pathLst>
                <a:path w="35736" h="2068" extrusionOk="0">
                  <a:moveTo>
                    <a:pt x="973" y="0"/>
                  </a:moveTo>
                  <a:cubicBezTo>
                    <a:pt x="608" y="0"/>
                    <a:pt x="304" y="183"/>
                    <a:pt x="122" y="487"/>
                  </a:cubicBezTo>
                  <a:cubicBezTo>
                    <a:pt x="61" y="608"/>
                    <a:pt x="0" y="791"/>
                    <a:pt x="0" y="942"/>
                  </a:cubicBezTo>
                  <a:cubicBezTo>
                    <a:pt x="0" y="1094"/>
                    <a:pt x="0" y="1277"/>
                    <a:pt x="61" y="1429"/>
                  </a:cubicBezTo>
                  <a:cubicBezTo>
                    <a:pt x="213" y="1733"/>
                    <a:pt x="487" y="1946"/>
                    <a:pt x="821" y="2006"/>
                  </a:cubicBezTo>
                  <a:lnTo>
                    <a:pt x="851" y="2006"/>
                  </a:lnTo>
                  <a:cubicBezTo>
                    <a:pt x="547" y="1946"/>
                    <a:pt x="274" y="1763"/>
                    <a:pt x="183" y="1490"/>
                  </a:cubicBezTo>
                  <a:cubicBezTo>
                    <a:pt x="122" y="1338"/>
                    <a:pt x="92" y="1186"/>
                    <a:pt x="92" y="1034"/>
                  </a:cubicBezTo>
                  <a:cubicBezTo>
                    <a:pt x="92" y="882"/>
                    <a:pt x="152" y="730"/>
                    <a:pt x="213" y="608"/>
                  </a:cubicBezTo>
                  <a:cubicBezTo>
                    <a:pt x="395" y="335"/>
                    <a:pt x="669" y="183"/>
                    <a:pt x="973" y="183"/>
                  </a:cubicBezTo>
                  <a:lnTo>
                    <a:pt x="34895" y="183"/>
                  </a:lnTo>
                  <a:cubicBezTo>
                    <a:pt x="35107" y="183"/>
                    <a:pt x="35320" y="274"/>
                    <a:pt x="35472" y="456"/>
                  </a:cubicBezTo>
                  <a:cubicBezTo>
                    <a:pt x="35594" y="578"/>
                    <a:pt x="35685" y="760"/>
                    <a:pt x="35715" y="942"/>
                  </a:cubicBezTo>
                  <a:cubicBezTo>
                    <a:pt x="35720" y="967"/>
                    <a:pt x="35724" y="993"/>
                    <a:pt x="35726" y="1019"/>
                  </a:cubicBezTo>
                  <a:lnTo>
                    <a:pt x="35726" y="1019"/>
                  </a:lnTo>
                  <a:cubicBezTo>
                    <a:pt x="35730" y="952"/>
                    <a:pt x="35728" y="886"/>
                    <a:pt x="35715" y="821"/>
                  </a:cubicBezTo>
                  <a:cubicBezTo>
                    <a:pt x="35685" y="608"/>
                    <a:pt x="35594" y="426"/>
                    <a:pt x="35472" y="304"/>
                  </a:cubicBezTo>
                  <a:cubicBezTo>
                    <a:pt x="35320" y="122"/>
                    <a:pt x="35107" y="31"/>
                    <a:pt x="34864" y="0"/>
                  </a:cubicBezTo>
                  <a:close/>
                  <a:moveTo>
                    <a:pt x="35726" y="1019"/>
                  </a:moveTo>
                  <a:lnTo>
                    <a:pt x="35726" y="1019"/>
                  </a:lnTo>
                  <a:cubicBezTo>
                    <a:pt x="35720" y="1109"/>
                    <a:pt x="35702" y="1203"/>
                    <a:pt x="35685" y="1307"/>
                  </a:cubicBezTo>
                  <a:cubicBezTo>
                    <a:pt x="35624" y="1429"/>
                    <a:pt x="35563" y="1550"/>
                    <a:pt x="35472" y="1642"/>
                  </a:cubicBezTo>
                  <a:cubicBezTo>
                    <a:pt x="35351" y="1794"/>
                    <a:pt x="35168" y="1885"/>
                    <a:pt x="34986" y="1915"/>
                  </a:cubicBezTo>
                  <a:lnTo>
                    <a:pt x="34834" y="1915"/>
                  </a:lnTo>
                  <a:cubicBezTo>
                    <a:pt x="34864" y="1976"/>
                    <a:pt x="34864" y="2037"/>
                    <a:pt x="34803" y="2067"/>
                  </a:cubicBezTo>
                  <a:cubicBezTo>
                    <a:pt x="34864" y="2067"/>
                    <a:pt x="34925" y="2067"/>
                    <a:pt x="35016" y="2037"/>
                  </a:cubicBezTo>
                  <a:cubicBezTo>
                    <a:pt x="35168" y="2006"/>
                    <a:pt x="35351" y="1915"/>
                    <a:pt x="35472" y="1763"/>
                  </a:cubicBezTo>
                  <a:cubicBezTo>
                    <a:pt x="35563" y="1672"/>
                    <a:pt x="35654" y="1550"/>
                    <a:pt x="35685" y="1429"/>
                  </a:cubicBezTo>
                  <a:cubicBezTo>
                    <a:pt x="35710" y="1302"/>
                    <a:pt x="35736" y="1153"/>
                    <a:pt x="35726" y="1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2"/>
            <p:cNvSpPr/>
            <p:nvPr/>
          </p:nvSpPr>
          <p:spPr>
            <a:xfrm>
              <a:off x="7210232" y="4348492"/>
              <a:ext cx="585692" cy="77384"/>
            </a:xfrm>
            <a:custGeom>
              <a:avLst/>
              <a:gdLst/>
              <a:ahLst/>
              <a:cxnLst/>
              <a:rect l="l" t="t" r="r" b="b"/>
              <a:pathLst>
                <a:path w="52920" h="6992" extrusionOk="0">
                  <a:moveTo>
                    <a:pt x="1" y="1"/>
                  </a:moveTo>
                  <a:lnTo>
                    <a:pt x="1" y="6992"/>
                  </a:lnTo>
                  <a:lnTo>
                    <a:pt x="52920" y="6992"/>
                  </a:lnTo>
                  <a:lnTo>
                    <a:pt x="529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2"/>
            <p:cNvSpPr/>
            <p:nvPr/>
          </p:nvSpPr>
          <p:spPr>
            <a:xfrm>
              <a:off x="7210232" y="4357922"/>
              <a:ext cx="585692" cy="54839"/>
            </a:xfrm>
            <a:custGeom>
              <a:avLst/>
              <a:gdLst/>
              <a:ahLst/>
              <a:cxnLst/>
              <a:rect l="l" t="t" r="r" b="b"/>
              <a:pathLst>
                <a:path w="52920" h="4955" extrusionOk="0">
                  <a:moveTo>
                    <a:pt x="1" y="0"/>
                  </a:moveTo>
                  <a:lnTo>
                    <a:pt x="1" y="4955"/>
                  </a:lnTo>
                  <a:lnTo>
                    <a:pt x="52920" y="4955"/>
                  </a:lnTo>
                  <a:lnTo>
                    <a:pt x="529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2"/>
            <p:cNvSpPr/>
            <p:nvPr/>
          </p:nvSpPr>
          <p:spPr>
            <a:xfrm>
              <a:off x="7214604" y="4358929"/>
              <a:ext cx="576274" cy="1018"/>
            </a:xfrm>
            <a:custGeom>
              <a:avLst/>
              <a:gdLst/>
              <a:ahLst/>
              <a:cxnLst/>
              <a:rect l="l" t="t" r="r" b="b"/>
              <a:pathLst>
                <a:path w="52069" h="92" extrusionOk="0">
                  <a:moveTo>
                    <a:pt x="26019" y="0"/>
                  </a:moveTo>
                  <a:cubicBezTo>
                    <a:pt x="11642" y="0"/>
                    <a:pt x="1" y="0"/>
                    <a:pt x="1" y="61"/>
                  </a:cubicBezTo>
                  <a:cubicBezTo>
                    <a:pt x="1" y="91"/>
                    <a:pt x="11642" y="91"/>
                    <a:pt x="26019" y="91"/>
                  </a:cubicBezTo>
                  <a:cubicBezTo>
                    <a:pt x="40397" y="91"/>
                    <a:pt x="52069" y="91"/>
                    <a:pt x="52069" y="61"/>
                  </a:cubicBezTo>
                  <a:cubicBezTo>
                    <a:pt x="52069" y="31"/>
                    <a:pt x="40397" y="0"/>
                    <a:pt x="26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2"/>
            <p:cNvSpPr/>
            <p:nvPr/>
          </p:nvSpPr>
          <p:spPr>
            <a:xfrm>
              <a:off x="7214604" y="4375409"/>
              <a:ext cx="576274" cy="1018"/>
            </a:xfrm>
            <a:custGeom>
              <a:avLst/>
              <a:gdLst/>
              <a:ahLst/>
              <a:cxnLst/>
              <a:rect l="l" t="t" r="r" b="b"/>
              <a:pathLst>
                <a:path w="52069" h="92" extrusionOk="0">
                  <a:moveTo>
                    <a:pt x="26019" y="1"/>
                  </a:moveTo>
                  <a:cubicBezTo>
                    <a:pt x="11642" y="1"/>
                    <a:pt x="1" y="31"/>
                    <a:pt x="1" y="31"/>
                  </a:cubicBezTo>
                  <a:cubicBezTo>
                    <a:pt x="1" y="61"/>
                    <a:pt x="11642" y="92"/>
                    <a:pt x="26019" y="92"/>
                  </a:cubicBezTo>
                  <a:cubicBezTo>
                    <a:pt x="40397" y="92"/>
                    <a:pt x="52069" y="61"/>
                    <a:pt x="52069" y="31"/>
                  </a:cubicBezTo>
                  <a:cubicBezTo>
                    <a:pt x="52069" y="31"/>
                    <a:pt x="40397" y="1"/>
                    <a:pt x="26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2"/>
            <p:cNvSpPr/>
            <p:nvPr/>
          </p:nvSpPr>
          <p:spPr>
            <a:xfrm>
              <a:off x="7214604" y="4391888"/>
              <a:ext cx="576274" cy="1029"/>
            </a:xfrm>
            <a:custGeom>
              <a:avLst/>
              <a:gdLst/>
              <a:ahLst/>
              <a:cxnLst/>
              <a:rect l="l" t="t" r="r" b="b"/>
              <a:pathLst>
                <a:path w="52069" h="93" extrusionOk="0">
                  <a:moveTo>
                    <a:pt x="26019" y="1"/>
                  </a:moveTo>
                  <a:cubicBezTo>
                    <a:pt x="11642" y="1"/>
                    <a:pt x="1" y="1"/>
                    <a:pt x="1" y="31"/>
                  </a:cubicBezTo>
                  <a:cubicBezTo>
                    <a:pt x="1" y="62"/>
                    <a:pt x="11642" y="92"/>
                    <a:pt x="26019" y="92"/>
                  </a:cubicBezTo>
                  <a:cubicBezTo>
                    <a:pt x="40397" y="92"/>
                    <a:pt x="52069" y="62"/>
                    <a:pt x="52069" y="31"/>
                  </a:cubicBezTo>
                  <a:cubicBezTo>
                    <a:pt x="52069" y="1"/>
                    <a:pt x="40397" y="1"/>
                    <a:pt x="26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2"/>
            <p:cNvSpPr/>
            <p:nvPr/>
          </p:nvSpPr>
          <p:spPr>
            <a:xfrm>
              <a:off x="7214604" y="4408290"/>
              <a:ext cx="576274" cy="775"/>
            </a:xfrm>
            <a:custGeom>
              <a:avLst/>
              <a:gdLst/>
              <a:ahLst/>
              <a:cxnLst/>
              <a:rect l="l" t="t" r="r" b="b"/>
              <a:pathLst>
                <a:path w="52069" h="70" extrusionOk="0">
                  <a:moveTo>
                    <a:pt x="7619" y="1"/>
                  </a:moveTo>
                  <a:cubicBezTo>
                    <a:pt x="2911" y="1"/>
                    <a:pt x="1" y="8"/>
                    <a:pt x="1" y="39"/>
                  </a:cubicBezTo>
                  <a:cubicBezTo>
                    <a:pt x="1" y="69"/>
                    <a:pt x="11642" y="69"/>
                    <a:pt x="26019" y="69"/>
                  </a:cubicBezTo>
                  <a:cubicBezTo>
                    <a:pt x="40397" y="69"/>
                    <a:pt x="52069" y="69"/>
                    <a:pt x="52069" y="39"/>
                  </a:cubicBezTo>
                  <a:cubicBezTo>
                    <a:pt x="52069" y="8"/>
                    <a:pt x="40366" y="8"/>
                    <a:pt x="26019" y="8"/>
                  </a:cubicBezTo>
                  <a:cubicBezTo>
                    <a:pt x="18831" y="8"/>
                    <a:pt x="12326" y="1"/>
                    <a:pt x="7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2"/>
            <p:cNvSpPr/>
            <p:nvPr/>
          </p:nvSpPr>
          <p:spPr>
            <a:xfrm>
              <a:off x="7238156" y="4136561"/>
              <a:ext cx="80416" cy="152067"/>
            </a:xfrm>
            <a:custGeom>
              <a:avLst/>
              <a:gdLst/>
              <a:ahLst/>
              <a:cxnLst/>
              <a:rect l="l" t="t" r="r" b="b"/>
              <a:pathLst>
                <a:path w="7266" h="13740" extrusionOk="0">
                  <a:moveTo>
                    <a:pt x="0" y="1"/>
                  </a:moveTo>
                  <a:lnTo>
                    <a:pt x="0" y="13740"/>
                  </a:lnTo>
                  <a:lnTo>
                    <a:pt x="7265" y="13740"/>
                  </a:lnTo>
                  <a:lnTo>
                    <a:pt x="72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2"/>
            <p:cNvSpPr/>
            <p:nvPr/>
          </p:nvSpPr>
          <p:spPr>
            <a:xfrm>
              <a:off x="7318561" y="4131182"/>
              <a:ext cx="430603" cy="164850"/>
            </a:xfrm>
            <a:custGeom>
              <a:avLst/>
              <a:gdLst/>
              <a:ahLst/>
              <a:cxnLst/>
              <a:rect l="l" t="t" r="r" b="b"/>
              <a:pathLst>
                <a:path w="38907" h="14895" extrusionOk="0">
                  <a:moveTo>
                    <a:pt x="0" y="0"/>
                  </a:moveTo>
                  <a:lnTo>
                    <a:pt x="0" y="14894"/>
                  </a:lnTo>
                  <a:lnTo>
                    <a:pt x="38907" y="14894"/>
                  </a:lnTo>
                  <a:lnTo>
                    <a:pt x="389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2"/>
            <p:cNvSpPr/>
            <p:nvPr/>
          </p:nvSpPr>
          <p:spPr>
            <a:xfrm>
              <a:off x="7226380" y="4285253"/>
              <a:ext cx="102275" cy="10780"/>
            </a:xfrm>
            <a:custGeom>
              <a:avLst/>
              <a:gdLst/>
              <a:ahLst/>
              <a:cxnLst/>
              <a:rect l="l" t="t" r="r" b="b"/>
              <a:pathLst>
                <a:path w="9241" h="974" extrusionOk="0">
                  <a:moveTo>
                    <a:pt x="487" y="1"/>
                  </a:moveTo>
                  <a:cubicBezTo>
                    <a:pt x="213" y="1"/>
                    <a:pt x="1" y="213"/>
                    <a:pt x="1" y="487"/>
                  </a:cubicBezTo>
                  <a:cubicBezTo>
                    <a:pt x="1" y="760"/>
                    <a:pt x="213" y="973"/>
                    <a:pt x="487" y="973"/>
                  </a:cubicBezTo>
                  <a:lnTo>
                    <a:pt x="9241" y="973"/>
                  </a:lnTo>
                  <a:lnTo>
                    <a:pt x="92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p:nvPr/>
          </p:nvSpPr>
          <p:spPr>
            <a:xfrm>
              <a:off x="7226380" y="4131182"/>
              <a:ext cx="102275" cy="10780"/>
            </a:xfrm>
            <a:custGeom>
              <a:avLst/>
              <a:gdLst/>
              <a:ahLst/>
              <a:cxnLst/>
              <a:rect l="l" t="t" r="r" b="b"/>
              <a:pathLst>
                <a:path w="9241" h="974" extrusionOk="0">
                  <a:moveTo>
                    <a:pt x="426" y="0"/>
                  </a:moveTo>
                  <a:cubicBezTo>
                    <a:pt x="213" y="0"/>
                    <a:pt x="1" y="183"/>
                    <a:pt x="1" y="426"/>
                  </a:cubicBezTo>
                  <a:lnTo>
                    <a:pt x="1" y="548"/>
                  </a:lnTo>
                  <a:cubicBezTo>
                    <a:pt x="1" y="760"/>
                    <a:pt x="213" y="973"/>
                    <a:pt x="426" y="973"/>
                  </a:cubicBezTo>
                  <a:lnTo>
                    <a:pt x="9241" y="973"/>
                  </a:lnTo>
                  <a:lnTo>
                    <a:pt x="92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a:off x="7238156" y="4156416"/>
              <a:ext cx="80073" cy="1018"/>
            </a:xfrm>
            <a:custGeom>
              <a:avLst/>
              <a:gdLst/>
              <a:ahLst/>
              <a:cxnLst/>
              <a:rect l="l" t="t" r="r" b="b"/>
              <a:pathLst>
                <a:path w="7235" h="92" extrusionOk="0">
                  <a:moveTo>
                    <a:pt x="3618" y="0"/>
                  </a:moveTo>
                  <a:cubicBezTo>
                    <a:pt x="1611" y="0"/>
                    <a:pt x="0" y="30"/>
                    <a:pt x="0" y="30"/>
                  </a:cubicBezTo>
                  <a:cubicBezTo>
                    <a:pt x="0" y="61"/>
                    <a:pt x="1611" y="91"/>
                    <a:pt x="3618" y="91"/>
                  </a:cubicBezTo>
                  <a:cubicBezTo>
                    <a:pt x="5624" y="91"/>
                    <a:pt x="7235" y="61"/>
                    <a:pt x="7235" y="30"/>
                  </a:cubicBezTo>
                  <a:cubicBezTo>
                    <a:pt x="7235" y="30"/>
                    <a:pt x="5624" y="0"/>
                    <a:pt x="3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a:off x="7238156" y="4175928"/>
              <a:ext cx="80073" cy="1018"/>
            </a:xfrm>
            <a:custGeom>
              <a:avLst/>
              <a:gdLst/>
              <a:ahLst/>
              <a:cxnLst/>
              <a:rect l="l" t="t" r="r" b="b"/>
              <a:pathLst>
                <a:path w="7235" h="92" extrusionOk="0">
                  <a:moveTo>
                    <a:pt x="3618" y="0"/>
                  </a:moveTo>
                  <a:cubicBezTo>
                    <a:pt x="1611" y="0"/>
                    <a:pt x="0" y="0"/>
                    <a:pt x="0" y="30"/>
                  </a:cubicBezTo>
                  <a:cubicBezTo>
                    <a:pt x="0" y="61"/>
                    <a:pt x="1611" y="91"/>
                    <a:pt x="3618" y="91"/>
                  </a:cubicBezTo>
                  <a:cubicBezTo>
                    <a:pt x="5624" y="91"/>
                    <a:pt x="7235" y="91"/>
                    <a:pt x="7235" y="30"/>
                  </a:cubicBezTo>
                  <a:cubicBezTo>
                    <a:pt x="7235" y="0"/>
                    <a:pt x="5624" y="0"/>
                    <a:pt x="3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p:nvPr/>
          </p:nvSpPr>
          <p:spPr>
            <a:xfrm>
              <a:off x="7238156" y="4195429"/>
              <a:ext cx="80073" cy="1029"/>
            </a:xfrm>
            <a:custGeom>
              <a:avLst/>
              <a:gdLst/>
              <a:ahLst/>
              <a:cxnLst/>
              <a:rect l="l" t="t" r="r" b="b"/>
              <a:pathLst>
                <a:path w="7235" h="93" extrusionOk="0">
                  <a:moveTo>
                    <a:pt x="3618" y="1"/>
                  </a:moveTo>
                  <a:cubicBezTo>
                    <a:pt x="1611" y="1"/>
                    <a:pt x="0" y="1"/>
                    <a:pt x="0" y="31"/>
                  </a:cubicBezTo>
                  <a:cubicBezTo>
                    <a:pt x="0" y="62"/>
                    <a:pt x="1611" y="92"/>
                    <a:pt x="3618" y="92"/>
                  </a:cubicBezTo>
                  <a:cubicBezTo>
                    <a:pt x="5624" y="92"/>
                    <a:pt x="7235" y="62"/>
                    <a:pt x="7235" y="31"/>
                  </a:cubicBezTo>
                  <a:cubicBezTo>
                    <a:pt x="7235" y="1"/>
                    <a:pt x="5624" y="1"/>
                    <a:pt x="3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a:off x="7238156" y="4214941"/>
              <a:ext cx="80073" cy="1029"/>
            </a:xfrm>
            <a:custGeom>
              <a:avLst/>
              <a:gdLst/>
              <a:ahLst/>
              <a:cxnLst/>
              <a:rect l="l" t="t" r="r" b="b"/>
              <a:pathLst>
                <a:path w="7235" h="93" extrusionOk="0">
                  <a:moveTo>
                    <a:pt x="3618" y="1"/>
                  </a:moveTo>
                  <a:cubicBezTo>
                    <a:pt x="1611" y="1"/>
                    <a:pt x="0" y="1"/>
                    <a:pt x="0" y="31"/>
                  </a:cubicBezTo>
                  <a:cubicBezTo>
                    <a:pt x="0" y="62"/>
                    <a:pt x="1611" y="92"/>
                    <a:pt x="3618" y="92"/>
                  </a:cubicBezTo>
                  <a:cubicBezTo>
                    <a:pt x="5624" y="92"/>
                    <a:pt x="7235" y="62"/>
                    <a:pt x="7235" y="31"/>
                  </a:cubicBezTo>
                  <a:cubicBezTo>
                    <a:pt x="7235" y="1"/>
                    <a:pt x="5654" y="1"/>
                    <a:pt x="3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p:nvPr/>
          </p:nvSpPr>
          <p:spPr>
            <a:xfrm>
              <a:off x="7238156" y="4234453"/>
              <a:ext cx="80073" cy="1029"/>
            </a:xfrm>
            <a:custGeom>
              <a:avLst/>
              <a:gdLst/>
              <a:ahLst/>
              <a:cxnLst/>
              <a:rect l="l" t="t" r="r" b="b"/>
              <a:pathLst>
                <a:path w="7235" h="93" extrusionOk="0">
                  <a:moveTo>
                    <a:pt x="3618" y="1"/>
                  </a:moveTo>
                  <a:cubicBezTo>
                    <a:pt x="1611" y="1"/>
                    <a:pt x="0" y="1"/>
                    <a:pt x="0" y="31"/>
                  </a:cubicBezTo>
                  <a:cubicBezTo>
                    <a:pt x="0" y="62"/>
                    <a:pt x="1611" y="92"/>
                    <a:pt x="3618" y="92"/>
                  </a:cubicBezTo>
                  <a:cubicBezTo>
                    <a:pt x="5624" y="92"/>
                    <a:pt x="7235" y="62"/>
                    <a:pt x="7235" y="31"/>
                  </a:cubicBezTo>
                  <a:cubicBezTo>
                    <a:pt x="7235" y="1"/>
                    <a:pt x="5624" y="1"/>
                    <a:pt x="3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p:cNvSpPr/>
            <p:nvPr/>
          </p:nvSpPr>
          <p:spPr>
            <a:xfrm>
              <a:off x="7238156" y="4253965"/>
              <a:ext cx="80073" cy="1018"/>
            </a:xfrm>
            <a:custGeom>
              <a:avLst/>
              <a:gdLst/>
              <a:ahLst/>
              <a:cxnLst/>
              <a:rect l="l" t="t" r="r" b="b"/>
              <a:pathLst>
                <a:path w="7235" h="92" extrusionOk="0">
                  <a:moveTo>
                    <a:pt x="3618" y="1"/>
                  </a:moveTo>
                  <a:cubicBezTo>
                    <a:pt x="1611" y="1"/>
                    <a:pt x="0" y="1"/>
                    <a:pt x="0" y="31"/>
                  </a:cubicBezTo>
                  <a:cubicBezTo>
                    <a:pt x="0" y="62"/>
                    <a:pt x="1611" y="92"/>
                    <a:pt x="3618" y="92"/>
                  </a:cubicBezTo>
                  <a:cubicBezTo>
                    <a:pt x="5624" y="92"/>
                    <a:pt x="7235" y="92"/>
                    <a:pt x="7235" y="31"/>
                  </a:cubicBezTo>
                  <a:cubicBezTo>
                    <a:pt x="7235" y="1"/>
                    <a:pt x="5624" y="1"/>
                    <a:pt x="3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a:off x="7238156" y="4273477"/>
              <a:ext cx="80073" cy="686"/>
            </a:xfrm>
            <a:custGeom>
              <a:avLst/>
              <a:gdLst/>
              <a:ahLst/>
              <a:cxnLst/>
              <a:rect l="l" t="t" r="r" b="b"/>
              <a:pathLst>
                <a:path w="7235" h="62" extrusionOk="0">
                  <a:moveTo>
                    <a:pt x="3618" y="1"/>
                  </a:moveTo>
                  <a:cubicBezTo>
                    <a:pt x="1611" y="1"/>
                    <a:pt x="0" y="31"/>
                    <a:pt x="0" y="31"/>
                  </a:cubicBezTo>
                  <a:cubicBezTo>
                    <a:pt x="0" y="62"/>
                    <a:pt x="1611" y="62"/>
                    <a:pt x="3618" y="62"/>
                  </a:cubicBezTo>
                  <a:cubicBezTo>
                    <a:pt x="5624" y="62"/>
                    <a:pt x="7235" y="62"/>
                    <a:pt x="7235" y="31"/>
                  </a:cubicBezTo>
                  <a:cubicBezTo>
                    <a:pt x="7235" y="1"/>
                    <a:pt x="5624" y="1"/>
                    <a:pt x="3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2"/>
            <p:cNvSpPr/>
            <p:nvPr/>
          </p:nvSpPr>
          <p:spPr>
            <a:xfrm>
              <a:off x="7380451" y="4199469"/>
              <a:ext cx="314893" cy="27934"/>
            </a:xfrm>
            <a:custGeom>
              <a:avLst/>
              <a:gdLst/>
              <a:ahLst/>
              <a:cxnLst/>
              <a:rect l="l" t="t" r="r" b="b"/>
              <a:pathLst>
                <a:path w="28452" h="2524" extrusionOk="0">
                  <a:moveTo>
                    <a:pt x="1" y="1"/>
                  </a:moveTo>
                  <a:lnTo>
                    <a:pt x="1" y="2524"/>
                  </a:lnTo>
                  <a:lnTo>
                    <a:pt x="28451" y="2524"/>
                  </a:lnTo>
                  <a:lnTo>
                    <a:pt x="284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p:cNvSpPr/>
            <p:nvPr/>
          </p:nvSpPr>
          <p:spPr>
            <a:xfrm>
              <a:off x="6243752" y="2642260"/>
              <a:ext cx="1749650" cy="1327126"/>
            </a:xfrm>
            <a:custGeom>
              <a:avLst/>
              <a:gdLst/>
              <a:ahLst/>
              <a:cxnLst/>
              <a:rect l="l" t="t" r="r" b="b"/>
              <a:pathLst>
                <a:path w="158089" h="119912" extrusionOk="0">
                  <a:moveTo>
                    <a:pt x="1" y="1"/>
                  </a:moveTo>
                  <a:lnTo>
                    <a:pt x="1" y="119911"/>
                  </a:lnTo>
                  <a:lnTo>
                    <a:pt x="158089" y="119911"/>
                  </a:lnTo>
                  <a:lnTo>
                    <a:pt x="158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p:nvPr/>
          </p:nvSpPr>
          <p:spPr>
            <a:xfrm>
              <a:off x="6229619" y="2625781"/>
              <a:ext cx="1791363" cy="1371186"/>
            </a:xfrm>
            <a:custGeom>
              <a:avLst/>
              <a:gdLst/>
              <a:ahLst/>
              <a:cxnLst/>
              <a:rect l="l" t="t" r="r" b="b"/>
              <a:pathLst>
                <a:path w="161858" h="123893" extrusionOk="0">
                  <a:moveTo>
                    <a:pt x="159366" y="2462"/>
                  </a:moveTo>
                  <a:lnTo>
                    <a:pt x="159366" y="121400"/>
                  </a:lnTo>
                  <a:lnTo>
                    <a:pt x="2493" y="121400"/>
                  </a:lnTo>
                  <a:lnTo>
                    <a:pt x="2493" y="2462"/>
                  </a:lnTo>
                  <a:close/>
                  <a:moveTo>
                    <a:pt x="1" y="0"/>
                  </a:moveTo>
                  <a:lnTo>
                    <a:pt x="1" y="123893"/>
                  </a:lnTo>
                  <a:lnTo>
                    <a:pt x="161858" y="123893"/>
                  </a:lnTo>
                  <a:lnTo>
                    <a:pt x="1618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2"/>
            <p:cNvSpPr/>
            <p:nvPr/>
          </p:nvSpPr>
          <p:spPr>
            <a:xfrm>
              <a:off x="6256203" y="2652354"/>
              <a:ext cx="1738206" cy="1318040"/>
            </a:xfrm>
            <a:custGeom>
              <a:avLst/>
              <a:gdLst/>
              <a:ahLst/>
              <a:cxnLst/>
              <a:rect l="l" t="t" r="r" b="b"/>
              <a:pathLst>
                <a:path w="157055" h="119091" extrusionOk="0">
                  <a:moveTo>
                    <a:pt x="0" y="0"/>
                  </a:moveTo>
                  <a:lnTo>
                    <a:pt x="0" y="61"/>
                  </a:lnTo>
                  <a:cubicBezTo>
                    <a:pt x="61" y="72008"/>
                    <a:pt x="91" y="118300"/>
                    <a:pt x="91" y="118999"/>
                  </a:cubicBezTo>
                  <a:cubicBezTo>
                    <a:pt x="91" y="118300"/>
                    <a:pt x="122" y="72047"/>
                    <a:pt x="182" y="183"/>
                  </a:cubicBezTo>
                  <a:lnTo>
                    <a:pt x="156872" y="183"/>
                  </a:lnTo>
                  <a:lnTo>
                    <a:pt x="156872" y="118908"/>
                  </a:lnTo>
                  <a:lnTo>
                    <a:pt x="156872" y="118908"/>
                  </a:lnTo>
                  <a:lnTo>
                    <a:pt x="91" y="118999"/>
                  </a:lnTo>
                  <a:lnTo>
                    <a:pt x="91" y="118999"/>
                  </a:lnTo>
                  <a:cubicBezTo>
                    <a:pt x="91" y="118999"/>
                    <a:pt x="91" y="118999"/>
                    <a:pt x="91" y="118999"/>
                  </a:cubicBezTo>
                  <a:lnTo>
                    <a:pt x="156964" y="119090"/>
                  </a:lnTo>
                  <a:lnTo>
                    <a:pt x="157055" y="119090"/>
                  </a:lnTo>
                  <a:lnTo>
                    <a:pt x="157055" y="118999"/>
                  </a:lnTo>
                  <a:lnTo>
                    <a:pt x="157055" y="92"/>
                  </a:lnTo>
                  <a:lnTo>
                    <a:pt x="15705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2"/>
            <p:cNvSpPr/>
            <p:nvPr/>
          </p:nvSpPr>
          <p:spPr>
            <a:xfrm>
              <a:off x="6228612" y="2624431"/>
              <a:ext cx="1793389" cy="1373543"/>
            </a:xfrm>
            <a:custGeom>
              <a:avLst/>
              <a:gdLst/>
              <a:ahLst/>
              <a:cxnLst/>
              <a:rect l="l" t="t" r="r" b="b"/>
              <a:pathLst>
                <a:path w="162041" h="124106" extrusionOk="0">
                  <a:moveTo>
                    <a:pt x="1" y="1"/>
                  </a:moveTo>
                  <a:lnTo>
                    <a:pt x="1" y="122"/>
                  </a:lnTo>
                  <a:lnTo>
                    <a:pt x="1" y="124015"/>
                  </a:lnTo>
                  <a:lnTo>
                    <a:pt x="1" y="124106"/>
                  </a:lnTo>
                  <a:lnTo>
                    <a:pt x="92" y="124106"/>
                  </a:lnTo>
                  <a:lnTo>
                    <a:pt x="161949" y="124015"/>
                  </a:lnTo>
                  <a:lnTo>
                    <a:pt x="183" y="123923"/>
                  </a:lnTo>
                  <a:lnTo>
                    <a:pt x="183" y="123923"/>
                  </a:lnTo>
                  <a:lnTo>
                    <a:pt x="183" y="213"/>
                  </a:lnTo>
                  <a:lnTo>
                    <a:pt x="183" y="213"/>
                  </a:lnTo>
                  <a:lnTo>
                    <a:pt x="161858" y="183"/>
                  </a:lnTo>
                  <a:lnTo>
                    <a:pt x="161858" y="183"/>
                  </a:lnTo>
                  <a:cubicBezTo>
                    <a:pt x="161919" y="75013"/>
                    <a:pt x="161949" y="123316"/>
                    <a:pt x="161949" y="124015"/>
                  </a:cubicBezTo>
                  <a:cubicBezTo>
                    <a:pt x="161949" y="123315"/>
                    <a:pt x="161979" y="74987"/>
                    <a:pt x="162040" y="92"/>
                  </a:cubicBezTo>
                  <a:lnTo>
                    <a:pt x="162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2"/>
            <p:cNvSpPr/>
            <p:nvPr/>
          </p:nvSpPr>
          <p:spPr>
            <a:xfrm>
              <a:off x="7497191" y="3722459"/>
              <a:ext cx="53644" cy="128881"/>
            </a:xfrm>
            <a:custGeom>
              <a:avLst/>
              <a:gdLst/>
              <a:ahLst/>
              <a:cxnLst/>
              <a:rect l="l" t="t" r="r" b="b"/>
              <a:pathLst>
                <a:path w="4847" h="11645" extrusionOk="0">
                  <a:moveTo>
                    <a:pt x="4299" y="1"/>
                  </a:moveTo>
                  <a:cubicBezTo>
                    <a:pt x="4211" y="1"/>
                    <a:pt x="4122" y="36"/>
                    <a:pt x="4044" y="121"/>
                  </a:cubicBezTo>
                  <a:cubicBezTo>
                    <a:pt x="1217" y="3131"/>
                    <a:pt x="1" y="7325"/>
                    <a:pt x="791" y="11368"/>
                  </a:cubicBezTo>
                  <a:cubicBezTo>
                    <a:pt x="828" y="11562"/>
                    <a:pt x="966" y="11645"/>
                    <a:pt x="1114" y="11645"/>
                  </a:cubicBezTo>
                  <a:cubicBezTo>
                    <a:pt x="1335" y="11645"/>
                    <a:pt x="1575" y="11459"/>
                    <a:pt x="1521" y="11185"/>
                  </a:cubicBezTo>
                  <a:cubicBezTo>
                    <a:pt x="791" y="7386"/>
                    <a:pt x="1916" y="3465"/>
                    <a:pt x="4591" y="638"/>
                  </a:cubicBezTo>
                  <a:cubicBezTo>
                    <a:pt x="4847" y="382"/>
                    <a:pt x="4585" y="1"/>
                    <a:pt x="4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2"/>
            <p:cNvSpPr/>
            <p:nvPr/>
          </p:nvSpPr>
          <p:spPr>
            <a:xfrm>
              <a:off x="7546309" y="3746675"/>
              <a:ext cx="29949" cy="31299"/>
            </a:xfrm>
            <a:custGeom>
              <a:avLst/>
              <a:gdLst/>
              <a:ahLst/>
              <a:cxnLst/>
              <a:rect l="l" t="t" r="r" b="b"/>
              <a:pathLst>
                <a:path w="2706" h="2828" extrusionOk="0">
                  <a:moveTo>
                    <a:pt x="1672" y="639"/>
                  </a:moveTo>
                  <a:lnTo>
                    <a:pt x="1764" y="669"/>
                  </a:lnTo>
                  <a:cubicBezTo>
                    <a:pt x="1764" y="760"/>
                    <a:pt x="1733" y="821"/>
                    <a:pt x="1733" y="912"/>
                  </a:cubicBezTo>
                  <a:cubicBezTo>
                    <a:pt x="1733" y="973"/>
                    <a:pt x="1733" y="1034"/>
                    <a:pt x="1733" y="1095"/>
                  </a:cubicBezTo>
                  <a:cubicBezTo>
                    <a:pt x="1733" y="1398"/>
                    <a:pt x="1764" y="1702"/>
                    <a:pt x="1824" y="2006"/>
                  </a:cubicBezTo>
                  <a:cubicBezTo>
                    <a:pt x="1733" y="2067"/>
                    <a:pt x="1642" y="2128"/>
                    <a:pt x="1551" y="2158"/>
                  </a:cubicBezTo>
                  <a:cubicBezTo>
                    <a:pt x="1460" y="2189"/>
                    <a:pt x="1338" y="2219"/>
                    <a:pt x="1247" y="2219"/>
                  </a:cubicBezTo>
                  <a:cubicBezTo>
                    <a:pt x="1095" y="2219"/>
                    <a:pt x="943" y="2158"/>
                    <a:pt x="882" y="2037"/>
                  </a:cubicBezTo>
                  <a:cubicBezTo>
                    <a:pt x="791" y="1885"/>
                    <a:pt x="730" y="1702"/>
                    <a:pt x="761" y="1520"/>
                  </a:cubicBezTo>
                  <a:cubicBezTo>
                    <a:pt x="730" y="1307"/>
                    <a:pt x="852" y="1064"/>
                    <a:pt x="1004" y="912"/>
                  </a:cubicBezTo>
                  <a:cubicBezTo>
                    <a:pt x="1156" y="730"/>
                    <a:pt x="1368" y="639"/>
                    <a:pt x="1612" y="639"/>
                  </a:cubicBezTo>
                  <a:close/>
                  <a:moveTo>
                    <a:pt x="1581" y="0"/>
                  </a:moveTo>
                  <a:cubicBezTo>
                    <a:pt x="1186" y="0"/>
                    <a:pt x="791" y="152"/>
                    <a:pt x="487" y="456"/>
                  </a:cubicBezTo>
                  <a:cubicBezTo>
                    <a:pt x="213" y="730"/>
                    <a:pt x="31" y="1095"/>
                    <a:pt x="31" y="1490"/>
                  </a:cubicBezTo>
                  <a:cubicBezTo>
                    <a:pt x="1" y="1854"/>
                    <a:pt x="122" y="2219"/>
                    <a:pt x="365" y="2493"/>
                  </a:cubicBezTo>
                  <a:cubicBezTo>
                    <a:pt x="609" y="2736"/>
                    <a:pt x="943" y="2827"/>
                    <a:pt x="1277" y="2827"/>
                  </a:cubicBezTo>
                  <a:cubicBezTo>
                    <a:pt x="1368" y="2827"/>
                    <a:pt x="1490" y="2797"/>
                    <a:pt x="1581" y="2766"/>
                  </a:cubicBezTo>
                  <a:cubicBezTo>
                    <a:pt x="1733" y="2705"/>
                    <a:pt x="1855" y="2645"/>
                    <a:pt x="2007" y="2584"/>
                  </a:cubicBezTo>
                  <a:cubicBezTo>
                    <a:pt x="2098" y="2705"/>
                    <a:pt x="2220" y="2766"/>
                    <a:pt x="2372" y="2827"/>
                  </a:cubicBezTo>
                  <a:cubicBezTo>
                    <a:pt x="2463" y="2827"/>
                    <a:pt x="2554" y="2797"/>
                    <a:pt x="2615" y="2736"/>
                  </a:cubicBezTo>
                  <a:cubicBezTo>
                    <a:pt x="2676" y="2705"/>
                    <a:pt x="2706" y="2614"/>
                    <a:pt x="2706" y="2523"/>
                  </a:cubicBezTo>
                  <a:cubicBezTo>
                    <a:pt x="2676" y="2432"/>
                    <a:pt x="2645" y="2341"/>
                    <a:pt x="2615" y="2280"/>
                  </a:cubicBezTo>
                  <a:lnTo>
                    <a:pt x="2493" y="2006"/>
                  </a:lnTo>
                  <a:cubicBezTo>
                    <a:pt x="2432" y="1794"/>
                    <a:pt x="2432" y="1550"/>
                    <a:pt x="2432" y="1307"/>
                  </a:cubicBezTo>
                  <a:cubicBezTo>
                    <a:pt x="2432" y="1186"/>
                    <a:pt x="2432" y="1064"/>
                    <a:pt x="2432" y="943"/>
                  </a:cubicBezTo>
                  <a:cubicBezTo>
                    <a:pt x="2432" y="851"/>
                    <a:pt x="2463" y="760"/>
                    <a:pt x="2463" y="699"/>
                  </a:cubicBezTo>
                  <a:cubicBezTo>
                    <a:pt x="2493" y="639"/>
                    <a:pt x="2524" y="578"/>
                    <a:pt x="2524" y="517"/>
                  </a:cubicBezTo>
                  <a:cubicBezTo>
                    <a:pt x="2524" y="395"/>
                    <a:pt x="2402" y="243"/>
                    <a:pt x="2159" y="152"/>
                  </a:cubicBezTo>
                  <a:cubicBezTo>
                    <a:pt x="1976" y="61"/>
                    <a:pt x="1794" y="0"/>
                    <a:pt x="15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2"/>
            <p:cNvSpPr/>
            <p:nvPr/>
          </p:nvSpPr>
          <p:spPr>
            <a:xfrm>
              <a:off x="7638822" y="3722028"/>
              <a:ext cx="26584" cy="32815"/>
            </a:xfrm>
            <a:custGeom>
              <a:avLst/>
              <a:gdLst/>
              <a:ahLst/>
              <a:cxnLst/>
              <a:rect l="l" t="t" r="r" b="b"/>
              <a:pathLst>
                <a:path w="2402" h="2965" extrusionOk="0">
                  <a:moveTo>
                    <a:pt x="393" y="0"/>
                  </a:moveTo>
                  <a:cubicBezTo>
                    <a:pt x="302" y="0"/>
                    <a:pt x="233" y="50"/>
                    <a:pt x="183" y="100"/>
                  </a:cubicBezTo>
                  <a:cubicBezTo>
                    <a:pt x="122" y="160"/>
                    <a:pt x="92" y="252"/>
                    <a:pt x="92" y="343"/>
                  </a:cubicBezTo>
                  <a:lnTo>
                    <a:pt x="92" y="556"/>
                  </a:lnTo>
                  <a:lnTo>
                    <a:pt x="92" y="799"/>
                  </a:lnTo>
                  <a:cubicBezTo>
                    <a:pt x="92" y="951"/>
                    <a:pt x="61" y="1194"/>
                    <a:pt x="61" y="1498"/>
                  </a:cubicBezTo>
                  <a:cubicBezTo>
                    <a:pt x="31" y="1771"/>
                    <a:pt x="0" y="2015"/>
                    <a:pt x="0" y="2197"/>
                  </a:cubicBezTo>
                  <a:cubicBezTo>
                    <a:pt x="0" y="2258"/>
                    <a:pt x="0" y="2318"/>
                    <a:pt x="0" y="2410"/>
                  </a:cubicBezTo>
                  <a:cubicBezTo>
                    <a:pt x="31" y="2470"/>
                    <a:pt x="31" y="2562"/>
                    <a:pt x="0" y="2622"/>
                  </a:cubicBezTo>
                  <a:cubicBezTo>
                    <a:pt x="0" y="2714"/>
                    <a:pt x="31" y="2805"/>
                    <a:pt x="122" y="2866"/>
                  </a:cubicBezTo>
                  <a:cubicBezTo>
                    <a:pt x="191" y="2934"/>
                    <a:pt x="275" y="2965"/>
                    <a:pt x="359" y="2965"/>
                  </a:cubicBezTo>
                  <a:cubicBezTo>
                    <a:pt x="535" y="2965"/>
                    <a:pt x="709" y="2829"/>
                    <a:pt x="730" y="2622"/>
                  </a:cubicBezTo>
                  <a:lnTo>
                    <a:pt x="730" y="2410"/>
                  </a:lnTo>
                  <a:cubicBezTo>
                    <a:pt x="730" y="2318"/>
                    <a:pt x="730" y="2258"/>
                    <a:pt x="730" y="2166"/>
                  </a:cubicBezTo>
                  <a:cubicBezTo>
                    <a:pt x="700" y="2106"/>
                    <a:pt x="700" y="2015"/>
                    <a:pt x="730" y="1954"/>
                  </a:cubicBezTo>
                  <a:cubicBezTo>
                    <a:pt x="730" y="1863"/>
                    <a:pt x="730" y="1802"/>
                    <a:pt x="730" y="1711"/>
                  </a:cubicBezTo>
                  <a:cubicBezTo>
                    <a:pt x="791" y="1467"/>
                    <a:pt x="882" y="1224"/>
                    <a:pt x="1064" y="1011"/>
                  </a:cubicBezTo>
                  <a:cubicBezTo>
                    <a:pt x="1125" y="859"/>
                    <a:pt x="1308" y="738"/>
                    <a:pt x="1490" y="707"/>
                  </a:cubicBezTo>
                  <a:cubicBezTo>
                    <a:pt x="1551" y="707"/>
                    <a:pt x="1581" y="799"/>
                    <a:pt x="1581" y="920"/>
                  </a:cubicBezTo>
                  <a:lnTo>
                    <a:pt x="1581" y="1042"/>
                  </a:lnTo>
                  <a:lnTo>
                    <a:pt x="1581" y="1133"/>
                  </a:lnTo>
                  <a:lnTo>
                    <a:pt x="1581" y="1376"/>
                  </a:lnTo>
                  <a:lnTo>
                    <a:pt x="1581" y="1589"/>
                  </a:lnTo>
                  <a:cubicBezTo>
                    <a:pt x="1581" y="1771"/>
                    <a:pt x="1581" y="1954"/>
                    <a:pt x="1611" y="2136"/>
                  </a:cubicBezTo>
                  <a:cubicBezTo>
                    <a:pt x="1642" y="2318"/>
                    <a:pt x="1672" y="2470"/>
                    <a:pt x="1703" y="2653"/>
                  </a:cubicBezTo>
                  <a:cubicBezTo>
                    <a:pt x="1703" y="2819"/>
                    <a:pt x="1829" y="2961"/>
                    <a:pt x="1990" y="2961"/>
                  </a:cubicBezTo>
                  <a:cubicBezTo>
                    <a:pt x="2006" y="2961"/>
                    <a:pt x="2021" y="2959"/>
                    <a:pt x="2037" y="2957"/>
                  </a:cubicBezTo>
                  <a:cubicBezTo>
                    <a:pt x="2128" y="2957"/>
                    <a:pt x="2219" y="2926"/>
                    <a:pt x="2311" y="2866"/>
                  </a:cubicBezTo>
                  <a:cubicBezTo>
                    <a:pt x="2371" y="2805"/>
                    <a:pt x="2402" y="2714"/>
                    <a:pt x="2402" y="2622"/>
                  </a:cubicBezTo>
                  <a:cubicBezTo>
                    <a:pt x="2402" y="2470"/>
                    <a:pt x="2371" y="2288"/>
                    <a:pt x="2341" y="2136"/>
                  </a:cubicBezTo>
                  <a:cubicBezTo>
                    <a:pt x="2311" y="1954"/>
                    <a:pt x="2280" y="1771"/>
                    <a:pt x="2280" y="1619"/>
                  </a:cubicBezTo>
                  <a:lnTo>
                    <a:pt x="2280" y="1437"/>
                  </a:lnTo>
                  <a:lnTo>
                    <a:pt x="2280" y="1255"/>
                  </a:lnTo>
                  <a:cubicBezTo>
                    <a:pt x="2311" y="981"/>
                    <a:pt x="2250" y="707"/>
                    <a:pt x="2159" y="464"/>
                  </a:cubicBezTo>
                  <a:cubicBezTo>
                    <a:pt x="2067" y="221"/>
                    <a:pt x="1855" y="69"/>
                    <a:pt x="1581" y="39"/>
                  </a:cubicBezTo>
                  <a:cubicBezTo>
                    <a:pt x="1277" y="69"/>
                    <a:pt x="1004" y="191"/>
                    <a:pt x="791" y="434"/>
                  </a:cubicBezTo>
                  <a:lnTo>
                    <a:pt x="791" y="404"/>
                  </a:lnTo>
                  <a:cubicBezTo>
                    <a:pt x="791" y="130"/>
                    <a:pt x="669" y="8"/>
                    <a:pt x="456" y="8"/>
                  </a:cubicBezTo>
                  <a:cubicBezTo>
                    <a:pt x="434" y="3"/>
                    <a:pt x="41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2"/>
            <p:cNvSpPr/>
            <p:nvPr/>
          </p:nvSpPr>
          <p:spPr>
            <a:xfrm>
              <a:off x="7774731" y="3722028"/>
              <a:ext cx="27591" cy="32859"/>
            </a:xfrm>
            <a:custGeom>
              <a:avLst/>
              <a:gdLst/>
              <a:ahLst/>
              <a:cxnLst/>
              <a:rect l="l" t="t" r="r" b="b"/>
              <a:pathLst>
                <a:path w="2493" h="2969" extrusionOk="0">
                  <a:moveTo>
                    <a:pt x="376" y="0"/>
                  </a:moveTo>
                  <a:cubicBezTo>
                    <a:pt x="302" y="0"/>
                    <a:pt x="232" y="50"/>
                    <a:pt x="183" y="100"/>
                  </a:cubicBezTo>
                  <a:cubicBezTo>
                    <a:pt x="122" y="160"/>
                    <a:pt x="61" y="252"/>
                    <a:pt x="92" y="343"/>
                  </a:cubicBezTo>
                  <a:lnTo>
                    <a:pt x="92" y="556"/>
                  </a:lnTo>
                  <a:lnTo>
                    <a:pt x="92" y="799"/>
                  </a:lnTo>
                  <a:cubicBezTo>
                    <a:pt x="92" y="951"/>
                    <a:pt x="61" y="1194"/>
                    <a:pt x="31" y="1498"/>
                  </a:cubicBezTo>
                  <a:cubicBezTo>
                    <a:pt x="0" y="1771"/>
                    <a:pt x="0" y="2015"/>
                    <a:pt x="0" y="2197"/>
                  </a:cubicBezTo>
                  <a:cubicBezTo>
                    <a:pt x="0" y="2258"/>
                    <a:pt x="0" y="2318"/>
                    <a:pt x="0" y="2410"/>
                  </a:cubicBezTo>
                  <a:cubicBezTo>
                    <a:pt x="0" y="2470"/>
                    <a:pt x="0" y="2562"/>
                    <a:pt x="0" y="2622"/>
                  </a:cubicBezTo>
                  <a:cubicBezTo>
                    <a:pt x="0" y="2714"/>
                    <a:pt x="31" y="2805"/>
                    <a:pt x="92" y="2866"/>
                  </a:cubicBezTo>
                  <a:cubicBezTo>
                    <a:pt x="168" y="2926"/>
                    <a:pt x="259" y="2957"/>
                    <a:pt x="350" y="2957"/>
                  </a:cubicBezTo>
                  <a:cubicBezTo>
                    <a:pt x="441" y="2957"/>
                    <a:pt x="532" y="2926"/>
                    <a:pt x="608" y="2866"/>
                  </a:cubicBezTo>
                  <a:cubicBezTo>
                    <a:pt x="669" y="2805"/>
                    <a:pt x="730" y="2714"/>
                    <a:pt x="699" y="2622"/>
                  </a:cubicBezTo>
                  <a:lnTo>
                    <a:pt x="699" y="2410"/>
                  </a:lnTo>
                  <a:cubicBezTo>
                    <a:pt x="730" y="2318"/>
                    <a:pt x="730" y="2258"/>
                    <a:pt x="699" y="2166"/>
                  </a:cubicBezTo>
                  <a:cubicBezTo>
                    <a:pt x="699" y="2106"/>
                    <a:pt x="699" y="2015"/>
                    <a:pt x="699" y="1954"/>
                  </a:cubicBezTo>
                  <a:cubicBezTo>
                    <a:pt x="730" y="1863"/>
                    <a:pt x="730" y="1771"/>
                    <a:pt x="730" y="1711"/>
                  </a:cubicBezTo>
                  <a:cubicBezTo>
                    <a:pt x="791" y="1467"/>
                    <a:pt x="912" y="1224"/>
                    <a:pt x="1064" y="1011"/>
                  </a:cubicBezTo>
                  <a:cubicBezTo>
                    <a:pt x="1155" y="859"/>
                    <a:pt x="1307" y="738"/>
                    <a:pt x="1490" y="707"/>
                  </a:cubicBezTo>
                  <a:cubicBezTo>
                    <a:pt x="1551" y="707"/>
                    <a:pt x="1581" y="799"/>
                    <a:pt x="1581" y="920"/>
                  </a:cubicBezTo>
                  <a:lnTo>
                    <a:pt x="1581" y="1042"/>
                  </a:lnTo>
                  <a:lnTo>
                    <a:pt x="1581" y="1133"/>
                  </a:lnTo>
                  <a:lnTo>
                    <a:pt x="1581" y="1376"/>
                  </a:lnTo>
                  <a:lnTo>
                    <a:pt x="1581" y="1589"/>
                  </a:lnTo>
                  <a:cubicBezTo>
                    <a:pt x="1581" y="1771"/>
                    <a:pt x="1611" y="1954"/>
                    <a:pt x="1642" y="2136"/>
                  </a:cubicBezTo>
                  <a:cubicBezTo>
                    <a:pt x="1642" y="2318"/>
                    <a:pt x="1672" y="2470"/>
                    <a:pt x="1703" y="2653"/>
                  </a:cubicBezTo>
                  <a:cubicBezTo>
                    <a:pt x="1703" y="2819"/>
                    <a:pt x="1829" y="2961"/>
                    <a:pt x="1990" y="2961"/>
                  </a:cubicBezTo>
                  <a:cubicBezTo>
                    <a:pt x="2006" y="2961"/>
                    <a:pt x="2021" y="2959"/>
                    <a:pt x="2037" y="2957"/>
                  </a:cubicBezTo>
                  <a:cubicBezTo>
                    <a:pt x="2067" y="2964"/>
                    <a:pt x="2098" y="2968"/>
                    <a:pt x="2128" y="2968"/>
                  </a:cubicBezTo>
                  <a:cubicBezTo>
                    <a:pt x="2217" y="2968"/>
                    <a:pt x="2303" y="2934"/>
                    <a:pt x="2371" y="2866"/>
                  </a:cubicBezTo>
                  <a:cubicBezTo>
                    <a:pt x="2432" y="2805"/>
                    <a:pt x="2493" y="2714"/>
                    <a:pt x="2493" y="2622"/>
                  </a:cubicBezTo>
                  <a:cubicBezTo>
                    <a:pt x="2462" y="2470"/>
                    <a:pt x="2462" y="2288"/>
                    <a:pt x="2432" y="2106"/>
                  </a:cubicBezTo>
                  <a:cubicBezTo>
                    <a:pt x="2402" y="1954"/>
                    <a:pt x="2371" y="1771"/>
                    <a:pt x="2371" y="1619"/>
                  </a:cubicBezTo>
                  <a:lnTo>
                    <a:pt x="2371" y="1255"/>
                  </a:lnTo>
                  <a:cubicBezTo>
                    <a:pt x="2371" y="981"/>
                    <a:pt x="2341" y="707"/>
                    <a:pt x="2250" y="434"/>
                  </a:cubicBezTo>
                  <a:cubicBezTo>
                    <a:pt x="2137" y="209"/>
                    <a:pt x="1894" y="35"/>
                    <a:pt x="1641" y="35"/>
                  </a:cubicBezTo>
                  <a:cubicBezTo>
                    <a:pt x="1621" y="35"/>
                    <a:pt x="1601" y="37"/>
                    <a:pt x="1581" y="39"/>
                  </a:cubicBezTo>
                  <a:cubicBezTo>
                    <a:pt x="1277" y="69"/>
                    <a:pt x="1003" y="191"/>
                    <a:pt x="791" y="434"/>
                  </a:cubicBezTo>
                  <a:lnTo>
                    <a:pt x="791" y="404"/>
                  </a:lnTo>
                  <a:cubicBezTo>
                    <a:pt x="760" y="130"/>
                    <a:pt x="669" y="8"/>
                    <a:pt x="426" y="8"/>
                  </a:cubicBezTo>
                  <a:cubicBezTo>
                    <a:pt x="409" y="3"/>
                    <a:pt x="39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2"/>
            <p:cNvSpPr/>
            <p:nvPr/>
          </p:nvSpPr>
          <p:spPr>
            <a:xfrm>
              <a:off x="7774731" y="3803529"/>
              <a:ext cx="27591" cy="32970"/>
            </a:xfrm>
            <a:custGeom>
              <a:avLst/>
              <a:gdLst/>
              <a:ahLst/>
              <a:cxnLst/>
              <a:rect l="l" t="t" r="r" b="b"/>
              <a:pathLst>
                <a:path w="2493" h="2979" extrusionOk="0">
                  <a:moveTo>
                    <a:pt x="426" y="0"/>
                  </a:moveTo>
                  <a:cubicBezTo>
                    <a:pt x="335" y="0"/>
                    <a:pt x="244" y="31"/>
                    <a:pt x="183" y="91"/>
                  </a:cubicBezTo>
                  <a:cubicBezTo>
                    <a:pt x="122" y="152"/>
                    <a:pt x="61" y="243"/>
                    <a:pt x="92" y="334"/>
                  </a:cubicBezTo>
                  <a:lnTo>
                    <a:pt x="92" y="547"/>
                  </a:lnTo>
                  <a:lnTo>
                    <a:pt x="92" y="790"/>
                  </a:lnTo>
                  <a:cubicBezTo>
                    <a:pt x="92" y="973"/>
                    <a:pt x="61" y="1186"/>
                    <a:pt x="31" y="1490"/>
                  </a:cubicBezTo>
                  <a:cubicBezTo>
                    <a:pt x="0" y="1793"/>
                    <a:pt x="0" y="2006"/>
                    <a:pt x="0" y="2189"/>
                  </a:cubicBezTo>
                  <a:cubicBezTo>
                    <a:pt x="0" y="2249"/>
                    <a:pt x="0" y="2341"/>
                    <a:pt x="0" y="2401"/>
                  </a:cubicBezTo>
                  <a:cubicBezTo>
                    <a:pt x="0" y="2462"/>
                    <a:pt x="0" y="2553"/>
                    <a:pt x="0" y="2614"/>
                  </a:cubicBezTo>
                  <a:cubicBezTo>
                    <a:pt x="0" y="2705"/>
                    <a:pt x="31" y="2797"/>
                    <a:pt x="92" y="2857"/>
                  </a:cubicBezTo>
                  <a:cubicBezTo>
                    <a:pt x="168" y="2933"/>
                    <a:pt x="259" y="2971"/>
                    <a:pt x="350" y="2971"/>
                  </a:cubicBezTo>
                  <a:cubicBezTo>
                    <a:pt x="441" y="2971"/>
                    <a:pt x="532" y="2933"/>
                    <a:pt x="608" y="2857"/>
                  </a:cubicBezTo>
                  <a:cubicBezTo>
                    <a:pt x="669" y="2797"/>
                    <a:pt x="730" y="2705"/>
                    <a:pt x="699" y="2614"/>
                  </a:cubicBezTo>
                  <a:lnTo>
                    <a:pt x="699" y="2401"/>
                  </a:lnTo>
                  <a:cubicBezTo>
                    <a:pt x="730" y="2310"/>
                    <a:pt x="730" y="2249"/>
                    <a:pt x="699" y="2189"/>
                  </a:cubicBezTo>
                  <a:cubicBezTo>
                    <a:pt x="699" y="2097"/>
                    <a:pt x="699" y="2006"/>
                    <a:pt x="699" y="1945"/>
                  </a:cubicBezTo>
                  <a:cubicBezTo>
                    <a:pt x="730" y="1854"/>
                    <a:pt x="730" y="1763"/>
                    <a:pt x="730" y="1702"/>
                  </a:cubicBezTo>
                  <a:cubicBezTo>
                    <a:pt x="791" y="1459"/>
                    <a:pt x="912" y="1216"/>
                    <a:pt x="1064" y="1003"/>
                  </a:cubicBezTo>
                  <a:cubicBezTo>
                    <a:pt x="1155" y="851"/>
                    <a:pt x="1307" y="730"/>
                    <a:pt x="1490" y="730"/>
                  </a:cubicBezTo>
                  <a:cubicBezTo>
                    <a:pt x="1551" y="730"/>
                    <a:pt x="1581" y="790"/>
                    <a:pt x="1581" y="942"/>
                  </a:cubicBezTo>
                  <a:lnTo>
                    <a:pt x="1581" y="1034"/>
                  </a:lnTo>
                  <a:lnTo>
                    <a:pt x="1581" y="1155"/>
                  </a:lnTo>
                  <a:lnTo>
                    <a:pt x="1581" y="1368"/>
                  </a:lnTo>
                  <a:lnTo>
                    <a:pt x="1581" y="1611"/>
                  </a:lnTo>
                  <a:cubicBezTo>
                    <a:pt x="1581" y="1763"/>
                    <a:pt x="1611" y="1945"/>
                    <a:pt x="1642" y="2128"/>
                  </a:cubicBezTo>
                  <a:cubicBezTo>
                    <a:pt x="1642" y="2310"/>
                    <a:pt x="1672" y="2493"/>
                    <a:pt x="1703" y="2645"/>
                  </a:cubicBezTo>
                  <a:cubicBezTo>
                    <a:pt x="1703" y="2827"/>
                    <a:pt x="1854" y="2979"/>
                    <a:pt x="2037" y="2979"/>
                  </a:cubicBezTo>
                  <a:cubicBezTo>
                    <a:pt x="2158" y="2979"/>
                    <a:pt x="2280" y="2949"/>
                    <a:pt x="2371" y="2857"/>
                  </a:cubicBezTo>
                  <a:cubicBezTo>
                    <a:pt x="2432" y="2797"/>
                    <a:pt x="2493" y="2705"/>
                    <a:pt x="2493" y="2614"/>
                  </a:cubicBezTo>
                  <a:cubicBezTo>
                    <a:pt x="2462" y="2462"/>
                    <a:pt x="2462" y="2280"/>
                    <a:pt x="2432" y="2128"/>
                  </a:cubicBezTo>
                  <a:cubicBezTo>
                    <a:pt x="2402" y="1945"/>
                    <a:pt x="2371" y="1763"/>
                    <a:pt x="2371" y="1611"/>
                  </a:cubicBezTo>
                  <a:lnTo>
                    <a:pt x="2371" y="1246"/>
                  </a:lnTo>
                  <a:cubicBezTo>
                    <a:pt x="2371" y="973"/>
                    <a:pt x="2341" y="699"/>
                    <a:pt x="2250" y="456"/>
                  </a:cubicBezTo>
                  <a:cubicBezTo>
                    <a:pt x="2137" y="202"/>
                    <a:pt x="1894" y="27"/>
                    <a:pt x="1641" y="27"/>
                  </a:cubicBezTo>
                  <a:cubicBezTo>
                    <a:pt x="1621" y="27"/>
                    <a:pt x="1601" y="28"/>
                    <a:pt x="1581" y="31"/>
                  </a:cubicBezTo>
                  <a:cubicBezTo>
                    <a:pt x="1277" y="61"/>
                    <a:pt x="1003" y="183"/>
                    <a:pt x="791" y="426"/>
                  </a:cubicBezTo>
                  <a:lnTo>
                    <a:pt x="791" y="395"/>
                  </a:lnTo>
                  <a:cubicBezTo>
                    <a:pt x="760" y="122"/>
                    <a:pt x="669" y="0"/>
                    <a:pt x="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2"/>
            <p:cNvSpPr/>
            <p:nvPr/>
          </p:nvSpPr>
          <p:spPr>
            <a:xfrm>
              <a:off x="7551355" y="3813279"/>
              <a:ext cx="29617" cy="45808"/>
            </a:xfrm>
            <a:custGeom>
              <a:avLst/>
              <a:gdLst/>
              <a:ahLst/>
              <a:cxnLst/>
              <a:rect l="l" t="t" r="r" b="b"/>
              <a:pathLst>
                <a:path w="2676" h="4139" extrusionOk="0">
                  <a:moveTo>
                    <a:pt x="1338" y="1946"/>
                  </a:moveTo>
                  <a:cubicBezTo>
                    <a:pt x="1520" y="1946"/>
                    <a:pt x="1703" y="2007"/>
                    <a:pt x="1824" y="2159"/>
                  </a:cubicBezTo>
                  <a:cubicBezTo>
                    <a:pt x="1946" y="2341"/>
                    <a:pt x="2007" y="2523"/>
                    <a:pt x="1976" y="2706"/>
                  </a:cubicBezTo>
                  <a:cubicBezTo>
                    <a:pt x="2007" y="2919"/>
                    <a:pt x="1916" y="3131"/>
                    <a:pt x="1794" y="3283"/>
                  </a:cubicBezTo>
                  <a:cubicBezTo>
                    <a:pt x="1642" y="3405"/>
                    <a:pt x="1460" y="3496"/>
                    <a:pt x="1247" y="3496"/>
                  </a:cubicBezTo>
                  <a:cubicBezTo>
                    <a:pt x="1034" y="3466"/>
                    <a:pt x="821" y="3435"/>
                    <a:pt x="639" y="3344"/>
                  </a:cubicBezTo>
                  <a:lnTo>
                    <a:pt x="639" y="2250"/>
                  </a:lnTo>
                  <a:cubicBezTo>
                    <a:pt x="761" y="2159"/>
                    <a:pt x="882" y="2098"/>
                    <a:pt x="1034" y="2037"/>
                  </a:cubicBezTo>
                  <a:cubicBezTo>
                    <a:pt x="1125" y="1976"/>
                    <a:pt x="1216" y="1946"/>
                    <a:pt x="1338" y="1946"/>
                  </a:cubicBezTo>
                  <a:close/>
                  <a:moveTo>
                    <a:pt x="365" y="1"/>
                  </a:moveTo>
                  <a:cubicBezTo>
                    <a:pt x="244" y="1"/>
                    <a:pt x="122" y="92"/>
                    <a:pt x="61" y="183"/>
                  </a:cubicBezTo>
                  <a:cubicBezTo>
                    <a:pt x="1" y="305"/>
                    <a:pt x="1" y="396"/>
                    <a:pt x="1" y="517"/>
                  </a:cubicBezTo>
                  <a:lnTo>
                    <a:pt x="1" y="3405"/>
                  </a:lnTo>
                  <a:lnTo>
                    <a:pt x="1" y="3618"/>
                  </a:lnTo>
                  <a:lnTo>
                    <a:pt x="1" y="3800"/>
                  </a:lnTo>
                  <a:cubicBezTo>
                    <a:pt x="1" y="3891"/>
                    <a:pt x="31" y="3952"/>
                    <a:pt x="92" y="4013"/>
                  </a:cubicBezTo>
                  <a:cubicBezTo>
                    <a:pt x="153" y="4074"/>
                    <a:pt x="244" y="4104"/>
                    <a:pt x="335" y="4104"/>
                  </a:cubicBezTo>
                  <a:cubicBezTo>
                    <a:pt x="396" y="4104"/>
                    <a:pt x="487" y="4074"/>
                    <a:pt x="548" y="4013"/>
                  </a:cubicBezTo>
                  <a:cubicBezTo>
                    <a:pt x="761" y="4104"/>
                    <a:pt x="1004" y="4134"/>
                    <a:pt x="1247" y="4134"/>
                  </a:cubicBezTo>
                  <a:cubicBezTo>
                    <a:pt x="1277" y="4137"/>
                    <a:pt x="1308" y="4138"/>
                    <a:pt x="1339" y="4138"/>
                  </a:cubicBezTo>
                  <a:cubicBezTo>
                    <a:pt x="1677" y="4138"/>
                    <a:pt x="2030" y="3987"/>
                    <a:pt x="2280" y="3709"/>
                  </a:cubicBezTo>
                  <a:cubicBezTo>
                    <a:pt x="2523" y="3466"/>
                    <a:pt x="2675" y="3101"/>
                    <a:pt x="2675" y="2706"/>
                  </a:cubicBezTo>
                  <a:cubicBezTo>
                    <a:pt x="2675" y="2341"/>
                    <a:pt x="2554" y="2007"/>
                    <a:pt x="2311" y="1733"/>
                  </a:cubicBezTo>
                  <a:cubicBezTo>
                    <a:pt x="2068" y="1429"/>
                    <a:pt x="1733" y="1277"/>
                    <a:pt x="1338" y="1277"/>
                  </a:cubicBezTo>
                  <a:cubicBezTo>
                    <a:pt x="1247" y="1277"/>
                    <a:pt x="1125" y="1308"/>
                    <a:pt x="1004" y="1338"/>
                  </a:cubicBezTo>
                  <a:cubicBezTo>
                    <a:pt x="882" y="1368"/>
                    <a:pt x="761" y="1429"/>
                    <a:pt x="639" y="1490"/>
                  </a:cubicBezTo>
                  <a:lnTo>
                    <a:pt x="639" y="517"/>
                  </a:lnTo>
                  <a:cubicBezTo>
                    <a:pt x="639" y="487"/>
                    <a:pt x="639" y="457"/>
                    <a:pt x="639" y="426"/>
                  </a:cubicBezTo>
                  <a:lnTo>
                    <a:pt x="639" y="305"/>
                  </a:lnTo>
                  <a:cubicBezTo>
                    <a:pt x="639" y="122"/>
                    <a:pt x="548"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2"/>
            <p:cNvSpPr/>
            <p:nvPr/>
          </p:nvSpPr>
          <p:spPr>
            <a:xfrm>
              <a:off x="7528822" y="3790403"/>
              <a:ext cx="72669" cy="8422"/>
            </a:xfrm>
            <a:custGeom>
              <a:avLst/>
              <a:gdLst/>
              <a:ahLst/>
              <a:cxnLst/>
              <a:rect l="l" t="t" r="r" b="b"/>
              <a:pathLst>
                <a:path w="6566" h="761" extrusionOk="0">
                  <a:moveTo>
                    <a:pt x="486" y="1"/>
                  </a:moveTo>
                  <a:cubicBezTo>
                    <a:pt x="0" y="1"/>
                    <a:pt x="0" y="761"/>
                    <a:pt x="486" y="761"/>
                  </a:cubicBezTo>
                  <a:lnTo>
                    <a:pt x="6079" y="761"/>
                  </a:lnTo>
                  <a:cubicBezTo>
                    <a:pt x="6566" y="761"/>
                    <a:pt x="6566" y="1"/>
                    <a:pt x="60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2"/>
            <p:cNvSpPr/>
            <p:nvPr/>
          </p:nvSpPr>
          <p:spPr>
            <a:xfrm>
              <a:off x="7726964" y="3746675"/>
              <a:ext cx="29949" cy="31299"/>
            </a:xfrm>
            <a:custGeom>
              <a:avLst/>
              <a:gdLst/>
              <a:ahLst/>
              <a:cxnLst/>
              <a:rect l="l" t="t" r="r" b="b"/>
              <a:pathLst>
                <a:path w="2706" h="2828" extrusionOk="0">
                  <a:moveTo>
                    <a:pt x="1672" y="639"/>
                  </a:moveTo>
                  <a:lnTo>
                    <a:pt x="1763" y="669"/>
                  </a:lnTo>
                  <a:cubicBezTo>
                    <a:pt x="1733" y="760"/>
                    <a:pt x="1733" y="821"/>
                    <a:pt x="1733" y="912"/>
                  </a:cubicBezTo>
                  <a:cubicBezTo>
                    <a:pt x="1733" y="973"/>
                    <a:pt x="1733" y="1034"/>
                    <a:pt x="1733" y="1095"/>
                  </a:cubicBezTo>
                  <a:cubicBezTo>
                    <a:pt x="1733" y="1398"/>
                    <a:pt x="1763" y="1702"/>
                    <a:pt x="1824" y="2006"/>
                  </a:cubicBezTo>
                  <a:cubicBezTo>
                    <a:pt x="1733" y="2067"/>
                    <a:pt x="1642" y="2128"/>
                    <a:pt x="1550" y="2158"/>
                  </a:cubicBezTo>
                  <a:cubicBezTo>
                    <a:pt x="1459" y="2189"/>
                    <a:pt x="1338" y="2219"/>
                    <a:pt x="1246" y="2219"/>
                  </a:cubicBezTo>
                  <a:cubicBezTo>
                    <a:pt x="1094" y="2219"/>
                    <a:pt x="942" y="2158"/>
                    <a:pt x="851" y="2037"/>
                  </a:cubicBezTo>
                  <a:cubicBezTo>
                    <a:pt x="760" y="1885"/>
                    <a:pt x="730" y="1702"/>
                    <a:pt x="730" y="1520"/>
                  </a:cubicBezTo>
                  <a:cubicBezTo>
                    <a:pt x="730" y="1307"/>
                    <a:pt x="821" y="1064"/>
                    <a:pt x="1003" y="912"/>
                  </a:cubicBezTo>
                  <a:cubicBezTo>
                    <a:pt x="1155" y="730"/>
                    <a:pt x="1368" y="639"/>
                    <a:pt x="1611" y="639"/>
                  </a:cubicBezTo>
                  <a:close/>
                  <a:moveTo>
                    <a:pt x="1581" y="0"/>
                  </a:moveTo>
                  <a:cubicBezTo>
                    <a:pt x="1186" y="0"/>
                    <a:pt x="790" y="152"/>
                    <a:pt x="487" y="456"/>
                  </a:cubicBezTo>
                  <a:cubicBezTo>
                    <a:pt x="183" y="730"/>
                    <a:pt x="31" y="1095"/>
                    <a:pt x="31" y="1490"/>
                  </a:cubicBezTo>
                  <a:cubicBezTo>
                    <a:pt x="0" y="1854"/>
                    <a:pt x="122" y="2219"/>
                    <a:pt x="335" y="2493"/>
                  </a:cubicBezTo>
                  <a:cubicBezTo>
                    <a:pt x="578" y="2736"/>
                    <a:pt x="942" y="2827"/>
                    <a:pt x="1277" y="2827"/>
                  </a:cubicBezTo>
                  <a:cubicBezTo>
                    <a:pt x="1368" y="2827"/>
                    <a:pt x="1490" y="2797"/>
                    <a:pt x="1581" y="2766"/>
                  </a:cubicBezTo>
                  <a:cubicBezTo>
                    <a:pt x="1702" y="2705"/>
                    <a:pt x="1854" y="2645"/>
                    <a:pt x="1976" y="2584"/>
                  </a:cubicBezTo>
                  <a:cubicBezTo>
                    <a:pt x="2097" y="2705"/>
                    <a:pt x="2219" y="2766"/>
                    <a:pt x="2371" y="2827"/>
                  </a:cubicBezTo>
                  <a:cubicBezTo>
                    <a:pt x="2462" y="2827"/>
                    <a:pt x="2523" y="2797"/>
                    <a:pt x="2614" y="2736"/>
                  </a:cubicBezTo>
                  <a:cubicBezTo>
                    <a:pt x="2675" y="2705"/>
                    <a:pt x="2705" y="2614"/>
                    <a:pt x="2705" y="2523"/>
                  </a:cubicBezTo>
                  <a:cubicBezTo>
                    <a:pt x="2675" y="2432"/>
                    <a:pt x="2645" y="2341"/>
                    <a:pt x="2614" y="2280"/>
                  </a:cubicBezTo>
                  <a:cubicBezTo>
                    <a:pt x="2553" y="2128"/>
                    <a:pt x="2493" y="2006"/>
                    <a:pt x="2493" y="2006"/>
                  </a:cubicBezTo>
                  <a:cubicBezTo>
                    <a:pt x="2432" y="1794"/>
                    <a:pt x="2401" y="1550"/>
                    <a:pt x="2432" y="1307"/>
                  </a:cubicBezTo>
                  <a:cubicBezTo>
                    <a:pt x="2432" y="1186"/>
                    <a:pt x="2432" y="1064"/>
                    <a:pt x="2432" y="943"/>
                  </a:cubicBezTo>
                  <a:cubicBezTo>
                    <a:pt x="2432" y="851"/>
                    <a:pt x="2432" y="760"/>
                    <a:pt x="2462" y="699"/>
                  </a:cubicBezTo>
                  <a:cubicBezTo>
                    <a:pt x="2493" y="639"/>
                    <a:pt x="2523" y="578"/>
                    <a:pt x="2523" y="517"/>
                  </a:cubicBezTo>
                  <a:cubicBezTo>
                    <a:pt x="2523" y="395"/>
                    <a:pt x="2401" y="243"/>
                    <a:pt x="2158" y="152"/>
                  </a:cubicBezTo>
                  <a:cubicBezTo>
                    <a:pt x="1976" y="61"/>
                    <a:pt x="1763" y="0"/>
                    <a:pt x="15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2"/>
            <p:cNvSpPr/>
            <p:nvPr/>
          </p:nvSpPr>
          <p:spPr>
            <a:xfrm>
              <a:off x="7731667" y="3813279"/>
              <a:ext cx="29949" cy="45808"/>
            </a:xfrm>
            <a:custGeom>
              <a:avLst/>
              <a:gdLst/>
              <a:ahLst/>
              <a:cxnLst/>
              <a:rect l="l" t="t" r="r" b="b"/>
              <a:pathLst>
                <a:path w="2706" h="4139" extrusionOk="0">
                  <a:moveTo>
                    <a:pt x="1369" y="1946"/>
                  </a:moveTo>
                  <a:cubicBezTo>
                    <a:pt x="1551" y="1946"/>
                    <a:pt x="1733" y="2007"/>
                    <a:pt x="1855" y="2159"/>
                  </a:cubicBezTo>
                  <a:cubicBezTo>
                    <a:pt x="1976" y="2341"/>
                    <a:pt x="2037" y="2523"/>
                    <a:pt x="2007" y="2706"/>
                  </a:cubicBezTo>
                  <a:cubicBezTo>
                    <a:pt x="2007" y="2919"/>
                    <a:pt x="1946" y="3131"/>
                    <a:pt x="1794" y="3283"/>
                  </a:cubicBezTo>
                  <a:cubicBezTo>
                    <a:pt x="1672" y="3405"/>
                    <a:pt x="1460" y="3496"/>
                    <a:pt x="1277" y="3496"/>
                  </a:cubicBezTo>
                  <a:cubicBezTo>
                    <a:pt x="1065" y="3466"/>
                    <a:pt x="852" y="3435"/>
                    <a:pt x="669" y="3344"/>
                  </a:cubicBezTo>
                  <a:lnTo>
                    <a:pt x="669" y="2250"/>
                  </a:lnTo>
                  <a:cubicBezTo>
                    <a:pt x="791" y="2159"/>
                    <a:pt x="913" y="2098"/>
                    <a:pt x="1065" y="2037"/>
                  </a:cubicBezTo>
                  <a:cubicBezTo>
                    <a:pt x="1156" y="1976"/>
                    <a:pt x="1247" y="1946"/>
                    <a:pt x="1369" y="1946"/>
                  </a:cubicBezTo>
                  <a:close/>
                  <a:moveTo>
                    <a:pt x="396" y="1"/>
                  </a:moveTo>
                  <a:cubicBezTo>
                    <a:pt x="274" y="1"/>
                    <a:pt x="153" y="92"/>
                    <a:pt x="92" y="183"/>
                  </a:cubicBezTo>
                  <a:cubicBezTo>
                    <a:pt x="31" y="305"/>
                    <a:pt x="1" y="396"/>
                    <a:pt x="31" y="517"/>
                  </a:cubicBezTo>
                  <a:lnTo>
                    <a:pt x="31" y="3405"/>
                  </a:lnTo>
                  <a:lnTo>
                    <a:pt x="31" y="3618"/>
                  </a:lnTo>
                  <a:lnTo>
                    <a:pt x="31" y="3800"/>
                  </a:lnTo>
                  <a:cubicBezTo>
                    <a:pt x="1" y="3891"/>
                    <a:pt x="62" y="3952"/>
                    <a:pt x="122" y="4013"/>
                  </a:cubicBezTo>
                  <a:cubicBezTo>
                    <a:pt x="183" y="4074"/>
                    <a:pt x="274" y="4104"/>
                    <a:pt x="365" y="4104"/>
                  </a:cubicBezTo>
                  <a:cubicBezTo>
                    <a:pt x="426" y="4104"/>
                    <a:pt x="517" y="4074"/>
                    <a:pt x="578" y="4013"/>
                  </a:cubicBezTo>
                  <a:cubicBezTo>
                    <a:pt x="791" y="4104"/>
                    <a:pt x="1034" y="4134"/>
                    <a:pt x="1247" y="4134"/>
                  </a:cubicBezTo>
                  <a:cubicBezTo>
                    <a:pt x="1280" y="4137"/>
                    <a:pt x="1313" y="4138"/>
                    <a:pt x="1346" y="4138"/>
                  </a:cubicBezTo>
                  <a:cubicBezTo>
                    <a:pt x="1708" y="4138"/>
                    <a:pt x="2060" y="3987"/>
                    <a:pt x="2311" y="3709"/>
                  </a:cubicBezTo>
                  <a:cubicBezTo>
                    <a:pt x="2554" y="3466"/>
                    <a:pt x="2706" y="3101"/>
                    <a:pt x="2706" y="2706"/>
                  </a:cubicBezTo>
                  <a:cubicBezTo>
                    <a:pt x="2706" y="2341"/>
                    <a:pt x="2584" y="2007"/>
                    <a:pt x="2341" y="1733"/>
                  </a:cubicBezTo>
                  <a:cubicBezTo>
                    <a:pt x="2098" y="1429"/>
                    <a:pt x="1764" y="1277"/>
                    <a:pt x="1369" y="1277"/>
                  </a:cubicBezTo>
                  <a:cubicBezTo>
                    <a:pt x="1277" y="1277"/>
                    <a:pt x="1156" y="1308"/>
                    <a:pt x="1034" y="1338"/>
                  </a:cubicBezTo>
                  <a:cubicBezTo>
                    <a:pt x="913" y="1368"/>
                    <a:pt x="791" y="1429"/>
                    <a:pt x="669" y="1490"/>
                  </a:cubicBezTo>
                  <a:lnTo>
                    <a:pt x="669" y="517"/>
                  </a:lnTo>
                  <a:cubicBezTo>
                    <a:pt x="669" y="487"/>
                    <a:pt x="669" y="457"/>
                    <a:pt x="669" y="426"/>
                  </a:cubicBezTo>
                  <a:lnTo>
                    <a:pt x="669" y="305"/>
                  </a:lnTo>
                  <a:cubicBezTo>
                    <a:pt x="669" y="122"/>
                    <a:pt x="578"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a:off x="7709466" y="3790403"/>
              <a:ext cx="72680" cy="8422"/>
            </a:xfrm>
            <a:custGeom>
              <a:avLst/>
              <a:gdLst/>
              <a:ahLst/>
              <a:cxnLst/>
              <a:rect l="l" t="t" r="r" b="b"/>
              <a:pathLst>
                <a:path w="6567" h="761" extrusionOk="0">
                  <a:moveTo>
                    <a:pt x="487" y="1"/>
                  </a:moveTo>
                  <a:cubicBezTo>
                    <a:pt x="1" y="1"/>
                    <a:pt x="1" y="761"/>
                    <a:pt x="487" y="761"/>
                  </a:cubicBezTo>
                  <a:lnTo>
                    <a:pt x="6049" y="761"/>
                  </a:lnTo>
                  <a:cubicBezTo>
                    <a:pt x="6566" y="761"/>
                    <a:pt x="6566" y="1"/>
                    <a:pt x="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p:nvPr/>
          </p:nvSpPr>
          <p:spPr>
            <a:xfrm>
              <a:off x="7594563" y="3729952"/>
              <a:ext cx="36534" cy="130453"/>
            </a:xfrm>
            <a:custGeom>
              <a:avLst/>
              <a:gdLst/>
              <a:ahLst/>
              <a:cxnLst/>
              <a:rect l="l" t="t" r="r" b="b"/>
              <a:pathLst>
                <a:path w="3301" h="11787" extrusionOk="0">
                  <a:moveTo>
                    <a:pt x="1579" y="1"/>
                  </a:moveTo>
                  <a:cubicBezTo>
                    <a:pt x="1355" y="1"/>
                    <a:pt x="1143" y="176"/>
                    <a:pt x="1233" y="447"/>
                  </a:cubicBezTo>
                  <a:cubicBezTo>
                    <a:pt x="2541" y="4034"/>
                    <a:pt x="2145" y="7986"/>
                    <a:pt x="170" y="11238"/>
                  </a:cubicBezTo>
                  <a:cubicBezTo>
                    <a:pt x="1" y="11512"/>
                    <a:pt x="257" y="11786"/>
                    <a:pt x="520" y="11786"/>
                  </a:cubicBezTo>
                  <a:cubicBezTo>
                    <a:pt x="637" y="11786"/>
                    <a:pt x="755" y="11733"/>
                    <a:pt x="838" y="11603"/>
                  </a:cubicBezTo>
                  <a:lnTo>
                    <a:pt x="808" y="11603"/>
                  </a:lnTo>
                  <a:cubicBezTo>
                    <a:pt x="2905" y="8198"/>
                    <a:pt x="3300" y="4034"/>
                    <a:pt x="1963" y="265"/>
                  </a:cubicBezTo>
                  <a:cubicBezTo>
                    <a:pt x="1889" y="81"/>
                    <a:pt x="1732" y="1"/>
                    <a:pt x="1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2"/>
            <p:cNvSpPr/>
            <p:nvPr/>
          </p:nvSpPr>
          <p:spPr>
            <a:xfrm>
              <a:off x="7648240" y="3784349"/>
              <a:ext cx="40042" cy="8422"/>
            </a:xfrm>
            <a:custGeom>
              <a:avLst/>
              <a:gdLst/>
              <a:ahLst/>
              <a:cxnLst/>
              <a:rect l="l" t="t" r="r" b="b"/>
              <a:pathLst>
                <a:path w="3618" h="761" extrusionOk="0">
                  <a:moveTo>
                    <a:pt x="517" y="1"/>
                  </a:moveTo>
                  <a:cubicBezTo>
                    <a:pt x="1" y="1"/>
                    <a:pt x="1" y="760"/>
                    <a:pt x="517" y="760"/>
                  </a:cubicBezTo>
                  <a:lnTo>
                    <a:pt x="3101" y="760"/>
                  </a:lnTo>
                  <a:cubicBezTo>
                    <a:pt x="3618" y="760"/>
                    <a:pt x="3618" y="1"/>
                    <a:pt x="3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2"/>
            <p:cNvSpPr/>
            <p:nvPr/>
          </p:nvSpPr>
          <p:spPr>
            <a:xfrm>
              <a:off x="7648240" y="3800164"/>
              <a:ext cx="40042" cy="8422"/>
            </a:xfrm>
            <a:custGeom>
              <a:avLst/>
              <a:gdLst/>
              <a:ahLst/>
              <a:cxnLst/>
              <a:rect l="l" t="t" r="r" b="b"/>
              <a:pathLst>
                <a:path w="3618" h="761" extrusionOk="0">
                  <a:moveTo>
                    <a:pt x="517" y="0"/>
                  </a:moveTo>
                  <a:cubicBezTo>
                    <a:pt x="1" y="0"/>
                    <a:pt x="1" y="760"/>
                    <a:pt x="517" y="760"/>
                  </a:cubicBezTo>
                  <a:lnTo>
                    <a:pt x="3101" y="760"/>
                  </a:lnTo>
                  <a:cubicBezTo>
                    <a:pt x="3618" y="760"/>
                    <a:pt x="3618" y="0"/>
                    <a:pt x="3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p:nvPr/>
          </p:nvSpPr>
          <p:spPr>
            <a:xfrm>
              <a:off x="7546309" y="3746675"/>
              <a:ext cx="29949" cy="31299"/>
            </a:xfrm>
            <a:custGeom>
              <a:avLst/>
              <a:gdLst/>
              <a:ahLst/>
              <a:cxnLst/>
              <a:rect l="l" t="t" r="r" b="b"/>
              <a:pathLst>
                <a:path w="2706" h="2828" extrusionOk="0">
                  <a:moveTo>
                    <a:pt x="1672" y="639"/>
                  </a:moveTo>
                  <a:lnTo>
                    <a:pt x="1764" y="669"/>
                  </a:lnTo>
                  <a:cubicBezTo>
                    <a:pt x="1764" y="760"/>
                    <a:pt x="1733" y="821"/>
                    <a:pt x="1733" y="912"/>
                  </a:cubicBezTo>
                  <a:cubicBezTo>
                    <a:pt x="1733" y="973"/>
                    <a:pt x="1733" y="1034"/>
                    <a:pt x="1733" y="1095"/>
                  </a:cubicBezTo>
                  <a:cubicBezTo>
                    <a:pt x="1733" y="1398"/>
                    <a:pt x="1764" y="1702"/>
                    <a:pt x="1824" y="2006"/>
                  </a:cubicBezTo>
                  <a:cubicBezTo>
                    <a:pt x="1733" y="2067"/>
                    <a:pt x="1642" y="2128"/>
                    <a:pt x="1551" y="2158"/>
                  </a:cubicBezTo>
                  <a:cubicBezTo>
                    <a:pt x="1460" y="2189"/>
                    <a:pt x="1338" y="2219"/>
                    <a:pt x="1247" y="2219"/>
                  </a:cubicBezTo>
                  <a:cubicBezTo>
                    <a:pt x="1095" y="2219"/>
                    <a:pt x="943" y="2158"/>
                    <a:pt x="882" y="2037"/>
                  </a:cubicBezTo>
                  <a:cubicBezTo>
                    <a:pt x="791" y="1885"/>
                    <a:pt x="730" y="1702"/>
                    <a:pt x="761" y="1520"/>
                  </a:cubicBezTo>
                  <a:cubicBezTo>
                    <a:pt x="730" y="1307"/>
                    <a:pt x="852" y="1064"/>
                    <a:pt x="1004" y="912"/>
                  </a:cubicBezTo>
                  <a:cubicBezTo>
                    <a:pt x="1156" y="730"/>
                    <a:pt x="1368" y="639"/>
                    <a:pt x="1612" y="639"/>
                  </a:cubicBezTo>
                  <a:close/>
                  <a:moveTo>
                    <a:pt x="1581" y="0"/>
                  </a:moveTo>
                  <a:cubicBezTo>
                    <a:pt x="1186" y="0"/>
                    <a:pt x="791" y="152"/>
                    <a:pt x="487" y="456"/>
                  </a:cubicBezTo>
                  <a:cubicBezTo>
                    <a:pt x="213" y="730"/>
                    <a:pt x="31" y="1095"/>
                    <a:pt x="31" y="1490"/>
                  </a:cubicBezTo>
                  <a:cubicBezTo>
                    <a:pt x="1" y="1854"/>
                    <a:pt x="122" y="2219"/>
                    <a:pt x="365" y="2493"/>
                  </a:cubicBezTo>
                  <a:cubicBezTo>
                    <a:pt x="609" y="2736"/>
                    <a:pt x="943" y="2827"/>
                    <a:pt x="1277" y="2827"/>
                  </a:cubicBezTo>
                  <a:cubicBezTo>
                    <a:pt x="1368" y="2827"/>
                    <a:pt x="1490" y="2797"/>
                    <a:pt x="1581" y="2766"/>
                  </a:cubicBezTo>
                  <a:cubicBezTo>
                    <a:pt x="1733" y="2705"/>
                    <a:pt x="1855" y="2645"/>
                    <a:pt x="2007" y="2584"/>
                  </a:cubicBezTo>
                  <a:cubicBezTo>
                    <a:pt x="2098" y="2705"/>
                    <a:pt x="2220" y="2766"/>
                    <a:pt x="2372" y="2827"/>
                  </a:cubicBezTo>
                  <a:cubicBezTo>
                    <a:pt x="2463" y="2827"/>
                    <a:pt x="2554" y="2797"/>
                    <a:pt x="2615" y="2736"/>
                  </a:cubicBezTo>
                  <a:cubicBezTo>
                    <a:pt x="2676" y="2705"/>
                    <a:pt x="2706" y="2614"/>
                    <a:pt x="2706" y="2523"/>
                  </a:cubicBezTo>
                  <a:cubicBezTo>
                    <a:pt x="2676" y="2432"/>
                    <a:pt x="2645" y="2341"/>
                    <a:pt x="2615" y="2280"/>
                  </a:cubicBezTo>
                  <a:lnTo>
                    <a:pt x="2493" y="2006"/>
                  </a:lnTo>
                  <a:cubicBezTo>
                    <a:pt x="2432" y="1794"/>
                    <a:pt x="2432" y="1550"/>
                    <a:pt x="2432" y="1307"/>
                  </a:cubicBezTo>
                  <a:cubicBezTo>
                    <a:pt x="2432" y="1186"/>
                    <a:pt x="2432" y="1064"/>
                    <a:pt x="2432" y="943"/>
                  </a:cubicBezTo>
                  <a:cubicBezTo>
                    <a:pt x="2432" y="851"/>
                    <a:pt x="2463" y="760"/>
                    <a:pt x="2463" y="699"/>
                  </a:cubicBezTo>
                  <a:cubicBezTo>
                    <a:pt x="2493" y="639"/>
                    <a:pt x="2524" y="578"/>
                    <a:pt x="2524" y="517"/>
                  </a:cubicBezTo>
                  <a:cubicBezTo>
                    <a:pt x="2524" y="395"/>
                    <a:pt x="2402" y="243"/>
                    <a:pt x="2159" y="152"/>
                  </a:cubicBezTo>
                  <a:cubicBezTo>
                    <a:pt x="1976" y="61"/>
                    <a:pt x="1794" y="0"/>
                    <a:pt x="15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2"/>
            <p:cNvSpPr/>
            <p:nvPr/>
          </p:nvSpPr>
          <p:spPr>
            <a:xfrm>
              <a:off x="7192082" y="2804665"/>
              <a:ext cx="586699" cy="279941"/>
            </a:xfrm>
            <a:custGeom>
              <a:avLst/>
              <a:gdLst/>
              <a:ahLst/>
              <a:cxnLst/>
              <a:rect l="l" t="t" r="r" b="b"/>
              <a:pathLst>
                <a:path w="53011" h="25294" extrusionOk="0">
                  <a:moveTo>
                    <a:pt x="441" y="0"/>
                  </a:moveTo>
                  <a:cubicBezTo>
                    <a:pt x="220" y="0"/>
                    <a:pt x="0" y="144"/>
                    <a:pt x="0" y="433"/>
                  </a:cubicBezTo>
                  <a:lnTo>
                    <a:pt x="30" y="433"/>
                  </a:lnTo>
                  <a:lnTo>
                    <a:pt x="30" y="24841"/>
                  </a:lnTo>
                  <a:cubicBezTo>
                    <a:pt x="30" y="25054"/>
                    <a:pt x="213" y="25266"/>
                    <a:pt x="456" y="25266"/>
                  </a:cubicBezTo>
                  <a:lnTo>
                    <a:pt x="46080" y="25266"/>
                  </a:lnTo>
                  <a:cubicBezTo>
                    <a:pt x="47478" y="25266"/>
                    <a:pt x="48863" y="25293"/>
                    <a:pt x="50261" y="25293"/>
                  </a:cubicBezTo>
                  <a:cubicBezTo>
                    <a:pt x="50960" y="25293"/>
                    <a:pt x="51663" y="25287"/>
                    <a:pt x="52372" y="25266"/>
                  </a:cubicBezTo>
                  <a:lnTo>
                    <a:pt x="52463" y="25266"/>
                  </a:lnTo>
                  <a:cubicBezTo>
                    <a:pt x="53010" y="25266"/>
                    <a:pt x="53010" y="24385"/>
                    <a:pt x="52463" y="24385"/>
                  </a:cubicBezTo>
                  <a:lnTo>
                    <a:pt x="2553" y="24385"/>
                  </a:lnTo>
                  <a:cubicBezTo>
                    <a:pt x="2219" y="24370"/>
                    <a:pt x="1885" y="24362"/>
                    <a:pt x="1546" y="24362"/>
                  </a:cubicBezTo>
                  <a:cubicBezTo>
                    <a:pt x="1327" y="24362"/>
                    <a:pt x="1105" y="24365"/>
                    <a:pt x="881" y="24372"/>
                  </a:cubicBezTo>
                  <a:lnTo>
                    <a:pt x="881" y="24372"/>
                  </a:lnTo>
                  <a:lnTo>
                    <a:pt x="881" y="433"/>
                  </a:lnTo>
                  <a:cubicBezTo>
                    <a:pt x="881" y="144"/>
                    <a:pt x="661" y="0"/>
                    <a:pt x="4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2"/>
            <p:cNvSpPr/>
            <p:nvPr/>
          </p:nvSpPr>
          <p:spPr>
            <a:xfrm>
              <a:off x="7176942" y="2799861"/>
              <a:ext cx="40098" cy="29915"/>
            </a:xfrm>
            <a:custGeom>
              <a:avLst/>
              <a:gdLst/>
              <a:ahLst/>
              <a:cxnLst/>
              <a:rect l="l" t="t" r="r" b="b"/>
              <a:pathLst>
                <a:path w="3623" h="2703" extrusionOk="0">
                  <a:moveTo>
                    <a:pt x="1797" y="1"/>
                  </a:moveTo>
                  <a:cubicBezTo>
                    <a:pt x="1649" y="1"/>
                    <a:pt x="1505" y="77"/>
                    <a:pt x="1429" y="229"/>
                  </a:cubicBezTo>
                  <a:lnTo>
                    <a:pt x="274" y="1809"/>
                  </a:lnTo>
                  <a:cubicBezTo>
                    <a:pt x="213" y="1901"/>
                    <a:pt x="152" y="1961"/>
                    <a:pt x="122" y="2053"/>
                  </a:cubicBezTo>
                  <a:cubicBezTo>
                    <a:pt x="0" y="2265"/>
                    <a:pt x="61" y="2539"/>
                    <a:pt x="274" y="2661"/>
                  </a:cubicBezTo>
                  <a:cubicBezTo>
                    <a:pt x="340" y="2689"/>
                    <a:pt x="408" y="2702"/>
                    <a:pt x="476" y="2702"/>
                  </a:cubicBezTo>
                  <a:cubicBezTo>
                    <a:pt x="625" y="2702"/>
                    <a:pt x="767" y="2634"/>
                    <a:pt x="851" y="2509"/>
                  </a:cubicBezTo>
                  <a:lnTo>
                    <a:pt x="882" y="2509"/>
                  </a:lnTo>
                  <a:lnTo>
                    <a:pt x="1815" y="1172"/>
                  </a:lnTo>
                  <a:lnTo>
                    <a:pt x="2675" y="2326"/>
                  </a:lnTo>
                  <a:cubicBezTo>
                    <a:pt x="2761" y="2488"/>
                    <a:pt x="2894" y="2554"/>
                    <a:pt x="3028" y="2554"/>
                  </a:cubicBezTo>
                  <a:cubicBezTo>
                    <a:pt x="3323" y="2554"/>
                    <a:pt x="3623" y="2235"/>
                    <a:pt x="3435" y="1901"/>
                  </a:cubicBezTo>
                  <a:lnTo>
                    <a:pt x="2189" y="229"/>
                  </a:lnTo>
                  <a:cubicBezTo>
                    <a:pt x="2098" y="77"/>
                    <a:pt x="1946" y="1"/>
                    <a:pt x="17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2"/>
            <p:cNvSpPr/>
            <p:nvPr/>
          </p:nvSpPr>
          <p:spPr>
            <a:xfrm>
              <a:off x="7756901" y="3060147"/>
              <a:ext cx="31299" cy="37962"/>
            </a:xfrm>
            <a:custGeom>
              <a:avLst/>
              <a:gdLst/>
              <a:ahLst/>
              <a:cxnLst/>
              <a:rect l="l" t="t" r="r" b="b"/>
              <a:pathLst>
                <a:path w="2828" h="3430" extrusionOk="0">
                  <a:moveTo>
                    <a:pt x="514" y="0"/>
                  </a:moveTo>
                  <a:cubicBezTo>
                    <a:pt x="364" y="0"/>
                    <a:pt x="206" y="89"/>
                    <a:pt x="122" y="237"/>
                  </a:cubicBezTo>
                  <a:cubicBezTo>
                    <a:pt x="0" y="419"/>
                    <a:pt x="61" y="693"/>
                    <a:pt x="274" y="815"/>
                  </a:cubicBezTo>
                  <a:lnTo>
                    <a:pt x="274" y="845"/>
                  </a:lnTo>
                  <a:lnTo>
                    <a:pt x="1595" y="1767"/>
                  </a:lnTo>
                  <a:lnTo>
                    <a:pt x="1595" y="1767"/>
                  </a:lnTo>
                  <a:lnTo>
                    <a:pt x="426" y="2638"/>
                  </a:lnTo>
                  <a:cubicBezTo>
                    <a:pt x="244" y="2760"/>
                    <a:pt x="152" y="3003"/>
                    <a:pt x="274" y="3216"/>
                  </a:cubicBezTo>
                  <a:cubicBezTo>
                    <a:pt x="354" y="3356"/>
                    <a:pt x="499" y="3430"/>
                    <a:pt x="650" y="3430"/>
                  </a:cubicBezTo>
                  <a:cubicBezTo>
                    <a:pt x="729" y="3430"/>
                    <a:pt x="809" y="3410"/>
                    <a:pt x="882" y="3368"/>
                  </a:cubicBezTo>
                  <a:lnTo>
                    <a:pt x="2554" y="2122"/>
                  </a:lnTo>
                  <a:cubicBezTo>
                    <a:pt x="2827" y="1970"/>
                    <a:pt x="2827" y="1544"/>
                    <a:pt x="2554" y="1362"/>
                  </a:cubicBezTo>
                  <a:lnTo>
                    <a:pt x="943" y="237"/>
                  </a:lnTo>
                  <a:lnTo>
                    <a:pt x="699" y="55"/>
                  </a:lnTo>
                  <a:cubicBezTo>
                    <a:pt x="644" y="18"/>
                    <a:pt x="579" y="0"/>
                    <a:pt x="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2"/>
            <p:cNvSpPr/>
            <p:nvPr/>
          </p:nvSpPr>
          <p:spPr>
            <a:xfrm>
              <a:off x="7206780" y="2844928"/>
              <a:ext cx="525164" cy="212275"/>
            </a:xfrm>
            <a:custGeom>
              <a:avLst/>
              <a:gdLst/>
              <a:ahLst/>
              <a:cxnLst/>
              <a:rect l="l" t="t" r="r" b="b"/>
              <a:pathLst>
                <a:path w="47451" h="19180" extrusionOk="0">
                  <a:moveTo>
                    <a:pt x="15413" y="1"/>
                  </a:moveTo>
                  <a:cubicBezTo>
                    <a:pt x="14479" y="1"/>
                    <a:pt x="13549" y="138"/>
                    <a:pt x="12654" y="412"/>
                  </a:cubicBezTo>
                  <a:cubicBezTo>
                    <a:pt x="10618" y="1081"/>
                    <a:pt x="8794" y="2266"/>
                    <a:pt x="7365" y="3877"/>
                  </a:cubicBezTo>
                  <a:cubicBezTo>
                    <a:pt x="3535" y="8011"/>
                    <a:pt x="2289" y="13604"/>
                    <a:pt x="131" y="18650"/>
                  </a:cubicBezTo>
                  <a:cubicBezTo>
                    <a:pt x="1" y="18966"/>
                    <a:pt x="269" y="19179"/>
                    <a:pt x="545" y="19179"/>
                  </a:cubicBezTo>
                  <a:cubicBezTo>
                    <a:pt x="721" y="19179"/>
                    <a:pt x="899" y="19093"/>
                    <a:pt x="982" y="18893"/>
                  </a:cubicBezTo>
                  <a:lnTo>
                    <a:pt x="982" y="18954"/>
                  </a:lnTo>
                  <a:cubicBezTo>
                    <a:pt x="2867" y="14516"/>
                    <a:pt x="3991" y="9713"/>
                    <a:pt x="6909" y="5823"/>
                  </a:cubicBezTo>
                  <a:cubicBezTo>
                    <a:pt x="8984" y="3048"/>
                    <a:pt x="12077" y="914"/>
                    <a:pt x="15526" y="914"/>
                  </a:cubicBezTo>
                  <a:cubicBezTo>
                    <a:pt x="16120" y="914"/>
                    <a:pt x="16724" y="978"/>
                    <a:pt x="17335" y="1111"/>
                  </a:cubicBezTo>
                  <a:cubicBezTo>
                    <a:pt x="19280" y="1537"/>
                    <a:pt x="20922" y="2783"/>
                    <a:pt x="21864" y="4546"/>
                  </a:cubicBezTo>
                  <a:cubicBezTo>
                    <a:pt x="22897" y="6461"/>
                    <a:pt x="23353" y="8649"/>
                    <a:pt x="24691" y="10412"/>
                  </a:cubicBezTo>
                  <a:cubicBezTo>
                    <a:pt x="25299" y="11233"/>
                    <a:pt x="26089" y="11871"/>
                    <a:pt x="27001" y="12267"/>
                  </a:cubicBezTo>
                  <a:cubicBezTo>
                    <a:pt x="27611" y="12500"/>
                    <a:pt x="28254" y="12617"/>
                    <a:pt x="28903" y="12617"/>
                  </a:cubicBezTo>
                  <a:cubicBezTo>
                    <a:pt x="29353" y="12617"/>
                    <a:pt x="29805" y="12561"/>
                    <a:pt x="30253" y="12449"/>
                  </a:cubicBezTo>
                  <a:cubicBezTo>
                    <a:pt x="32594" y="11932"/>
                    <a:pt x="34478" y="10260"/>
                    <a:pt x="36758" y="9531"/>
                  </a:cubicBezTo>
                  <a:cubicBezTo>
                    <a:pt x="37329" y="9340"/>
                    <a:pt x="37929" y="9242"/>
                    <a:pt x="38533" y="9242"/>
                  </a:cubicBezTo>
                  <a:cubicBezTo>
                    <a:pt x="39182" y="9242"/>
                    <a:pt x="39836" y="9356"/>
                    <a:pt x="40466" y="9592"/>
                  </a:cubicBezTo>
                  <a:cubicBezTo>
                    <a:pt x="41560" y="10048"/>
                    <a:pt x="42533" y="10716"/>
                    <a:pt x="43293" y="11628"/>
                  </a:cubicBezTo>
                  <a:cubicBezTo>
                    <a:pt x="45056" y="13604"/>
                    <a:pt x="45816" y="16248"/>
                    <a:pt x="46545" y="18741"/>
                  </a:cubicBezTo>
                  <a:cubicBezTo>
                    <a:pt x="46618" y="18948"/>
                    <a:pt x="46784" y="19038"/>
                    <a:pt x="46951" y="19038"/>
                  </a:cubicBezTo>
                  <a:cubicBezTo>
                    <a:pt x="47200" y="19038"/>
                    <a:pt x="47451" y="18838"/>
                    <a:pt x="47396" y="18528"/>
                  </a:cubicBezTo>
                  <a:cubicBezTo>
                    <a:pt x="46728" y="16218"/>
                    <a:pt x="45998" y="13786"/>
                    <a:pt x="44570" y="11811"/>
                  </a:cubicBezTo>
                  <a:cubicBezTo>
                    <a:pt x="43323" y="10108"/>
                    <a:pt x="41469" y="8710"/>
                    <a:pt x="39311" y="8406"/>
                  </a:cubicBezTo>
                  <a:cubicBezTo>
                    <a:pt x="39060" y="8373"/>
                    <a:pt x="38812" y="8357"/>
                    <a:pt x="38568" y="8357"/>
                  </a:cubicBezTo>
                  <a:cubicBezTo>
                    <a:pt x="36390" y="8357"/>
                    <a:pt x="34482" y="9611"/>
                    <a:pt x="32624" y="10595"/>
                  </a:cubicBezTo>
                  <a:cubicBezTo>
                    <a:pt x="31469" y="11172"/>
                    <a:pt x="30253" y="11719"/>
                    <a:pt x="28946" y="11719"/>
                  </a:cubicBezTo>
                  <a:cubicBezTo>
                    <a:pt x="28909" y="11720"/>
                    <a:pt x="28871" y="11721"/>
                    <a:pt x="28833" y="11721"/>
                  </a:cubicBezTo>
                  <a:cubicBezTo>
                    <a:pt x="27751" y="11721"/>
                    <a:pt x="26731" y="11298"/>
                    <a:pt x="25967" y="10534"/>
                  </a:cubicBezTo>
                  <a:cubicBezTo>
                    <a:pt x="24326" y="8923"/>
                    <a:pt x="23840" y="6583"/>
                    <a:pt x="22867" y="4576"/>
                  </a:cubicBezTo>
                  <a:cubicBezTo>
                    <a:pt x="22016" y="2692"/>
                    <a:pt x="20435" y="1203"/>
                    <a:pt x="18490" y="503"/>
                  </a:cubicBezTo>
                  <a:cubicBezTo>
                    <a:pt x="17485" y="168"/>
                    <a:pt x="16446" y="1"/>
                    <a:pt x="15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2"/>
            <p:cNvSpPr/>
            <p:nvPr/>
          </p:nvSpPr>
          <p:spPr>
            <a:xfrm>
              <a:off x="7532519" y="2850794"/>
              <a:ext cx="35671" cy="36766"/>
            </a:xfrm>
            <a:custGeom>
              <a:avLst/>
              <a:gdLst/>
              <a:ahLst/>
              <a:cxnLst/>
              <a:rect l="l" t="t" r="r" b="b"/>
              <a:pathLst>
                <a:path w="3223" h="3322" extrusionOk="0">
                  <a:moveTo>
                    <a:pt x="1802" y="729"/>
                  </a:moveTo>
                  <a:cubicBezTo>
                    <a:pt x="1829" y="729"/>
                    <a:pt x="1857" y="730"/>
                    <a:pt x="1885" y="733"/>
                  </a:cubicBezTo>
                  <a:lnTo>
                    <a:pt x="1976" y="733"/>
                  </a:lnTo>
                  <a:lnTo>
                    <a:pt x="2098" y="764"/>
                  </a:lnTo>
                  <a:cubicBezTo>
                    <a:pt x="2067" y="855"/>
                    <a:pt x="2037" y="977"/>
                    <a:pt x="2037" y="1037"/>
                  </a:cubicBezTo>
                  <a:lnTo>
                    <a:pt x="2037" y="1280"/>
                  </a:lnTo>
                  <a:lnTo>
                    <a:pt x="2067" y="1280"/>
                  </a:lnTo>
                  <a:cubicBezTo>
                    <a:pt x="2067" y="1645"/>
                    <a:pt x="2098" y="2010"/>
                    <a:pt x="2128" y="2375"/>
                  </a:cubicBezTo>
                  <a:cubicBezTo>
                    <a:pt x="2037" y="2436"/>
                    <a:pt x="1915" y="2496"/>
                    <a:pt x="1824" y="2557"/>
                  </a:cubicBezTo>
                  <a:cubicBezTo>
                    <a:pt x="1703" y="2587"/>
                    <a:pt x="1581" y="2618"/>
                    <a:pt x="1459" y="2618"/>
                  </a:cubicBezTo>
                  <a:cubicBezTo>
                    <a:pt x="1277" y="2618"/>
                    <a:pt x="1125" y="2557"/>
                    <a:pt x="1004" y="2405"/>
                  </a:cubicBezTo>
                  <a:cubicBezTo>
                    <a:pt x="760" y="1949"/>
                    <a:pt x="821" y="1402"/>
                    <a:pt x="1186" y="1037"/>
                  </a:cubicBezTo>
                  <a:cubicBezTo>
                    <a:pt x="1350" y="846"/>
                    <a:pt x="1562" y="729"/>
                    <a:pt x="1802" y="729"/>
                  </a:cubicBezTo>
                  <a:close/>
                  <a:moveTo>
                    <a:pt x="1750" y="1"/>
                  </a:moveTo>
                  <a:cubicBezTo>
                    <a:pt x="1303" y="1"/>
                    <a:pt x="886" y="182"/>
                    <a:pt x="548" y="521"/>
                  </a:cubicBezTo>
                  <a:cubicBezTo>
                    <a:pt x="213" y="825"/>
                    <a:pt x="0" y="1280"/>
                    <a:pt x="31" y="1767"/>
                  </a:cubicBezTo>
                  <a:cubicBezTo>
                    <a:pt x="0" y="2192"/>
                    <a:pt x="122" y="2618"/>
                    <a:pt x="396" y="2952"/>
                  </a:cubicBezTo>
                  <a:cubicBezTo>
                    <a:pt x="669" y="3198"/>
                    <a:pt x="1017" y="3322"/>
                    <a:pt x="1371" y="3322"/>
                  </a:cubicBezTo>
                  <a:cubicBezTo>
                    <a:pt x="1411" y="3322"/>
                    <a:pt x="1450" y="3320"/>
                    <a:pt x="1490" y="3317"/>
                  </a:cubicBezTo>
                  <a:cubicBezTo>
                    <a:pt x="1611" y="3317"/>
                    <a:pt x="1763" y="3287"/>
                    <a:pt x="1885" y="3256"/>
                  </a:cubicBezTo>
                  <a:cubicBezTo>
                    <a:pt x="2037" y="3195"/>
                    <a:pt x="2219" y="3135"/>
                    <a:pt x="2371" y="3043"/>
                  </a:cubicBezTo>
                  <a:cubicBezTo>
                    <a:pt x="2493" y="3195"/>
                    <a:pt x="2645" y="3287"/>
                    <a:pt x="2797" y="3317"/>
                  </a:cubicBezTo>
                  <a:cubicBezTo>
                    <a:pt x="2918" y="3317"/>
                    <a:pt x="3010" y="3287"/>
                    <a:pt x="3070" y="3226"/>
                  </a:cubicBezTo>
                  <a:cubicBezTo>
                    <a:pt x="3162" y="3165"/>
                    <a:pt x="3222" y="3074"/>
                    <a:pt x="3222" y="2952"/>
                  </a:cubicBezTo>
                  <a:cubicBezTo>
                    <a:pt x="3162" y="2861"/>
                    <a:pt x="3131" y="2770"/>
                    <a:pt x="3101" y="2679"/>
                  </a:cubicBezTo>
                  <a:cubicBezTo>
                    <a:pt x="3010" y="2466"/>
                    <a:pt x="2949" y="2344"/>
                    <a:pt x="2949" y="2344"/>
                  </a:cubicBezTo>
                  <a:cubicBezTo>
                    <a:pt x="2888" y="2071"/>
                    <a:pt x="2858" y="1797"/>
                    <a:pt x="2858" y="1524"/>
                  </a:cubicBezTo>
                  <a:lnTo>
                    <a:pt x="2858" y="1098"/>
                  </a:lnTo>
                  <a:cubicBezTo>
                    <a:pt x="2858" y="1007"/>
                    <a:pt x="2888" y="885"/>
                    <a:pt x="2918" y="794"/>
                  </a:cubicBezTo>
                  <a:cubicBezTo>
                    <a:pt x="2949" y="733"/>
                    <a:pt x="2979" y="673"/>
                    <a:pt x="2979" y="612"/>
                  </a:cubicBezTo>
                  <a:cubicBezTo>
                    <a:pt x="2979" y="429"/>
                    <a:pt x="2827" y="277"/>
                    <a:pt x="2523" y="156"/>
                  </a:cubicBezTo>
                  <a:cubicBezTo>
                    <a:pt x="2311" y="65"/>
                    <a:pt x="2098" y="4"/>
                    <a:pt x="1855" y="4"/>
                  </a:cubicBezTo>
                  <a:cubicBezTo>
                    <a:pt x="1820" y="2"/>
                    <a:pt x="1785" y="1"/>
                    <a:pt x="17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2"/>
            <p:cNvSpPr/>
            <p:nvPr/>
          </p:nvSpPr>
          <p:spPr>
            <a:xfrm>
              <a:off x="7571543" y="2816175"/>
              <a:ext cx="26252" cy="39035"/>
            </a:xfrm>
            <a:custGeom>
              <a:avLst/>
              <a:gdLst/>
              <a:ahLst/>
              <a:cxnLst/>
              <a:rect l="l" t="t" r="r" b="b"/>
              <a:pathLst>
                <a:path w="2372" h="3527" extrusionOk="0">
                  <a:moveTo>
                    <a:pt x="1234" y="0"/>
                  </a:moveTo>
                  <a:cubicBezTo>
                    <a:pt x="1020" y="0"/>
                    <a:pt x="808" y="53"/>
                    <a:pt x="608" y="153"/>
                  </a:cubicBezTo>
                  <a:cubicBezTo>
                    <a:pt x="426" y="275"/>
                    <a:pt x="274" y="396"/>
                    <a:pt x="122" y="518"/>
                  </a:cubicBezTo>
                  <a:cubicBezTo>
                    <a:pt x="61" y="579"/>
                    <a:pt x="31" y="670"/>
                    <a:pt x="31" y="761"/>
                  </a:cubicBezTo>
                  <a:cubicBezTo>
                    <a:pt x="31" y="852"/>
                    <a:pt x="61" y="913"/>
                    <a:pt x="122" y="974"/>
                  </a:cubicBezTo>
                  <a:cubicBezTo>
                    <a:pt x="165" y="995"/>
                    <a:pt x="223" y="1017"/>
                    <a:pt x="275" y="1017"/>
                  </a:cubicBezTo>
                  <a:cubicBezTo>
                    <a:pt x="296" y="1017"/>
                    <a:pt x="317" y="1013"/>
                    <a:pt x="335" y="1004"/>
                  </a:cubicBezTo>
                  <a:cubicBezTo>
                    <a:pt x="487" y="974"/>
                    <a:pt x="608" y="913"/>
                    <a:pt x="730" y="791"/>
                  </a:cubicBezTo>
                  <a:cubicBezTo>
                    <a:pt x="851" y="670"/>
                    <a:pt x="1034" y="609"/>
                    <a:pt x="1247" y="579"/>
                  </a:cubicBezTo>
                  <a:cubicBezTo>
                    <a:pt x="1338" y="579"/>
                    <a:pt x="1429" y="609"/>
                    <a:pt x="1520" y="670"/>
                  </a:cubicBezTo>
                  <a:cubicBezTo>
                    <a:pt x="1611" y="731"/>
                    <a:pt x="1642" y="791"/>
                    <a:pt x="1642" y="852"/>
                  </a:cubicBezTo>
                  <a:cubicBezTo>
                    <a:pt x="1642" y="1095"/>
                    <a:pt x="1520" y="1308"/>
                    <a:pt x="1307" y="1430"/>
                  </a:cubicBezTo>
                  <a:lnTo>
                    <a:pt x="699" y="1855"/>
                  </a:lnTo>
                  <a:cubicBezTo>
                    <a:pt x="487" y="1977"/>
                    <a:pt x="335" y="2129"/>
                    <a:pt x="213" y="2311"/>
                  </a:cubicBezTo>
                  <a:cubicBezTo>
                    <a:pt x="61" y="2524"/>
                    <a:pt x="0" y="2798"/>
                    <a:pt x="0" y="3041"/>
                  </a:cubicBezTo>
                  <a:cubicBezTo>
                    <a:pt x="0" y="3132"/>
                    <a:pt x="31" y="3253"/>
                    <a:pt x="61" y="3375"/>
                  </a:cubicBezTo>
                  <a:cubicBezTo>
                    <a:pt x="122" y="3466"/>
                    <a:pt x="213" y="3527"/>
                    <a:pt x="335" y="3527"/>
                  </a:cubicBezTo>
                  <a:lnTo>
                    <a:pt x="487" y="3527"/>
                  </a:lnTo>
                  <a:cubicBezTo>
                    <a:pt x="547" y="3527"/>
                    <a:pt x="639" y="3497"/>
                    <a:pt x="760" y="3497"/>
                  </a:cubicBezTo>
                  <a:lnTo>
                    <a:pt x="1672" y="3497"/>
                  </a:lnTo>
                  <a:cubicBezTo>
                    <a:pt x="1703" y="3481"/>
                    <a:pt x="1733" y="3474"/>
                    <a:pt x="1763" y="3474"/>
                  </a:cubicBezTo>
                  <a:cubicBezTo>
                    <a:pt x="1794" y="3474"/>
                    <a:pt x="1824" y="3481"/>
                    <a:pt x="1854" y="3497"/>
                  </a:cubicBezTo>
                  <a:lnTo>
                    <a:pt x="2037" y="3497"/>
                  </a:lnTo>
                  <a:cubicBezTo>
                    <a:pt x="2054" y="3502"/>
                    <a:pt x="2070" y="3505"/>
                    <a:pt x="2087" y="3505"/>
                  </a:cubicBezTo>
                  <a:cubicBezTo>
                    <a:pt x="2160" y="3505"/>
                    <a:pt x="2230" y="3455"/>
                    <a:pt x="2280" y="3405"/>
                  </a:cubicBezTo>
                  <a:cubicBezTo>
                    <a:pt x="2341" y="3345"/>
                    <a:pt x="2371" y="3284"/>
                    <a:pt x="2371" y="3193"/>
                  </a:cubicBezTo>
                  <a:cubicBezTo>
                    <a:pt x="2371" y="3101"/>
                    <a:pt x="2280" y="3010"/>
                    <a:pt x="2128" y="2919"/>
                  </a:cubicBezTo>
                  <a:cubicBezTo>
                    <a:pt x="2006" y="2889"/>
                    <a:pt x="1885" y="2858"/>
                    <a:pt x="1733" y="2858"/>
                  </a:cubicBezTo>
                  <a:lnTo>
                    <a:pt x="1034" y="2858"/>
                  </a:lnTo>
                  <a:lnTo>
                    <a:pt x="669" y="2919"/>
                  </a:lnTo>
                  <a:cubicBezTo>
                    <a:pt x="699" y="2646"/>
                    <a:pt x="882" y="2402"/>
                    <a:pt x="1125" y="2250"/>
                  </a:cubicBezTo>
                  <a:lnTo>
                    <a:pt x="1703" y="1916"/>
                  </a:lnTo>
                  <a:cubicBezTo>
                    <a:pt x="1885" y="1794"/>
                    <a:pt x="2006" y="1642"/>
                    <a:pt x="2128" y="1490"/>
                  </a:cubicBezTo>
                  <a:cubicBezTo>
                    <a:pt x="2250" y="1278"/>
                    <a:pt x="2310" y="1065"/>
                    <a:pt x="2310" y="822"/>
                  </a:cubicBezTo>
                  <a:cubicBezTo>
                    <a:pt x="2310" y="579"/>
                    <a:pt x="2158" y="335"/>
                    <a:pt x="1946" y="214"/>
                  </a:cubicBezTo>
                  <a:cubicBezTo>
                    <a:pt x="1720" y="69"/>
                    <a:pt x="1476" y="0"/>
                    <a:pt x="1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p:nvPr/>
          </p:nvSpPr>
          <p:spPr>
            <a:xfrm>
              <a:off x="7613588" y="2832666"/>
              <a:ext cx="34995" cy="54507"/>
            </a:xfrm>
            <a:custGeom>
              <a:avLst/>
              <a:gdLst/>
              <a:ahLst/>
              <a:cxnLst/>
              <a:rect l="l" t="t" r="r" b="b"/>
              <a:pathLst>
                <a:path w="3162" h="4925" extrusionOk="0">
                  <a:moveTo>
                    <a:pt x="1612" y="2311"/>
                  </a:moveTo>
                  <a:cubicBezTo>
                    <a:pt x="1825" y="2311"/>
                    <a:pt x="2007" y="2402"/>
                    <a:pt x="2159" y="2584"/>
                  </a:cubicBezTo>
                  <a:cubicBezTo>
                    <a:pt x="2280" y="2766"/>
                    <a:pt x="2372" y="2979"/>
                    <a:pt x="2341" y="3222"/>
                  </a:cubicBezTo>
                  <a:cubicBezTo>
                    <a:pt x="2372" y="3466"/>
                    <a:pt x="2280" y="3709"/>
                    <a:pt x="2098" y="3891"/>
                  </a:cubicBezTo>
                  <a:cubicBezTo>
                    <a:pt x="1946" y="4043"/>
                    <a:pt x="1703" y="4134"/>
                    <a:pt x="1460" y="4134"/>
                  </a:cubicBezTo>
                  <a:cubicBezTo>
                    <a:pt x="1217" y="4134"/>
                    <a:pt x="973" y="4074"/>
                    <a:pt x="761" y="3952"/>
                  </a:cubicBezTo>
                  <a:lnTo>
                    <a:pt x="761" y="2675"/>
                  </a:lnTo>
                  <a:cubicBezTo>
                    <a:pt x="913" y="2554"/>
                    <a:pt x="1065" y="2463"/>
                    <a:pt x="1217" y="2402"/>
                  </a:cubicBezTo>
                  <a:cubicBezTo>
                    <a:pt x="1338" y="2341"/>
                    <a:pt x="1460" y="2311"/>
                    <a:pt x="1612" y="2311"/>
                  </a:cubicBezTo>
                  <a:close/>
                  <a:moveTo>
                    <a:pt x="457" y="0"/>
                  </a:moveTo>
                  <a:cubicBezTo>
                    <a:pt x="305" y="0"/>
                    <a:pt x="153" y="92"/>
                    <a:pt x="92" y="213"/>
                  </a:cubicBezTo>
                  <a:cubicBezTo>
                    <a:pt x="31" y="335"/>
                    <a:pt x="1" y="487"/>
                    <a:pt x="1" y="608"/>
                  </a:cubicBezTo>
                  <a:lnTo>
                    <a:pt x="1" y="4043"/>
                  </a:lnTo>
                  <a:lnTo>
                    <a:pt x="1" y="4286"/>
                  </a:lnTo>
                  <a:lnTo>
                    <a:pt x="1" y="4499"/>
                  </a:lnTo>
                  <a:cubicBezTo>
                    <a:pt x="1" y="4621"/>
                    <a:pt x="31" y="4712"/>
                    <a:pt x="122" y="4773"/>
                  </a:cubicBezTo>
                  <a:cubicBezTo>
                    <a:pt x="183" y="4864"/>
                    <a:pt x="305" y="4894"/>
                    <a:pt x="396" y="4894"/>
                  </a:cubicBezTo>
                  <a:cubicBezTo>
                    <a:pt x="518" y="4894"/>
                    <a:pt x="609" y="4833"/>
                    <a:pt x="670" y="4773"/>
                  </a:cubicBezTo>
                  <a:cubicBezTo>
                    <a:pt x="943" y="4864"/>
                    <a:pt x="1217" y="4925"/>
                    <a:pt x="1490" y="4925"/>
                  </a:cubicBezTo>
                  <a:cubicBezTo>
                    <a:pt x="1946" y="4925"/>
                    <a:pt x="2372" y="4742"/>
                    <a:pt x="2676" y="4438"/>
                  </a:cubicBezTo>
                  <a:cubicBezTo>
                    <a:pt x="2980" y="4104"/>
                    <a:pt x="3162" y="3678"/>
                    <a:pt x="3162" y="3222"/>
                  </a:cubicBezTo>
                  <a:cubicBezTo>
                    <a:pt x="3162" y="2797"/>
                    <a:pt x="3010" y="2371"/>
                    <a:pt x="2736" y="2067"/>
                  </a:cubicBezTo>
                  <a:cubicBezTo>
                    <a:pt x="2463" y="1703"/>
                    <a:pt x="2037" y="1520"/>
                    <a:pt x="1581" y="1520"/>
                  </a:cubicBezTo>
                  <a:cubicBezTo>
                    <a:pt x="1460" y="1520"/>
                    <a:pt x="1338" y="1551"/>
                    <a:pt x="1217" y="1581"/>
                  </a:cubicBezTo>
                  <a:cubicBezTo>
                    <a:pt x="1065" y="1642"/>
                    <a:pt x="913" y="1703"/>
                    <a:pt x="761" y="1794"/>
                  </a:cubicBezTo>
                  <a:lnTo>
                    <a:pt x="761" y="608"/>
                  </a:lnTo>
                  <a:cubicBezTo>
                    <a:pt x="761" y="578"/>
                    <a:pt x="761" y="517"/>
                    <a:pt x="761" y="487"/>
                  </a:cubicBezTo>
                  <a:cubicBezTo>
                    <a:pt x="761" y="456"/>
                    <a:pt x="761" y="396"/>
                    <a:pt x="761" y="365"/>
                  </a:cubicBezTo>
                  <a:cubicBezTo>
                    <a:pt x="761" y="122"/>
                    <a:pt x="670"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2"/>
            <p:cNvSpPr/>
            <p:nvPr/>
          </p:nvSpPr>
          <p:spPr>
            <a:xfrm>
              <a:off x="7686932" y="2849820"/>
              <a:ext cx="31963" cy="38072"/>
            </a:xfrm>
            <a:custGeom>
              <a:avLst/>
              <a:gdLst/>
              <a:ahLst/>
              <a:cxnLst/>
              <a:rect l="l" t="t" r="r" b="b"/>
              <a:pathLst>
                <a:path w="2888" h="3440" extrusionOk="0">
                  <a:moveTo>
                    <a:pt x="1581" y="1"/>
                  </a:moveTo>
                  <a:cubicBezTo>
                    <a:pt x="1094" y="31"/>
                    <a:pt x="669" y="305"/>
                    <a:pt x="456" y="730"/>
                  </a:cubicBezTo>
                  <a:cubicBezTo>
                    <a:pt x="182" y="1125"/>
                    <a:pt x="30" y="1551"/>
                    <a:pt x="30" y="2007"/>
                  </a:cubicBezTo>
                  <a:cubicBezTo>
                    <a:pt x="0" y="2402"/>
                    <a:pt x="182" y="2797"/>
                    <a:pt x="486" y="3071"/>
                  </a:cubicBezTo>
                  <a:cubicBezTo>
                    <a:pt x="792" y="3293"/>
                    <a:pt x="1149" y="3439"/>
                    <a:pt x="1533" y="3439"/>
                  </a:cubicBezTo>
                  <a:cubicBezTo>
                    <a:pt x="1569" y="3439"/>
                    <a:pt x="1605" y="3438"/>
                    <a:pt x="1641" y="3435"/>
                  </a:cubicBezTo>
                  <a:cubicBezTo>
                    <a:pt x="1885" y="3405"/>
                    <a:pt x="2128" y="3344"/>
                    <a:pt x="2371" y="3192"/>
                  </a:cubicBezTo>
                  <a:cubicBezTo>
                    <a:pt x="2705" y="3040"/>
                    <a:pt x="2888" y="2888"/>
                    <a:pt x="2888" y="2736"/>
                  </a:cubicBezTo>
                  <a:cubicBezTo>
                    <a:pt x="2857" y="2524"/>
                    <a:pt x="2705" y="2372"/>
                    <a:pt x="2493" y="2341"/>
                  </a:cubicBezTo>
                  <a:cubicBezTo>
                    <a:pt x="2371" y="2372"/>
                    <a:pt x="2249" y="2432"/>
                    <a:pt x="2128" y="2493"/>
                  </a:cubicBezTo>
                  <a:cubicBezTo>
                    <a:pt x="1976" y="2615"/>
                    <a:pt x="1793" y="2645"/>
                    <a:pt x="1611" y="2675"/>
                  </a:cubicBezTo>
                  <a:cubicBezTo>
                    <a:pt x="1429" y="2675"/>
                    <a:pt x="1216" y="2615"/>
                    <a:pt x="1064" y="2493"/>
                  </a:cubicBezTo>
                  <a:cubicBezTo>
                    <a:pt x="882" y="2372"/>
                    <a:pt x="821" y="2189"/>
                    <a:pt x="821" y="1976"/>
                  </a:cubicBezTo>
                  <a:cubicBezTo>
                    <a:pt x="851" y="1703"/>
                    <a:pt x="942" y="1460"/>
                    <a:pt x="1094" y="1216"/>
                  </a:cubicBezTo>
                  <a:cubicBezTo>
                    <a:pt x="1277" y="913"/>
                    <a:pt x="1429" y="761"/>
                    <a:pt x="1581" y="761"/>
                  </a:cubicBezTo>
                  <a:cubicBezTo>
                    <a:pt x="1793" y="761"/>
                    <a:pt x="1976" y="791"/>
                    <a:pt x="2128" y="913"/>
                  </a:cubicBezTo>
                  <a:cubicBezTo>
                    <a:pt x="2219" y="1004"/>
                    <a:pt x="2341" y="1034"/>
                    <a:pt x="2462" y="1065"/>
                  </a:cubicBezTo>
                  <a:cubicBezTo>
                    <a:pt x="2553" y="1065"/>
                    <a:pt x="2675" y="1004"/>
                    <a:pt x="2736" y="913"/>
                  </a:cubicBezTo>
                  <a:cubicBezTo>
                    <a:pt x="2796" y="852"/>
                    <a:pt x="2827" y="761"/>
                    <a:pt x="2827" y="669"/>
                  </a:cubicBezTo>
                  <a:cubicBezTo>
                    <a:pt x="2827" y="487"/>
                    <a:pt x="2675" y="335"/>
                    <a:pt x="2341" y="183"/>
                  </a:cubicBezTo>
                  <a:cubicBezTo>
                    <a:pt x="2097" y="61"/>
                    <a:pt x="1854" y="31"/>
                    <a:pt x="15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2"/>
            <p:cNvSpPr/>
            <p:nvPr/>
          </p:nvSpPr>
          <p:spPr>
            <a:xfrm>
              <a:off x="7650255" y="2815168"/>
              <a:ext cx="25920" cy="39035"/>
            </a:xfrm>
            <a:custGeom>
              <a:avLst/>
              <a:gdLst/>
              <a:ahLst/>
              <a:cxnLst/>
              <a:rect l="l" t="t" r="r" b="b"/>
              <a:pathLst>
                <a:path w="2342" h="3527" extrusionOk="0">
                  <a:moveTo>
                    <a:pt x="1235" y="0"/>
                  </a:moveTo>
                  <a:cubicBezTo>
                    <a:pt x="1021" y="0"/>
                    <a:pt x="808" y="53"/>
                    <a:pt x="609" y="153"/>
                  </a:cubicBezTo>
                  <a:cubicBezTo>
                    <a:pt x="426" y="274"/>
                    <a:pt x="275" y="396"/>
                    <a:pt x="123" y="518"/>
                  </a:cubicBezTo>
                  <a:cubicBezTo>
                    <a:pt x="62" y="578"/>
                    <a:pt x="1" y="670"/>
                    <a:pt x="31" y="761"/>
                  </a:cubicBezTo>
                  <a:cubicBezTo>
                    <a:pt x="1" y="852"/>
                    <a:pt x="62" y="913"/>
                    <a:pt x="123" y="943"/>
                  </a:cubicBezTo>
                  <a:cubicBezTo>
                    <a:pt x="183" y="1004"/>
                    <a:pt x="275" y="1004"/>
                    <a:pt x="335" y="1004"/>
                  </a:cubicBezTo>
                  <a:cubicBezTo>
                    <a:pt x="487" y="974"/>
                    <a:pt x="609" y="913"/>
                    <a:pt x="730" y="791"/>
                  </a:cubicBezTo>
                  <a:cubicBezTo>
                    <a:pt x="852" y="670"/>
                    <a:pt x="1034" y="609"/>
                    <a:pt x="1217" y="578"/>
                  </a:cubicBezTo>
                  <a:cubicBezTo>
                    <a:pt x="1338" y="578"/>
                    <a:pt x="1430" y="609"/>
                    <a:pt x="1521" y="670"/>
                  </a:cubicBezTo>
                  <a:cubicBezTo>
                    <a:pt x="1612" y="730"/>
                    <a:pt x="1642" y="791"/>
                    <a:pt x="1642" y="852"/>
                  </a:cubicBezTo>
                  <a:cubicBezTo>
                    <a:pt x="1642" y="1095"/>
                    <a:pt x="1490" y="1308"/>
                    <a:pt x="1278" y="1430"/>
                  </a:cubicBezTo>
                  <a:lnTo>
                    <a:pt x="670" y="1855"/>
                  </a:lnTo>
                  <a:cubicBezTo>
                    <a:pt x="487" y="1977"/>
                    <a:pt x="305" y="2129"/>
                    <a:pt x="183" y="2311"/>
                  </a:cubicBezTo>
                  <a:cubicBezTo>
                    <a:pt x="62" y="2524"/>
                    <a:pt x="1" y="2767"/>
                    <a:pt x="1" y="3040"/>
                  </a:cubicBezTo>
                  <a:cubicBezTo>
                    <a:pt x="1" y="3132"/>
                    <a:pt x="1" y="3253"/>
                    <a:pt x="31" y="3344"/>
                  </a:cubicBezTo>
                  <a:cubicBezTo>
                    <a:pt x="92" y="3466"/>
                    <a:pt x="214" y="3527"/>
                    <a:pt x="335" y="3527"/>
                  </a:cubicBezTo>
                  <a:lnTo>
                    <a:pt x="457" y="3527"/>
                  </a:lnTo>
                  <a:cubicBezTo>
                    <a:pt x="518" y="3527"/>
                    <a:pt x="609" y="3496"/>
                    <a:pt x="730" y="3496"/>
                  </a:cubicBezTo>
                  <a:lnTo>
                    <a:pt x="1673" y="3496"/>
                  </a:lnTo>
                  <a:cubicBezTo>
                    <a:pt x="1703" y="3481"/>
                    <a:pt x="1734" y="3474"/>
                    <a:pt x="1760" y="3474"/>
                  </a:cubicBezTo>
                  <a:cubicBezTo>
                    <a:pt x="1787" y="3474"/>
                    <a:pt x="1809" y="3481"/>
                    <a:pt x="1825" y="3496"/>
                  </a:cubicBezTo>
                  <a:lnTo>
                    <a:pt x="2007" y="3496"/>
                  </a:lnTo>
                  <a:cubicBezTo>
                    <a:pt x="2098" y="3496"/>
                    <a:pt x="2189" y="3466"/>
                    <a:pt x="2250" y="3405"/>
                  </a:cubicBezTo>
                  <a:cubicBezTo>
                    <a:pt x="2311" y="3344"/>
                    <a:pt x="2341" y="3284"/>
                    <a:pt x="2341" y="3192"/>
                  </a:cubicBezTo>
                  <a:cubicBezTo>
                    <a:pt x="2341" y="3101"/>
                    <a:pt x="2250" y="3010"/>
                    <a:pt x="2098" y="2919"/>
                  </a:cubicBezTo>
                  <a:cubicBezTo>
                    <a:pt x="1977" y="2889"/>
                    <a:pt x="1855" y="2858"/>
                    <a:pt x="1734" y="2858"/>
                  </a:cubicBezTo>
                  <a:lnTo>
                    <a:pt x="1034" y="2858"/>
                  </a:lnTo>
                  <a:cubicBezTo>
                    <a:pt x="852" y="2889"/>
                    <a:pt x="730" y="2919"/>
                    <a:pt x="639" y="2919"/>
                  </a:cubicBezTo>
                  <a:cubicBezTo>
                    <a:pt x="700" y="2645"/>
                    <a:pt x="852" y="2402"/>
                    <a:pt x="1095" y="2250"/>
                  </a:cubicBezTo>
                  <a:lnTo>
                    <a:pt x="1673" y="1916"/>
                  </a:lnTo>
                  <a:cubicBezTo>
                    <a:pt x="1855" y="1794"/>
                    <a:pt x="2007" y="1642"/>
                    <a:pt x="2129" y="1490"/>
                  </a:cubicBezTo>
                  <a:cubicBezTo>
                    <a:pt x="2250" y="1278"/>
                    <a:pt x="2311" y="1065"/>
                    <a:pt x="2281" y="822"/>
                  </a:cubicBezTo>
                  <a:cubicBezTo>
                    <a:pt x="2281" y="578"/>
                    <a:pt x="2159" y="335"/>
                    <a:pt x="1946" y="214"/>
                  </a:cubicBezTo>
                  <a:cubicBezTo>
                    <a:pt x="1720" y="68"/>
                    <a:pt x="147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2"/>
            <p:cNvSpPr/>
            <p:nvPr/>
          </p:nvSpPr>
          <p:spPr>
            <a:xfrm>
              <a:off x="7727971" y="2817691"/>
              <a:ext cx="25909" cy="38537"/>
            </a:xfrm>
            <a:custGeom>
              <a:avLst/>
              <a:gdLst/>
              <a:ahLst/>
              <a:cxnLst/>
              <a:rect l="l" t="t" r="r" b="b"/>
              <a:pathLst>
                <a:path w="2341" h="3482" extrusionOk="0">
                  <a:moveTo>
                    <a:pt x="1245" y="0"/>
                  </a:moveTo>
                  <a:cubicBezTo>
                    <a:pt x="1027" y="0"/>
                    <a:pt x="808" y="54"/>
                    <a:pt x="608" y="168"/>
                  </a:cubicBezTo>
                  <a:cubicBezTo>
                    <a:pt x="456" y="259"/>
                    <a:pt x="274" y="381"/>
                    <a:pt x="152" y="533"/>
                  </a:cubicBezTo>
                  <a:cubicBezTo>
                    <a:pt x="61" y="563"/>
                    <a:pt x="31" y="654"/>
                    <a:pt x="31" y="746"/>
                  </a:cubicBezTo>
                  <a:cubicBezTo>
                    <a:pt x="31" y="837"/>
                    <a:pt x="61" y="928"/>
                    <a:pt x="152" y="958"/>
                  </a:cubicBezTo>
                  <a:cubicBezTo>
                    <a:pt x="213" y="989"/>
                    <a:pt x="274" y="1019"/>
                    <a:pt x="335" y="1019"/>
                  </a:cubicBezTo>
                  <a:cubicBezTo>
                    <a:pt x="487" y="989"/>
                    <a:pt x="639" y="898"/>
                    <a:pt x="730" y="806"/>
                  </a:cubicBezTo>
                  <a:cubicBezTo>
                    <a:pt x="882" y="685"/>
                    <a:pt x="1064" y="594"/>
                    <a:pt x="1247" y="594"/>
                  </a:cubicBezTo>
                  <a:cubicBezTo>
                    <a:pt x="1338" y="594"/>
                    <a:pt x="1429" y="624"/>
                    <a:pt x="1520" y="685"/>
                  </a:cubicBezTo>
                  <a:cubicBezTo>
                    <a:pt x="1611" y="746"/>
                    <a:pt x="1672" y="776"/>
                    <a:pt x="1672" y="837"/>
                  </a:cubicBezTo>
                  <a:cubicBezTo>
                    <a:pt x="1642" y="1080"/>
                    <a:pt x="1490" y="1323"/>
                    <a:pt x="1277" y="1445"/>
                  </a:cubicBezTo>
                  <a:lnTo>
                    <a:pt x="669" y="1840"/>
                  </a:lnTo>
                  <a:cubicBezTo>
                    <a:pt x="487" y="1961"/>
                    <a:pt x="335" y="2113"/>
                    <a:pt x="213" y="2296"/>
                  </a:cubicBezTo>
                  <a:cubicBezTo>
                    <a:pt x="61" y="2509"/>
                    <a:pt x="0" y="2752"/>
                    <a:pt x="0" y="2995"/>
                  </a:cubicBezTo>
                  <a:cubicBezTo>
                    <a:pt x="0" y="3116"/>
                    <a:pt x="31" y="3208"/>
                    <a:pt x="61" y="3329"/>
                  </a:cubicBezTo>
                  <a:cubicBezTo>
                    <a:pt x="92" y="3420"/>
                    <a:pt x="213" y="3481"/>
                    <a:pt x="335" y="3481"/>
                  </a:cubicBezTo>
                  <a:lnTo>
                    <a:pt x="730" y="3481"/>
                  </a:lnTo>
                  <a:cubicBezTo>
                    <a:pt x="821" y="3451"/>
                    <a:pt x="912" y="3451"/>
                    <a:pt x="1003" y="3451"/>
                  </a:cubicBezTo>
                  <a:lnTo>
                    <a:pt x="2037" y="3451"/>
                  </a:lnTo>
                  <a:cubicBezTo>
                    <a:pt x="2055" y="3460"/>
                    <a:pt x="2075" y="3463"/>
                    <a:pt x="2097" y="3463"/>
                  </a:cubicBezTo>
                  <a:cubicBezTo>
                    <a:pt x="2148" y="3463"/>
                    <a:pt x="2207" y="3442"/>
                    <a:pt x="2250" y="3420"/>
                  </a:cubicBezTo>
                  <a:cubicBezTo>
                    <a:pt x="2310" y="3360"/>
                    <a:pt x="2341" y="3268"/>
                    <a:pt x="2341" y="3208"/>
                  </a:cubicBezTo>
                  <a:cubicBezTo>
                    <a:pt x="2341" y="3086"/>
                    <a:pt x="2250" y="2995"/>
                    <a:pt x="2098" y="2934"/>
                  </a:cubicBezTo>
                  <a:cubicBezTo>
                    <a:pt x="1976" y="2873"/>
                    <a:pt x="1854" y="2843"/>
                    <a:pt x="1733" y="2843"/>
                  </a:cubicBezTo>
                  <a:cubicBezTo>
                    <a:pt x="1581" y="2843"/>
                    <a:pt x="1368" y="2873"/>
                    <a:pt x="1034" y="2873"/>
                  </a:cubicBezTo>
                  <a:lnTo>
                    <a:pt x="639" y="2904"/>
                  </a:lnTo>
                  <a:cubicBezTo>
                    <a:pt x="699" y="2630"/>
                    <a:pt x="882" y="2387"/>
                    <a:pt x="1125" y="2265"/>
                  </a:cubicBezTo>
                  <a:lnTo>
                    <a:pt x="1672" y="1901"/>
                  </a:lnTo>
                  <a:cubicBezTo>
                    <a:pt x="1854" y="1779"/>
                    <a:pt x="2006" y="1657"/>
                    <a:pt x="2128" y="1475"/>
                  </a:cubicBezTo>
                  <a:cubicBezTo>
                    <a:pt x="2250" y="1293"/>
                    <a:pt x="2310" y="1050"/>
                    <a:pt x="2310" y="837"/>
                  </a:cubicBezTo>
                  <a:cubicBezTo>
                    <a:pt x="2310" y="563"/>
                    <a:pt x="2158" y="320"/>
                    <a:pt x="1946" y="198"/>
                  </a:cubicBezTo>
                  <a:cubicBezTo>
                    <a:pt x="1736" y="69"/>
                    <a:pt x="1492" y="0"/>
                    <a:pt x="1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2"/>
            <p:cNvSpPr/>
            <p:nvPr/>
          </p:nvSpPr>
          <p:spPr>
            <a:xfrm>
              <a:off x="7656320" y="2864960"/>
              <a:ext cx="23220" cy="4726"/>
            </a:xfrm>
            <a:custGeom>
              <a:avLst/>
              <a:gdLst/>
              <a:ahLst/>
              <a:cxnLst/>
              <a:rect l="l" t="t" r="r" b="b"/>
              <a:pathLst>
                <a:path w="2098" h="427" extrusionOk="0">
                  <a:moveTo>
                    <a:pt x="274" y="0"/>
                  </a:moveTo>
                  <a:cubicBezTo>
                    <a:pt x="0" y="0"/>
                    <a:pt x="0" y="426"/>
                    <a:pt x="274" y="426"/>
                  </a:cubicBezTo>
                  <a:lnTo>
                    <a:pt x="1824" y="426"/>
                  </a:lnTo>
                  <a:cubicBezTo>
                    <a:pt x="2097" y="426"/>
                    <a:pt x="2097" y="0"/>
                    <a:pt x="1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2"/>
            <p:cNvSpPr/>
            <p:nvPr/>
          </p:nvSpPr>
          <p:spPr>
            <a:xfrm>
              <a:off x="7656320" y="2874379"/>
              <a:ext cx="23220" cy="4726"/>
            </a:xfrm>
            <a:custGeom>
              <a:avLst/>
              <a:gdLst/>
              <a:ahLst/>
              <a:cxnLst/>
              <a:rect l="l" t="t" r="r" b="b"/>
              <a:pathLst>
                <a:path w="2098" h="427" extrusionOk="0">
                  <a:moveTo>
                    <a:pt x="274" y="1"/>
                  </a:moveTo>
                  <a:cubicBezTo>
                    <a:pt x="0" y="1"/>
                    <a:pt x="0" y="426"/>
                    <a:pt x="274" y="426"/>
                  </a:cubicBezTo>
                  <a:lnTo>
                    <a:pt x="1824" y="426"/>
                  </a:lnTo>
                  <a:cubicBezTo>
                    <a:pt x="2097" y="426"/>
                    <a:pt x="2097" y="1"/>
                    <a:pt x="1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2"/>
            <p:cNvSpPr/>
            <p:nvPr/>
          </p:nvSpPr>
          <p:spPr>
            <a:xfrm>
              <a:off x="7593069" y="2861341"/>
              <a:ext cx="4726" cy="21626"/>
            </a:xfrm>
            <a:custGeom>
              <a:avLst/>
              <a:gdLst/>
              <a:ahLst/>
              <a:cxnLst/>
              <a:rect l="l" t="t" r="r" b="b"/>
              <a:pathLst>
                <a:path w="427" h="1954" extrusionOk="0">
                  <a:moveTo>
                    <a:pt x="213" y="1"/>
                  </a:moveTo>
                  <a:cubicBezTo>
                    <a:pt x="107" y="1"/>
                    <a:pt x="1" y="69"/>
                    <a:pt x="1" y="206"/>
                  </a:cubicBezTo>
                  <a:lnTo>
                    <a:pt x="1" y="1726"/>
                  </a:lnTo>
                  <a:cubicBezTo>
                    <a:pt x="1" y="1878"/>
                    <a:pt x="107" y="1954"/>
                    <a:pt x="213" y="1954"/>
                  </a:cubicBezTo>
                  <a:cubicBezTo>
                    <a:pt x="320" y="1954"/>
                    <a:pt x="426" y="1878"/>
                    <a:pt x="426" y="1726"/>
                  </a:cubicBezTo>
                  <a:lnTo>
                    <a:pt x="426" y="206"/>
                  </a:lnTo>
                  <a:cubicBezTo>
                    <a:pt x="426" y="69"/>
                    <a:pt x="320" y="1"/>
                    <a:pt x="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2"/>
            <p:cNvSpPr/>
            <p:nvPr/>
          </p:nvSpPr>
          <p:spPr>
            <a:xfrm>
              <a:off x="7582975" y="2869000"/>
              <a:ext cx="24913" cy="5058"/>
            </a:xfrm>
            <a:custGeom>
              <a:avLst/>
              <a:gdLst/>
              <a:ahLst/>
              <a:cxnLst/>
              <a:rect l="l" t="t" r="r" b="b"/>
              <a:pathLst>
                <a:path w="2251" h="457" extrusionOk="0">
                  <a:moveTo>
                    <a:pt x="274" y="0"/>
                  </a:moveTo>
                  <a:cubicBezTo>
                    <a:pt x="1" y="0"/>
                    <a:pt x="1" y="456"/>
                    <a:pt x="274" y="456"/>
                  </a:cubicBezTo>
                  <a:lnTo>
                    <a:pt x="1946" y="456"/>
                  </a:lnTo>
                  <a:cubicBezTo>
                    <a:pt x="2250" y="426"/>
                    <a:pt x="2250" y="0"/>
                    <a:pt x="1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p:nvPr/>
          </p:nvSpPr>
          <p:spPr>
            <a:xfrm>
              <a:off x="6515902" y="2887494"/>
              <a:ext cx="287976" cy="201860"/>
            </a:xfrm>
            <a:custGeom>
              <a:avLst/>
              <a:gdLst/>
              <a:ahLst/>
              <a:cxnLst/>
              <a:rect l="l" t="t" r="r" b="b"/>
              <a:pathLst>
                <a:path w="26020" h="18239" extrusionOk="0">
                  <a:moveTo>
                    <a:pt x="25685" y="335"/>
                  </a:moveTo>
                  <a:lnTo>
                    <a:pt x="25685" y="17874"/>
                  </a:lnTo>
                  <a:lnTo>
                    <a:pt x="335" y="17874"/>
                  </a:lnTo>
                  <a:lnTo>
                    <a:pt x="335" y="335"/>
                  </a:lnTo>
                  <a:close/>
                  <a:moveTo>
                    <a:pt x="1" y="1"/>
                  </a:moveTo>
                  <a:lnTo>
                    <a:pt x="1" y="18238"/>
                  </a:lnTo>
                  <a:lnTo>
                    <a:pt x="26019" y="18238"/>
                  </a:lnTo>
                  <a:lnTo>
                    <a:pt x="260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2"/>
            <p:cNvSpPr/>
            <p:nvPr/>
          </p:nvSpPr>
          <p:spPr>
            <a:xfrm>
              <a:off x="6514220" y="2885812"/>
              <a:ext cx="291341" cy="204882"/>
            </a:xfrm>
            <a:custGeom>
              <a:avLst/>
              <a:gdLst/>
              <a:ahLst/>
              <a:cxnLst/>
              <a:rect l="l" t="t" r="r" b="b"/>
              <a:pathLst>
                <a:path w="26324" h="18512" extrusionOk="0">
                  <a:moveTo>
                    <a:pt x="25715" y="639"/>
                  </a:moveTo>
                  <a:lnTo>
                    <a:pt x="25715" y="17904"/>
                  </a:lnTo>
                  <a:lnTo>
                    <a:pt x="639" y="17904"/>
                  </a:lnTo>
                  <a:lnTo>
                    <a:pt x="639" y="639"/>
                  </a:lnTo>
                  <a:close/>
                  <a:moveTo>
                    <a:pt x="487" y="335"/>
                  </a:moveTo>
                  <a:cubicBezTo>
                    <a:pt x="396" y="335"/>
                    <a:pt x="335" y="427"/>
                    <a:pt x="335" y="487"/>
                  </a:cubicBezTo>
                  <a:lnTo>
                    <a:pt x="335" y="18026"/>
                  </a:lnTo>
                  <a:cubicBezTo>
                    <a:pt x="335" y="18117"/>
                    <a:pt x="396" y="18178"/>
                    <a:pt x="487" y="18178"/>
                  </a:cubicBezTo>
                  <a:lnTo>
                    <a:pt x="25837" y="18178"/>
                  </a:lnTo>
                  <a:cubicBezTo>
                    <a:pt x="25928" y="18178"/>
                    <a:pt x="25989" y="18117"/>
                    <a:pt x="25989" y="18026"/>
                  </a:cubicBezTo>
                  <a:lnTo>
                    <a:pt x="25989" y="487"/>
                  </a:lnTo>
                  <a:cubicBezTo>
                    <a:pt x="25989" y="427"/>
                    <a:pt x="25898" y="335"/>
                    <a:pt x="25837" y="335"/>
                  </a:cubicBezTo>
                  <a:close/>
                  <a:moveTo>
                    <a:pt x="26050" y="305"/>
                  </a:moveTo>
                  <a:lnTo>
                    <a:pt x="26050" y="18238"/>
                  </a:lnTo>
                  <a:lnTo>
                    <a:pt x="274" y="18238"/>
                  </a:lnTo>
                  <a:lnTo>
                    <a:pt x="274" y="305"/>
                  </a:lnTo>
                  <a:close/>
                  <a:moveTo>
                    <a:pt x="153" y="1"/>
                  </a:moveTo>
                  <a:cubicBezTo>
                    <a:pt x="61" y="1"/>
                    <a:pt x="1" y="62"/>
                    <a:pt x="1" y="153"/>
                  </a:cubicBezTo>
                  <a:lnTo>
                    <a:pt x="1" y="18390"/>
                  </a:lnTo>
                  <a:cubicBezTo>
                    <a:pt x="1" y="18451"/>
                    <a:pt x="61" y="18512"/>
                    <a:pt x="153" y="18512"/>
                  </a:cubicBezTo>
                  <a:lnTo>
                    <a:pt x="26171" y="18512"/>
                  </a:lnTo>
                  <a:cubicBezTo>
                    <a:pt x="26263" y="18512"/>
                    <a:pt x="26323" y="18451"/>
                    <a:pt x="26323" y="18390"/>
                  </a:cubicBezTo>
                  <a:lnTo>
                    <a:pt x="26323" y="153"/>
                  </a:lnTo>
                  <a:cubicBezTo>
                    <a:pt x="26323" y="62"/>
                    <a:pt x="26263" y="1"/>
                    <a:pt x="26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2"/>
            <p:cNvSpPr/>
            <p:nvPr/>
          </p:nvSpPr>
          <p:spPr>
            <a:xfrm>
              <a:off x="6800171" y="2810730"/>
              <a:ext cx="126490" cy="278624"/>
            </a:xfrm>
            <a:custGeom>
              <a:avLst/>
              <a:gdLst/>
              <a:ahLst/>
              <a:cxnLst/>
              <a:rect l="l" t="t" r="r" b="b"/>
              <a:pathLst>
                <a:path w="11429" h="25175" extrusionOk="0">
                  <a:moveTo>
                    <a:pt x="11125" y="493"/>
                  </a:moveTo>
                  <a:lnTo>
                    <a:pt x="11125" y="17971"/>
                  </a:lnTo>
                  <a:lnTo>
                    <a:pt x="334" y="24688"/>
                  </a:lnTo>
                  <a:lnTo>
                    <a:pt x="334" y="7211"/>
                  </a:lnTo>
                  <a:lnTo>
                    <a:pt x="11125" y="493"/>
                  </a:lnTo>
                  <a:close/>
                  <a:moveTo>
                    <a:pt x="11262" y="0"/>
                  </a:moveTo>
                  <a:cubicBezTo>
                    <a:pt x="11227" y="0"/>
                    <a:pt x="11190" y="11"/>
                    <a:pt x="11155" y="37"/>
                  </a:cubicBezTo>
                  <a:lnTo>
                    <a:pt x="91" y="6967"/>
                  </a:lnTo>
                  <a:cubicBezTo>
                    <a:pt x="30" y="6998"/>
                    <a:pt x="0" y="7059"/>
                    <a:pt x="0" y="7119"/>
                  </a:cubicBezTo>
                  <a:lnTo>
                    <a:pt x="0" y="24992"/>
                  </a:lnTo>
                  <a:cubicBezTo>
                    <a:pt x="0" y="25053"/>
                    <a:pt x="30" y="25114"/>
                    <a:pt x="91" y="25144"/>
                  </a:cubicBezTo>
                  <a:cubicBezTo>
                    <a:pt x="122" y="25144"/>
                    <a:pt x="152" y="25174"/>
                    <a:pt x="182" y="25174"/>
                  </a:cubicBezTo>
                  <a:cubicBezTo>
                    <a:pt x="213" y="25144"/>
                    <a:pt x="243" y="25144"/>
                    <a:pt x="243" y="25144"/>
                  </a:cubicBezTo>
                  <a:lnTo>
                    <a:pt x="11338" y="18183"/>
                  </a:lnTo>
                  <a:cubicBezTo>
                    <a:pt x="11398" y="18153"/>
                    <a:pt x="11429" y="18123"/>
                    <a:pt x="11429" y="18062"/>
                  </a:cubicBezTo>
                  <a:lnTo>
                    <a:pt x="11429" y="159"/>
                  </a:lnTo>
                  <a:cubicBezTo>
                    <a:pt x="11429" y="72"/>
                    <a:pt x="11351" y="0"/>
                    <a:pt x="11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2"/>
            <p:cNvSpPr/>
            <p:nvPr/>
          </p:nvSpPr>
          <p:spPr>
            <a:xfrm>
              <a:off x="6798489" y="2809114"/>
              <a:ext cx="129855" cy="281579"/>
            </a:xfrm>
            <a:custGeom>
              <a:avLst/>
              <a:gdLst/>
              <a:ahLst/>
              <a:cxnLst/>
              <a:rect l="l" t="t" r="r" b="b"/>
              <a:pathLst>
                <a:path w="11733" h="25442" extrusionOk="0">
                  <a:moveTo>
                    <a:pt x="11094" y="882"/>
                  </a:moveTo>
                  <a:lnTo>
                    <a:pt x="11094" y="18025"/>
                  </a:lnTo>
                  <a:lnTo>
                    <a:pt x="638" y="24591"/>
                  </a:lnTo>
                  <a:lnTo>
                    <a:pt x="638" y="7448"/>
                  </a:lnTo>
                  <a:lnTo>
                    <a:pt x="11094" y="882"/>
                  </a:lnTo>
                  <a:close/>
                  <a:moveTo>
                    <a:pt x="11243" y="464"/>
                  </a:moveTo>
                  <a:cubicBezTo>
                    <a:pt x="11216" y="464"/>
                    <a:pt x="11186" y="472"/>
                    <a:pt x="11155" y="487"/>
                  </a:cubicBezTo>
                  <a:lnTo>
                    <a:pt x="426" y="7265"/>
                  </a:lnTo>
                  <a:cubicBezTo>
                    <a:pt x="365" y="7296"/>
                    <a:pt x="334" y="7326"/>
                    <a:pt x="365" y="7387"/>
                  </a:cubicBezTo>
                  <a:lnTo>
                    <a:pt x="365" y="24864"/>
                  </a:lnTo>
                  <a:cubicBezTo>
                    <a:pt x="334" y="24925"/>
                    <a:pt x="365" y="24956"/>
                    <a:pt x="426" y="24986"/>
                  </a:cubicBezTo>
                  <a:lnTo>
                    <a:pt x="486" y="24986"/>
                  </a:lnTo>
                  <a:cubicBezTo>
                    <a:pt x="517" y="24986"/>
                    <a:pt x="547" y="24956"/>
                    <a:pt x="578" y="24925"/>
                  </a:cubicBezTo>
                  <a:lnTo>
                    <a:pt x="11307" y="18208"/>
                  </a:lnTo>
                  <a:cubicBezTo>
                    <a:pt x="11368" y="18177"/>
                    <a:pt x="11398" y="18147"/>
                    <a:pt x="11398" y="18086"/>
                  </a:cubicBezTo>
                  <a:lnTo>
                    <a:pt x="11398" y="609"/>
                  </a:lnTo>
                  <a:cubicBezTo>
                    <a:pt x="11398" y="548"/>
                    <a:pt x="11368" y="518"/>
                    <a:pt x="11307" y="487"/>
                  </a:cubicBezTo>
                  <a:cubicBezTo>
                    <a:pt x="11292" y="472"/>
                    <a:pt x="11269" y="464"/>
                    <a:pt x="11243" y="464"/>
                  </a:cubicBezTo>
                  <a:close/>
                  <a:moveTo>
                    <a:pt x="11429" y="305"/>
                  </a:moveTo>
                  <a:lnTo>
                    <a:pt x="11429" y="18208"/>
                  </a:lnTo>
                  <a:lnTo>
                    <a:pt x="334" y="25168"/>
                  </a:lnTo>
                  <a:lnTo>
                    <a:pt x="304" y="25138"/>
                  </a:lnTo>
                  <a:lnTo>
                    <a:pt x="304" y="7235"/>
                  </a:lnTo>
                  <a:lnTo>
                    <a:pt x="11398" y="305"/>
                  </a:lnTo>
                  <a:close/>
                  <a:moveTo>
                    <a:pt x="11442" y="1"/>
                  </a:moveTo>
                  <a:cubicBezTo>
                    <a:pt x="11385" y="1"/>
                    <a:pt x="11327" y="20"/>
                    <a:pt x="11277" y="62"/>
                  </a:cubicBezTo>
                  <a:lnTo>
                    <a:pt x="152" y="6992"/>
                  </a:lnTo>
                  <a:cubicBezTo>
                    <a:pt x="61" y="7053"/>
                    <a:pt x="0" y="7144"/>
                    <a:pt x="0" y="7265"/>
                  </a:cubicBezTo>
                  <a:lnTo>
                    <a:pt x="0" y="25138"/>
                  </a:lnTo>
                  <a:cubicBezTo>
                    <a:pt x="0" y="25260"/>
                    <a:pt x="61" y="25351"/>
                    <a:pt x="182" y="25412"/>
                  </a:cubicBezTo>
                  <a:cubicBezTo>
                    <a:pt x="213" y="25442"/>
                    <a:pt x="274" y="25442"/>
                    <a:pt x="334" y="25442"/>
                  </a:cubicBezTo>
                  <a:cubicBezTo>
                    <a:pt x="395" y="25442"/>
                    <a:pt x="456" y="25442"/>
                    <a:pt x="517" y="25412"/>
                  </a:cubicBezTo>
                  <a:lnTo>
                    <a:pt x="11581" y="18451"/>
                  </a:lnTo>
                  <a:cubicBezTo>
                    <a:pt x="11672" y="18390"/>
                    <a:pt x="11733" y="18299"/>
                    <a:pt x="11733" y="18208"/>
                  </a:cubicBezTo>
                  <a:lnTo>
                    <a:pt x="11733" y="305"/>
                  </a:lnTo>
                  <a:cubicBezTo>
                    <a:pt x="11733" y="129"/>
                    <a:pt x="11590" y="1"/>
                    <a:pt x="114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2"/>
            <p:cNvSpPr/>
            <p:nvPr/>
          </p:nvSpPr>
          <p:spPr>
            <a:xfrm>
              <a:off x="6516577" y="2812478"/>
              <a:ext cx="125826" cy="276533"/>
            </a:xfrm>
            <a:custGeom>
              <a:avLst/>
              <a:gdLst/>
              <a:ahLst/>
              <a:cxnLst/>
              <a:rect l="l" t="t" r="r" b="b"/>
              <a:pathLst>
                <a:path w="11369" h="24986" extrusionOk="0">
                  <a:moveTo>
                    <a:pt x="11034" y="1"/>
                  </a:moveTo>
                  <a:lnTo>
                    <a:pt x="11034" y="1399"/>
                  </a:lnTo>
                  <a:lnTo>
                    <a:pt x="11368" y="1399"/>
                  </a:lnTo>
                  <a:lnTo>
                    <a:pt x="11368" y="1"/>
                  </a:lnTo>
                  <a:close/>
                  <a:moveTo>
                    <a:pt x="11034" y="2098"/>
                  </a:moveTo>
                  <a:lnTo>
                    <a:pt x="11034" y="4074"/>
                  </a:lnTo>
                  <a:lnTo>
                    <a:pt x="11368" y="4074"/>
                  </a:lnTo>
                  <a:lnTo>
                    <a:pt x="11368" y="2098"/>
                  </a:lnTo>
                  <a:close/>
                  <a:moveTo>
                    <a:pt x="11034" y="4742"/>
                  </a:moveTo>
                  <a:lnTo>
                    <a:pt x="11034" y="6779"/>
                  </a:lnTo>
                  <a:lnTo>
                    <a:pt x="11368" y="6779"/>
                  </a:lnTo>
                  <a:lnTo>
                    <a:pt x="11368" y="4742"/>
                  </a:lnTo>
                  <a:close/>
                  <a:moveTo>
                    <a:pt x="11034" y="7448"/>
                  </a:moveTo>
                  <a:lnTo>
                    <a:pt x="11034" y="9454"/>
                  </a:lnTo>
                  <a:lnTo>
                    <a:pt x="11368" y="9454"/>
                  </a:lnTo>
                  <a:lnTo>
                    <a:pt x="11368" y="7448"/>
                  </a:lnTo>
                  <a:close/>
                  <a:moveTo>
                    <a:pt x="11034" y="10122"/>
                  </a:moveTo>
                  <a:lnTo>
                    <a:pt x="11034" y="12159"/>
                  </a:lnTo>
                  <a:lnTo>
                    <a:pt x="11368" y="12159"/>
                  </a:lnTo>
                  <a:lnTo>
                    <a:pt x="11368" y="10122"/>
                  </a:lnTo>
                  <a:close/>
                  <a:moveTo>
                    <a:pt x="11034" y="12828"/>
                  </a:moveTo>
                  <a:lnTo>
                    <a:pt x="11034" y="14834"/>
                  </a:lnTo>
                  <a:lnTo>
                    <a:pt x="11368" y="14834"/>
                  </a:lnTo>
                  <a:lnTo>
                    <a:pt x="11368" y="12828"/>
                  </a:lnTo>
                  <a:close/>
                  <a:moveTo>
                    <a:pt x="11034" y="15503"/>
                  </a:moveTo>
                  <a:lnTo>
                    <a:pt x="11034" y="17539"/>
                  </a:lnTo>
                  <a:lnTo>
                    <a:pt x="11368" y="17539"/>
                  </a:lnTo>
                  <a:lnTo>
                    <a:pt x="11368" y="15503"/>
                  </a:lnTo>
                  <a:close/>
                  <a:moveTo>
                    <a:pt x="10852" y="17904"/>
                  </a:moveTo>
                  <a:lnTo>
                    <a:pt x="9119" y="18998"/>
                  </a:lnTo>
                  <a:lnTo>
                    <a:pt x="9302" y="19272"/>
                  </a:lnTo>
                  <a:lnTo>
                    <a:pt x="11004" y="18208"/>
                  </a:lnTo>
                  <a:lnTo>
                    <a:pt x="10852" y="17904"/>
                  </a:lnTo>
                  <a:close/>
                  <a:moveTo>
                    <a:pt x="8572" y="19332"/>
                  </a:moveTo>
                  <a:lnTo>
                    <a:pt x="6839" y="20396"/>
                  </a:lnTo>
                  <a:lnTo>
                    <a:pt x="7022" y="20700"/>
                  </a:lnTo>
                  <a:lnTo>
                    <a:pt x="8724" y="19636"/>
                  </a:lnTo>
                  <a:lnTo>
                    <a:pt x="8572" y="19332"/>
                  </a:lnTo>
                  <a:close/>
                  <a:moveTo>
                    <a:pt x="6292" y="20761"/>
                  </a:moveTo>
                  <a:lnTo>
                    <a:pt x="4560" y="21825"/>
                  </a:lnTo>
                  <a:lnTo>
                    <a:pt x="4742" y="22129"/>
                  </a:lnTo>
                  <a:lnTo>
                    <a:pt x="6444" y="21065"/>
                  </a:lnTo>
                  <a:lnTo>
                    <a:pt x="6292" y="20761"/>
                  </a:lnTo>
                  <a:close/>
                  <a:moveTo>
                    <a:pt x="4013" y="22190"/>
                  </a:moveTo>
                  <a:lnTo>
                    <a:pt x="2280" y="23253"/>
                  </a:lnTo>
                  <a:lnTo>
                    <a:pt x="2462" y="23557"/>
                  </a:lnTo>
                  <a:lnTo>
                    <a:pt x="4165" y="22493"/>
                  </a:lnTo>
                  <a:lnTo>
                    <a:pt x="4013" y="22190"/>
                  </a:lnTo>
                  <a:close/>
                  <a:moveTo>
                    <a:pt x="1733" y="23618"/>
                  </a:moveTo>
                  <a:lnTo>
                    <a:pt x="0" y="24682"/>
                  </a:lnTo>
                  <a:lnTo>
                    <a:pt x="183" y="24986"/>
                  </a:lnTo>
                  <a:lnTo>
                    <a:pt x="1885" y="23892"/>
                  </a:lnTo>
                  <a:lnTo>
                    <a:pt x="1733" y="2361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p:nvPr/>
          </p:nvSpPr>
          <p:spPr>
            <a:xfrm>
              <a:off x="6515227" y="2811139"/>
              <a:ext cx="128516" cy="279222"/>
            </a:xfrm>
            <a:custGeom>
              <a:avLst/>
              <a:gdLst/>
              <a:ahLst/>
              <a:cxnLst/>
              <a:rect l="l" t="t" r="r" b="b"/>
              <a:pathLst>
                <a:path w="11612" h="25229" extrusionOk="0">
                  <a:moveTo>
                    <a:pt x="11338" y="274"/>
                  </a:moveTo>
                  <a:lnTo>
                    <a:pt x="11338" y="1368"/>
                  </a:lnTo>
                  <a:lnTo>
                    <a:pt x="11278" y="1368"/>
                  </a:lnTo>
                  <a:lnTo>
                    <a:pt x="11278" y="274"/>
                  </a:lnTo>
                  <a:close/>
                  <a:moveTo>
                    <a:pt x="11156" y="0"/>
                  </a:moveTo>
                  <a:cubicBezTo>
                    <a:pt x="11065" y="0"/>
                    <a:pt x="11004" y="61"/>
                    <a:pt x="11004" y="122"/>
                  </a:cubicBezTo>
                  <a:lnTo>
                    <a:pt x="11004" y="1520"/>
                  </a:lnTo>
                  <a:cubicBezTo>
                    <a:pt x="11004" y="1581"/>
                    <a:pt x="11065" y="1642"/>
                    <a:pt x="11156" y="1642"/>
                  </a:cubicBezTo>
                  <a:lnTo>
                    <a:pt x="11490" y="1642"/>
                  </a:lnTo>
                  <a:lnTo>
                    <a:pt x="11490" y="1672"/>
                  </a:lnTo>
                  <a:cubicBezTo>
                    <a:pt x="11551" y="1672"/>
                    <a:pt x="11612" y="1581"/>
                    <a:pt x="11612" y="1520"/>
                  </a:cubicBezTo>
                  <a:lnTo>
                    <a:pt x="11612" y="122"/>
                  </a:lnTo>
                  <a:cubicBezTo>
                    <a:pt x="11612" y="61"/>
                    <a:pt x="11551" y="0"/>
                    <a:pt x="11490" y="0"/>
                  </a:cubicBezTo>
                  <a:close/>
                  <a:moveTo>
                    <a:pt x="11338" y="2341"/>
                  </a:moveTo>
                  <a:lnTo>
                    <a:pt x="11338" y="4043"/>
                  </a:lnTo>
                  <a:lnTo>
                    <a:pt x="11278" y="4043"/>
                  </a:lnTo>
                  <a:lnTo>
                    <a:pt x="11278" y="2341"/>
                  </a:lnTo>
                  <a:close/>
                  <a:moveTo>
                    <a:pt x="11156" y="2067"/>
                  </a:moveTo>
                  <a:cubicBezTo>
                    <a:pt x="11065" y="2067"/>
                    <a:pt x="11004" y="2128"/>
                    <a:pt x="11004" y="2219"/>
                  </a:cubicBezTo>
                  <a:lnTo>
                    <a:pt x="11004" y="4195"/>
                  </a:lnTo>
                  <a:cubicBezTo>
                    <a:pt x="11004" y="4286"/>
                    <a:pt x="11065" y="4347"/>
                    <a:pt x="11156" y="4347"/>
                  </a:cubicBezTo>
                  <a:lnTo>
                    <a:pt x="11490" y="4347"/>
                  </a:lnTo>
                  <a:cubicBezTo>
                    <a:pt x="11551" y="4347"/>
                    <a:pt x="11612" y="4286"/>
                    <a:pt x="11612" y="4225"/>
                  </a:cubicBezTo>
                  <a:lnTo>
                    <a:pt x="11612" y="2219"/>
                  </a:lnTo>
                  <a:cubicBezTo>
                    <a:pt x="11612" y="2128"/>
                    <a:pt x="11551" y="2067"/>
                    <a:pt x="11490" y="2067"/>
                  </a:cubicBezTo>
                  <a:close/>
                  <a:moveTo>
                    <a:pt x="11338" y="5015"/>
                  </a:moveTo>
                  <a:lnTo>
                    <a:pt x="11338" y="6748"/>
                  </a:lnTo>
                  <a:lnTo>
                    <a:pt x="11278" y="6748"/>
                  </a:lnTo>
                  <a:lnTo>
                    <a:pt x="11278" y="5015"/>
                  </a:lnTo>
                  <a:close/>
                  <a:moveTo>
                    <a:pt x="11156" y="4711"/>
                  </a:moveTo>
                  <a:cubicBezTo>
                    <a:pt x="11065" y="4711"/>
                    <a:pt x="11004" y="4772"/>
                    <a:pt x="11004" y="4863"/>
                  </a:cubicBezTo>
                  <a:lnTo>
                    <a:pt x="11004" y="6900"/>
                  </a:lnTo>
                  <a:cubicBezTo>
                    <a:pt x="11004" y="6961"/>
                    <a:pt x="11065" y="7022"/>
                    <a:pt x="11156" y="7022"/>
                  </a:cubicBezTo>
                  <a:lnTo>
                    <a:pt x="11490" y="7022"/>
                  </a:lnTo>
                  <a:cubicBezTo>
                    <a:pt x="11551" y="7022"/>
                    <a:pt x="11612" y="6961"/>
                    <a:pt x="11612" y="6870"/>
                  </a:cubicBezTo>
                  <a:lnTo>
                    <a:pt x="11612" y="4863"/>
                  </a:lnTo>
                  <a:cubicBezTo>
                    <a:pt x="11612" y="4772"/>
                    <a:pt x="11551" y="4711"/>
                    <a:pt x="11490" y="4711"/>
                  </a:cubicBezTo>
                  <a:close/>
                  <a:moveTo>
                    <a:pt x="11338" y="7690"/>
                  </a:moveTo>
                  <a:lnTo>
                    <a:pt x="11338" y="9423"/>
                  </a:lnTo>
                  <a:lnTo>
                    <a:pt x="11278" y="9423"/>
                  </a:lnTo>
                  <a:lnTo>
                    <a:pt x="11278" y="7690"/>
                  </a:lnTo>
                  <a:close/>
                  <a:moveTo>
                    <a:pt x="11156" y="7417"/>
                  </a:moveTo>
                  <a:cubicBezTo>
                    <a:pt x="11065" y="7417"/>
                    <a:pt x="11004" y="7477"/>
                    <a:pt x="11004" y="7569"/>
                  </a:cubicBezTo>
                  <a:lnTo>
                    <a:pt x="11004" y="9575"/>
                  </a:lnTo>
                  <a:cubicBezTo>
                    <a:pt x="11004" y="9666"/>
                    <a:pt x="11065" y="9727"/>
                    <a:pt x="11156" y="9727"/>
                  </a:cubicBezTo>
                  <a:lnTo>
                    <a:pt x="11490" y="9727"/>
                  </a:lnTo>
                  <a:cubicBezTo>
                    <a:pt x="11551" y="9727"/>
                    <a:pt x="11612" y="9666"/>
                    <a:pt x="11612" y="9575"/>
                  </a:cubicBezTo>
                  <a:lnTo>
                    <a:pt x="11612" y="7569"/>
                  </a:lnTo>
                  <a:cubicBezTo>
                    <a:pt x="11612" y="7477"/>
                    <a:pt x="11551" y="7417"/>
                    <a:pt x="11490" y="7417"/>
                  </a:cubicBezTo>
                  <a:close/>
                  <a:moveTo>
                    <a:pt x="11338" y="10395"/>
                  </a:moveTo>
                  <a:lnTo>
                    <a:pt x="11338" y="12128"/>
                  </a:lnTo>
                  <a:lnTo>
                    <a:pt x="11278" y="12128"/>
                  </a:lnTo>
                  <a:lnTo>
                    <a:pt x="11278" y="10395"/>
                  </a:lnTo>
                  <a:close/>
                  <a:moveTo>
                    <a:pt x="11156" y="10092"/>
                  </a:moveTo>
                  <a:cubicBezTo>
                    <a:pt x="11065" y="10092"/>
                    <a:pt x="11004" y="10152"/>
                    <a:pt x="11004" y="10243"/>
                  </a:cubicBezTo>
                  <a:lnTo>
                    <a:pt x="11004" y="12250"/>
                  </a:lnTo>
                  <a:cubicBezTo>
                    <a:pt x="11004" y="12341"/>
                    <a:pt x="11065" y="12402"/>
                    <a:pt x="11156" y="12402"/>
                  </a:cubicBezTo>
                  <a:lnTo>
                    <a:pt x="11490" y="12402"/>
                  </a:lnTo>
                  <a:cubicBezTo>
                    <a:pt x="11551" y="12402"/>
                    <a:pt x="11612" y="12341"/>
                    <a:pt x="11612" y="12250"/>
                  </a:cubicBezTo>
                  <a:lnTo>
                    <a:pt x="11612" y="10243"/>
                  </a:lnTo>
                  <a:cubicBezTo>
                    <a:pt x="11612" y="10152"/>
                    <a:pt x="11551" y="10092"/>
                    <a:pt x="11490" y="10092"/>
                  </a:cubicBezTo>
                  <a:close/>
                  <a:moveTo>
                    <a:pt x="11338" y="13070"/>
                  </a:moveTo>
                  <a:lnTo>
                    <a:pt x="11338" y="14803"/>
                  </a:lnTo>
                  <a:lnTo>
                    <a:pt x="11278" y="14803"/>
                  </a:lnTo>
                  <a:lnTo>
                    <a:pt x="11278" y="13070"/>
                  </a:lnTo>
                  <a:close/>
                  <a:moveTo>
                    <a:pt x="11156" y="12797"/>
                  </a:moveTo>
                  <a:cubicBezTo>
                    <a:pt x="11065" y="12797"/>
                    <a:pt x="11004" y="12858"/>
                    <a:pt x="11004" y="12949"/>
                  </a:cubicBezTo>
                  <a:lnTo>
                    <a:pt x="11004" y="14955"/>
                  </a:lnTo>
                  <a:cubicBezTo>
                    <a:pt x="11004" y="15016"/>
                    <a:pt x="11065" y="15107"/>
                    <a:pt x="11156" y="15107"/>
                  </a:cubicBezTo>
                  <a:lnTo>
                    <a:pt x="11490" y="15107"/>
                  </a:lnTo>
                  <a:cubicBezTo>
                    <a:pt x="11551" y="15107"/>
                    <a:pt x="11612" y="15046"/>
                    <a:pt x="11612" y="14955"/>
                  </a:cubicBezTo>
                  <a:lnTo>
                    <a:pt x="11612" y="12949"/>
                  </a:lnTo>
                  <a:cubicBezTo>
                    <a:pt x="11612" y="12858"/>
                    <a:pt x="11551" y="12797"/>
                    <a:pt x="11490" y="12797"/>
                  </a:cubicBezTo>
                  <a:close/>
                  <a:moveTo>
                    <a:pt x="11338" y="15775"/>
                  </a:moveTo>
                  <a:lnTo>
                    <a:pt x="11338" y="17508"/>
                  </a:lnTo>
                  <a:lnTo>
                    <a:pt x="11278" y="17508"/>
                  </a:lnTo>
                  <a:lnTo>
                    <a:pt x="11278" y="15775"/>
                  </a:lnTo>
                  <a:close/>
                  <a:moveTo>
                    <a:pt x="11156" y="15472"/>
                  </a:moveTo>
                  <a:cubicBezTo>
                    <a:pt x="11065" y="15472"/>
                    <a:pt x="11004" y="15532"/>
                    <a:pt x="11004" y="15624"/>
                  </a:cubicBezTo>
                  <a:lnTo>
                    <a:pt x="11004" y="17630"/>
                  </a:lnTo>
                  <a:cubicBezTo>
                    <a:pt x="11004" y="17721"/>
                    <a:pt x="11065" y="17782"/>
                    <a:pt x="11156" y="17782"/>
                  </a:cubicBezTo>
                  <a:lnTo>
                    <a:pt x="11490" y="17782"/>
                  </a:lnTo>
                  <a:cubicBezTo>
                    <a:pt x="11551" y="17782"/>
                    <a:pt x="11612" y="17721"/>
                    <a:pt x="11612" y="17630"/>
                  </a:cubicBezTo>
                  <a:lnTo>
                    <a:pt x="11612" y="15624"/>
                  </a:lnTo>
                  <a:cubicBezTo>
                    <a:pt x="11612" y="15532"/>
                    <a:pt x="11551" y="15472"/>
                    <a:pt x="11490" y="15472"/>
                  </a:cubicBezTo>
                  <a:close/>
                  <a:moveTo>
                    <a:pt x="10913" y="18238"/>
                  </a:moveTo>
                  <a:lnTo>
                    <a:pt x="10913" y="18268"/>
                  </a:lnTo>
                  <a:lnTo>
                    <a:pt x="9454" y="19210"/>
                  </a:lnTo>
                  <a:lnTo>
                    <a:pt x="9424" y="19149"/>
                  </a:lnTo>
                  <a:lnTo>
                    <a:pt x="10913" y="18238"/>
                  </a:lnTo>
                  <a:close/>
                  <a:moveTo>
                    <a:pt x="10962" y="17900"/>
                  </a:moveTo>
                  <a:cubicBezTo>
                    <a:pt x="10933" y="17900"/>
                    <a:pt x="10906" y="17910"/>
                    <a:pt x="10883" y="17934"/>
                  </a:cubicBezTo>
                  <a:lnTo>
                    <a:pt x="9180" y="18997"/>
                  </a:lnTo>
                  <a:cubicBezTo>
                    <a:pt x="9150" y="18997"/>
                    <a:pt x="9120" y="19028"/>
                    <a:pt x="9120" y="19089"/>
                  </a:cubicBezTo>
                  <a:cubicBezTo>
                    <a:pt x="9089" y="19119"/>
                    <a:pt x="9089" y="19149"/>
                    <a:pt x="9120" y="19180"/>
                  </a:cubicBezTo>
                  <a:lnTo>
                    <a:pt x="9302" y="19484"/>
                  </a:lnTo>
                  <a:cubicBezTo>
                    <a:pt x="9332" y="19514"/>
                    <a:pt x="9363" y="19545"/>
                    <a:pt x="9424" y="19545"/>
                  </a:cubicBezTo>
                  <a:cubicBezTo>
                    <a:pt x="9454" y="19545"/>
                    <a:pt x="9484" y="19514"/>
                    <a:pt x="9515" y="19514"/>
                  </a:cubicBezTo>
                  <a:lnTo>
                    <a:pt x="11217" y="18450"/>
                  </a:lnTo>
                  <a:cubicBezTo>
                    <a:pt x="11247" y="18420"/>
                    <a:pt x="11278" y="18390"/>
                    <a:pt x="11278" y="18359"/>
                  </a:cubicBezTo>
                  <a:cubicBezTo>
                    <a:pt x="11278" y="18329"/>
                    <a:pt x="11278" y="18268"/>
                    <a:pt x="11247" y="18238"/>
                  </a:cubicBezTo>
                  <a:lnTo>
                    <a:pt x="11095" y="17964"/>
                  </a:lnTo>
                  <a:cubicBezTo>
                    <a:pt x="11058" y="17926"/>
                    <a:pt x="11009" y="17900"/>
                    <a:pt x="10962" y="17900"/>
                  </a:cubicBezTo>
                  <a:close/>
                  <a:moveTo>
                    <a:pt x="8633" y="19666"/>
                  </a:moveTo>
                  <a:lnTo>
                    <a:pt x="8633" y="19697"/>
                  </a:lnTo>
                  <a:lnTo>
                    <a:pt x="7174" y="20639"/>
                  </a:lnTo>
                  <a:lnTo>
                    <a:pt x="7144" y="20578"/>
                  </a:lnTo>
                  <a:lnTo>
                    <a:pt x="8633" y="19666"/>
                  </a:lnTo>
                  <a:close/>
                  <a:moveTo>
                    <a:pt x="8657" y="19320"/>
                  </a:moveTo>
                  <a:cubicBezTo>
                    <a:pt x="8638" y="19320"/>
                    <a:pt x="8619" y="19324"/>
                    <a:pt x="8603" y="19332"/>
                  </a:cubicBezTo>
                  <a:lnTo>
                    <a:pt x="6901" y="20396"/>
                  </a:lnTo>
                  <a:cubicBezTo>
                    <a:pt x="6870" y="20426"/>
                    <a:pt x="6840" y="20456"/>
                    <a:pt x="6840" y="20517"/>
                  </a:cubicBezTo>
                  <a:cubicBezTo>
                    <a:pt x="6809" y="20548"/>
                    <a:pt x="6809" y="20578"/>
                    <a:pt x="6840" y="20608"/>
                  </a:cubicBezTo>
                  <a:lnTo>
                    <a:pt x="7022" y="20882"/>
                  </a:lnTo>
                  <a:cubicBezTo>
                    <a:pt x="7053" y="20943"/>
                    <a:pt x="7083" y="20973"/>
                    <a:pt x="7144" y="20973"/>
                  </a:cubicBezTo>
                  <a:cubicBezTo>
                    <a:pt x="7174" y="20943"/>
                    <a:pt x="7205" y="20943"/>
                    <a:pt x="7235" y="20943"/>
                  </a:cubicBezTo>
                  <a:lnTo>
                    <a:pt x="8937" y="19879"/>
                  </a:lnTo>
                  <a:cubicBezTo>
                    <a:pt x="8968" y="19848"/>
                    <a:pt x="8998" y="19818"/>
                    <a:pt x="8998" y="19788"/>
                  </a:cubicBezTo>
                  <a:cubicBezTo>
                    <a:pt x="8998" y="19757"/>
                    <a:pt x="8998" y="19697"/>
                    <a:pt x="8968" y="19666"/>
                  </a:cubicBezTo>
                  <a:lnTo>
                    <a:pt x="8816" y="19393"/>
                  </a:lnTo>
                  <a:cubicBezTo>
                    <a:pt x="8771" y="19348"/>
                    <a:pt x="8710" y="19320"/>
                    <a:pt x="8657" y="19320"/>
                  </a:cubicBezTo>
                  <a:close/>
                  <a:moveTo>
                    <a:pt x="6354" y="21095"/>
                  </a:moveTo>
                  <a:lnTo>
                    <a:pt x="6354" y="21125"/>
                  </a:lnTo>
                  <a:lnTo>
                    <a:pt x="4895" y="22037"/>
                  </a:lnTo>
                  <a:lnTo>
                    <a:pt x="4864" y="22007"/>
                  </a:lnTo>
                  <a:lnTo>
                    <a:pt x="6354" y="21095"/>
                  </a:lnTo>
                  <a:close/>
                  <a:moveTo>
                    <a:pt x="6377" y="20748"/>
                  </a:moveTo>
                  <a:cubicBezTo>
                    <a:pt x="6358" y="20748"/>
                    <a:pt x="6339" y="20752"/>
                    <a:pt x="6323" y="20760"/>
                  </a:cubicBezTo>
                  <a:lnTo>
                    <a:pt x="4621" y="21855"/>
                  </a:lnTo>
                  <a:cubicBezTo>
                    <a:pt x="4591" y="21855"/>
                    <a:pt x="4560" y="21885"/>
                    <a:pt x="4560" y="21915"/>
                  </a:cubicBezTo>
                  <a:cubicBezTo>
                    <a:pt x="4530" y="21976"/>
                    <a:pt x="4530" y="22007"/>
                    <a:pt x="4560" y="22037"/>
                  </a:cubicBezTo>
                  <a:lnTo>
                    <a:pt x="4743" y="22311"/>
                  </a:lnTo>
                  <a:cubicBezTo>
                    <a:pt x="4773" y="22371"/>
                    <a:pt x="4803" y="22371"/>
                    <a:pt x="4864" y="22402"/>
                  </a:cubicBezTo>
                  <a:lnTo>
                    <a:pt x="4864" y="22371"/>
                  </a:lnTo>
                  <a:lnTo>
                    <a:pt x="4955" y="22371"/>
                  </a:lnTo>
                  <a:lnTo>
                    <a:pt x="6658" y="21307"/>
                  </a:lnTo>
                  <a:cubicBezTo>
                    <a:pt x="6688" y="21277"/>
                    <a:pt x="6718" y="21247"/>
                    <a:pt x="6718" y="21216"/>
                  </a:cubicBezTo>
                  <a:cubicBezTo>
                    <a:pt x="6718" y="21156"/>
                    <a:pt x="6718" y="21125"/>
                    <a:pt x="6688" y="21095"/>
                  </a:cubicBezTo>
                  <a:lnTo>
                    <a:pt x="6536" y="20821"/>
                  </a:lnTo>
                  <a:cubicBezTo>
                    <a:pt x="6491" y="20777"/>
                    <a:pt x="6431" y="20748"/>
                    <a:pt x="6377" y="20748"/>
                  </a:cubicBezTo>
                  <a:close/>
                  <a:moveTo>
                    <a:pt x="4074" y="22523"/>
                  </a:moveTo>
                  <a:lnTo>
                    <a:pt x="4104" y="22554"/>
                  </a:lnTo>
                  <a:lnTo>
                    <a:pt x="2615" y="23466"/>
                  </a:lnTo>
                  <a:lnTo>
                    <a:pt x="2584" y="23435"/>
                  </a:lnTo>
                  <a:lnTo>
                    <a:pt x="4074" y="22523"/>
                  </a:lnTo>
                  <a:close/>
                  <a:moveTo>
                    <a:pt x="4119" y="22171"/>
                  </a:moveTo>
                  <a:cubicBezTo>
                    <a:pt x="4092" y="22171"/>
                    <a:pt x="4066" y="22178"/>
                    <a:pt x="4043" y="22189"/>
                  </a:cubicBezTo>
                  <a:lnTo>
                    <a:pt x="2341" y="23283"/>
                  </a:lnTo>
                  <a:cubicBezTo>
                    <a:pt x="2311" y="23283"/>
                    <a:pt x="2281" y="23314"/>
                    <a:pt x="2281" y="23344"/>
                  </a:cubicBezTo>
                  <a:cubicBezTo>
                    <a:pt x="2250" y="23374"/>
                    <a:pt x="2250" y="23435"/>
                    <a:pt x="2281" y="23466"/>
                  </a:cubicBezTo>
                  <a:lnTo>
                    <a:pt x="2463" y="23739"/>
                  </a:lnTo>
                  <a:cubicBezTo>
                    <a:pt x="2463" y="23770"/>
                    <a:pt x="2493" y="23800"/>
                    <a:pt x="2554" y="23800"/>
                  </a:cubicBezTo>
                  <a:lnTo>
                    <a:pt x="2676" y="23800"/>
                  </a:lnTo>
                  <a:lnTo>
                    <a:pt x="4378" y="22736"/>
                  </a:lnTo>
                  <a:cubicBezTo>
                    <a:pt x="4408" y="22706"/>
                    <a:pt x="4439" y="22675"/>
                    <a:pt x="4439" y="22645"/>
                  </a:cubicBezTo>
                  <a:cubicBezTo>
                    <a:pt x="4439" y="22584"/>
                    <a:pt x="4439" y="22554"/>
                    <a:pt x="4439" y="22523"/>
                  </a:cubicBezTo>
                  <a:lnTo>
                    <a:pt x="4256" y="22250"/>
                  </a:lnTo>
                  <a:cubicBezTo>
                    <a:pt x="4218" y="22192"/>
                    <a:pt x="4167" y="22171"/>
                    <a:pt x="4119" y="22171"/>
                  </a:cubicBezTo>
                  <a:close/>
                  <a:moveTo>
                    <a:pt x="1794" y="23952"/>
                  </a:moveTo>
                  <a:lnTo>
                    <a:pt x="1825" y="23982"/>
                  </a:lnTo>
                  <a:lnTo>
                    <a:pt x="335" y="24894"/>
                  </a:lnTo>
                  <a:lnTo>
                    <a:pt x="305" y="24864"/>
                  </a:lnTo>
                  <a:lnTo>
                    <a:pt x="1794" y="23952"/>
                  </a:lnTo>
                  <a:close/>
                  <a:moveTo>
                    <a:pt x="1869" y="23599"/>
                  </a:moveTo>
                  <a:cubicBezTo>
                    <a:pt x="1843" y="23599"/>
                    <a:pt x="1816" y="23606"/>
                    <a:pt x="1794" y="23618"/>
                  </a:cubicBezTo>
                  <a:lnTo>
                    <a:pt x="92" y="24681"/>
                  </a:lnTo>
                  <a:cubicBezTo>
                    <a:pt x="31" y="24712"/>
                    <a:pt x="31" y="24742"/>
                    <a:pt x="1" y="24773"/>
                  </a:cubicBezTo>
                  <a:cubicBezTo>
                    <a:pt x="1" y="24803"/>
                    <a:pt x="1" y="24864"/>
                    <a:pt x="1" y="24894"/>
                  </a:cubicBezTo>
                  <a:lnTo>
                    <a:pt x="183" y="25168"/>
                  </a:lnTo>
                  <a:cubicBezTo>
                    <a:pt x="214" y="25198"/>
                    <a:pt x="274" y="25229"/>
                    <a:pt x="305" y="25229"/>
                  </a:cubicBezTo>
                  <a:lnTo>
                    <a:pt x="396" y="25229"/>
                  </a:lnTo>
                  <a:lnTo>
                    <a:pt x="2129" y="24134"/>
                  </a:lnTo>
                  <a:cubicBezTo>
                    <a:pt x="2159" y="24134"/>
                    <a:pt x="2159" y="24104"/>
                    <a:pt x="2189" y="24073"/>
                  </a:cubicBezTo>
                  <a:cubicBezTo>
                    <a:pt x="2189" y="24013"/>
                    <a:pt x="2189" y="23982"/>
                    <a:pt x="2159" y="23952"/>
                  </a:cubicBezTo>
                  <a:lnTo>
                    <a:pt x="1977" y="23678"/>
                  </a:lnTo>
                  <a:cubicBezTo>
                    <a:pt x="1957" y="23621"/>
                    <a:pt x="1914" y="23599"/>
                    <a:pt x="1869" y="2359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6515902" y="2810796"/>
              <a:ext cx="411434" cy="278558"/>
            </a:xfrm>
            <a:custGeom>
              <a:avLst/>
              <a:gdLst/>
              <a:ahLst/>
              <a:cxnLst/>
              <a:rect l="l" t="t" r="r" b="b"/>
              <a:pathLst>
                <a:path w="37175" h="25169" extrusionOk="0">
                  <a:moveTo>
                    <a:pt x="11247" y="1"/>
                  </a:moveTo>
                  <a:cubicBezTo>
                    <a:pt x="11217" y="1"/>
                    <a:pt x="11186" y="1"/>
                    <a:pt x="11156" y="31"/>
                  </a:cubicBezTo>
                  <a:lnTo>
                    <a:pt x="61" y="6961"/>
                  </a:lnTo>
                  <a:cubicBezTo>
                    <a:pt x="31" y="6992"/>
                    <a:pt x="1" y="7053"/>
                    <a:pt x="1" y="7113"/>
                  </a:cubicBezTo>
                  <a:lnTo>
                    <a:pt x="1" y="24986"/>
                  </a:lnTo>
                  <a:cubicBezTo>
                    <a:pt x="1" y="25077"/>
                    <a:pt x="61" y="25138"/>
                    <a:pt x="153" y="25168"/>
                  </a:cubicBezTo>
                  <a:cubicBezTo>
                    <a:pt x="244" y="25138"/>
                    <a:pt x="335" y="25077"/>
                    <a:pt x="335" y="24986"/>
                  </a:cubicBezTo>
                  <a:lnTo>
                    <a:pt x="335" y="7205"/>
                  </a:lnTo>
                  <a:lnTo>
                    <a:pt x="11308" y="335"/>
                  </a:lnTo>
                  <a:lnTo>
                    <a:pt x="36931" y="335"/>
                  </a:lnTo>
                  <a:cubicBezTo>
                    <a:pt x="37175" y="335"/>
                    <a:pt x="37175" y="1"/>
                    <a:pt x="36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2"/>
            <p:cNvSpPr/>
            <p:nvPr/>
          </p:nvSpPr>
          <p:spPr>
            <a:xfrm>
              <a:off x="6514220" y="2809114"/>
              <a:ext cx="415131" cy="281579"/>
            </a:xfrm>
            <a:custGeom>
              <a:avLst/>
              <a:gdLst/>
              <a:ahLst/>
              <a:cxnLst/>
              <a:rect l="l" t="t" r="r" b="b"/>
              <a:pathLst>
                <a:path w="37509" h="25442" extrusionOk="0">
                  <a:moveTo>
                    <a:pt x="11399" y="274"/>
                  </a:moveTo>
                  <a:lnTo>
                    <a:pt x="37114" y="305"/>
                  </a:lnTo>
                  <a:cubicBezTo>
                    <a:pt x="37144" y="305"/>
                    <a:pt x="37144" y="366"/>
                    <a:pt x="37114" y="366"/>
                  </a:cubicBezTo>
                  <a:lnTo>
                    <a:pt x="11399" y="366"/>
                  </a:lnTo>
                  <a:lnTo>
                    <a:pt x="426" y="7235"/>
                  </a:lnTo>
                  <a:cubicBezTo>
                    <a:pt x="365" y="7235"/>
                    <a:pt x="335" y="7296"/>
                    <a:pt x="335" y="7357"/>
                  </a:cubicBezTo>
                  <a:lnTo>
                    <a:pt x="335" y="25138"/>
                  </a:lnTo>
                  <a:cubicBezTo>
                    <a:pt x="335" y="25153"/>
                    <a:pt x="327" y="25161"/>
                    <a:pt x="320" y="25161"/>
                  </a:cubicBezTo>
                  <a:cubicBezTo>
                    <a:pt x="312" y="25161"/>
                    <a:pt x="305" y="25153"/>
                    <a:pt x="305" y="25138"/>
                  </a:cubicBezTo>
                  <a:lnTo>
                    <a:pt x="305" y="7235"/>
                  </a:lnTo>
                  <a:lnTo>
                    <a:pt x="11399" y="274"/>
                  </a:lnTo>
                  <a:close/>
                  <a:moveTo>
                    <a:pt x="11399" y="1"/>
                  </a:moveTo>
                  <a:cubicBezTo>
                    <a:pt x="11338" y="1"/>
                    <a:pt x="11277" y="31"/>
                    <a:pt x="11247" y="62"/>
                  </a:cubicBezTo>
                  <a:lnTo>
                    <a:pt x="153" y="6992"/>
                  </a:lnTo>
                  <a:cubicBezTo>
                    <a:pt x="61" y="7053"/>
                    <a:pt x="1" y="7144"/>
                    <a:pt x="1" y="7265"/>
                  </a:cubicBezTo>
                  <a:lnTo>
                    <a:pt x="1" y="25138"/>
                  </a:lnTo>
                  <a:cubicBezTo>
                    <a:pt x="1" y="25320"/>
                    <a:pt x="153" y="25442"/>
                    <a:pt x="305" y="25442"/>
                  </a:cubicBezTo>
                  <a:cubicBezTo>
                    <a:pt x="487" y="25442"/>
                    <a:pt x="639" y="25320"/>
                    <a:pt x="639" y="25138"/>
                  </a:cubicBezTo>
                  <a:lnTo>
                    <a:pt x="639" y="7417"/>
                  </a:lnTo>
                  <a:lnTo>
                    <a:pt x="11490" y="639"/>
                  </a:lnTo>
                  <a:lnTo>
                    <a:pt x="37083" y="639"/>
                  </a:lnTo>
                  <a:cubicBezTo>
                    <a:pt x="37509" y="639"/>
                    <a:pt x="37509" y="1"/>
                    <a:pt x="370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2"/>
            <p:cNvSpPr/>
            <p:nvPr/>
          </p:nvSpPr>
          <p:spPr>
            <a:xfrm>
              <a:off x="6640378" y="3008606"/>
              <a:ext cx="284269" cy="3708"/>
            </a:xfrm>
            <a:custGeom>
              <a:avLst/>
              <a:gdLst/>
              <a:ahLst/>
              <a:cxnLst/>
              <a:rect l="l" t="t" r="r" b="b"/>
              <a:pathLst>
                <a:path w="25685" h="335" extrusionOk="0">
                  <a:moveTo>
                    <a:pt x="0" y="0"/>
                  </a:moveTo>
                  <a:lnTo>
                    <a:pt x="0" y="335"/>
                  </a:lnTo>
                  <a:lnTo>
                    <a:pt x="2006" y="335"/>
                  </a:lnTo>
                  <a:lnTo>
                    <a:pt x="2006" y="0"/>
                  </a:lnTo>
                  <a:close/>
                  <a:moveTo>
                    <a:pt x="2705" y="0"/>
                  </a:moveTo>
                  <a:lnTo>
                    <a:pt x="2705" y="335"/>
                  </a:lnTo>
                  <a:lnTo>
                    <a:pt x="4711" y="335"/>
                  </a:lnTo>
                  <a:lnTo>
                    <a:pt x="4711" y="0"/>
                  </a:lnTo>
                  <a:close/>
                  <a:moveTo>
                    <a:pt x="5380" y="0"/>
                  </a:moveTo>
                  <a:lnTo>
                    <a:pt x="5380" y="335"/>
                  </a:lnTo>
                  <a:lnTo>
                    <a:pt x="7386" y="335"/>
                  </a:lnTo>
                  <a:lnTo>
                    <a:pt x="7386" y="0"/>
                  </a:lnTo>
                  <a:close/>
                  <a:moveTo>
                    <a:pt x="8085" y="0"/>
                  </a:moveTo>
                  <a:lnTo>
                    <a:pt x="8085" y="335"/>
                  </a:lnTo>
                  <a:lnTo>
                    <a:pt x="10091" y="335"/>
                  </a:lnTo>
                  <a:lnTo>
                    <a:pt x="10091" y="0"/>
                  </a:lnTo>
                  <a:close/>
                  <a:moveTo>
                    <a:pt x="10760" y="0"/>
                  </a:moveTo>
                  <a:lnTo>
                    <a:pt x="10760" y="335"/>
                  </a:lnTo>
                  <a:lnTo>
                    <a:pt x="12766" y="335"/>
                  </a:lnTo>
                  <a:lnTo>
                    <a:pt x="12766" y="0"/>
                  </a:lnTo>
                  <a:close/>
                  <a:moveTo>
                    <a:pt x="13435" y="0"/>
                  </a:moveTo>
                  <a:lnTo>
                    <a:pt x="13435" y="335"/>
                  </a:lnTo>
                  <a:lnTo>
                    <a:pt x="15471" y="335"/>
                  </a:lnTo>
                  <a:lnTo>
                    <a:pt x="15471" y="0"/>
                  </a:lnTo>
                  <a:close/>
                  <a:moveTo>
                    <a:pt x="16140" y="0"/>
                  </a:moveTo>
                  <a:lnTo>
                    <a:pt x="16140" y="335"/>
                  </a:lnTo>
                  <a:lnTo>
                    <a:pt x="18146" y="335"/>
                  </a:lnTo>
                  <a:lnTo>
                    <a:pt x="18146" y="0"/>
                  </a:lnTo>
                  <a:close/>
                  <a:moveTo>
                    <a:pt x="18815" y="0"/>
                  </a:moveTo>
                  <a:lnTo>
                    <a:pt x="18815" y="335"/>
                  </a:lnTo>
                  <a:lnTo>
                    <a:pt x="20852" y="335"/>
                  </a:lnTo>
                  <a:lnTo>
                    <a:pt x="20852" y="0"/>
                  </a:lnTo>
                  <a:close/>
                  <a:moveTo>
                    <a:pt x="21520" y="0"/>
                  </a:moveTo>
                  <a:lnTo>
                    <a:pt x="21520" y="335"/>
                  </a:lnTo>
                  <a:lnTo>
                    <a:pt x="23526" y="335"/>
                  </a:lnTo>
                  <a:lnTo>
                    <a:pt x="23526" y="0"/>
                  </a:lnTo>
                  <a:close/>
                  <a:moveTo>
                    <a:pt x="24195" y="0"/>
                  </a:moveTo>
                  <a:lnTo>
                    <a:pt x="24195" y="335"/>
                  </a:lnTo>
                  <a:lnTo>
                    <a:pt x="25684" y="335"/>
                  </a:lnTo>
                  <a:lnTo>
                    <a:pt x="256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2"/>
            <p:cNvSpPr/>
            <p:nvPr/>
          </p:nvSpPr>
          <p:spPr>
            <a:xfrm>
              <a:off x="6638696" y="3006923"/>
              <a:ext cx="287633" cy="7072"/>
            </a:xfrm>
            <a:custGeom>
              <a:avLst/>
              <a:gdLst/>
              <a:ahLst/>
              <a:cxnLst/>
              <a:rect l="l" t="t" r="r" b="b"/>
              <a:pathLst>
                <a:path w="25989" h="639" extrusionOk="0">
                  <a:moveTo>
                    <a:pt x="2037" y="304"/>
                  </a:moveTo>
                  <a:lnTo>
                    <a:pt x="2037" y="335"/>
                  </a:lnTo>
                  <a:lnTo>
                    <a:pt x="304" y="335"/>
                  </a:lnTo>
                  <a:lnTo>
                    <a:pt x="304" y="304"/>
                  </a:lnTo>
                  <a:close/>
                  <a:moveTo>
                    <a:pt x="4711" y="304"/>
                  </a:moveTo>
                  <a:lnTo>
                    <a:pt x="4711" y="335"/>
                  </a:lnTo>
                  <a:lnTo>
                    <a:pt x="2979" y="335"/>
                  </a:lnTo>
                  <a:lnTo>
                    <a:pt x="2979" y="304"/>
                  </a:lnTo>
                  <a:close/>
                  <a:moveTo>
                    <a:pt x="7417" y="304"/>
                  </a:moveTo>
                  <a:lnTo>
                    <a:pt x="7417" y="335"/>
                  </a:lnTo>
                  <a:lnTo>
                    <a:pt x="5684" y="335"/>
                  </a:lnTo>
                  <a:lnTo>
                    <a:pt x="5684" y="304"/>
                  </a:lnTo>
                  <a:close/>
                  <a:moveTo>
                    <a:pt x="10091" y="304"/>
                  </a:moveTo>
                  <a:lnTo>
                    <a:pt x="10091" y="335"/>
                  </a:lnTo>
                  <a:lnTo>
                    <a:pt x="8359" y="335"/>
                  </a:lnTo>
                  <a:lnTo>
                    <a:pt x="8359" y="304"/>
                  </a:lnTo>
                  <a:close/>
                  <a:moveTo>
                    <a:pt x="12797" y="304"/>
                  </a:moveTo>
                  <a:lnTo>
                    <a:pt x="12797" y="335"/>
                  </a:lnTo>
                  <a:lnTo>
                    <a:pt x="11064" y="335"/>
                  </a:lnTo>
                  <a:lnTo>
                    <a:pt x="11064" y="304"/>
                  </a:lnTo>
                  <a:close/>
                  <a:moveTo>
                    <a:pt x="15471" y="304"/>
                  </a:moveTo>
                  <a:lnTo>
                    <a:pt x="15471" y="335"/>
                  </a:lnTo>
                  <a:lnTo>
                    <a:pt x="13739" y="335"/>
                  </a:lnTo>
                  <a:lnTo>
                    <a:pt x="13739" y="304"/>
                  </a:lnTo>
                  <a:close/>
                  <a:moveTo>
                    <a:pt x="18177" y="304"/>
                  </a:moveTo>
                  <a:lnTo>
                    <a:pt x="18177" y="335"/>
                  </a:lnTo>
                  <a:lnTo>
                    <a:pt x="16444" y="335"/>
                  </a:lnTo>
                  <a:lnTo>
                    <a:pt x="16444" y="304"/>
                  </a:lnTo>
                  <a:close/>
                  <a:moveTo>
                    <a:pt x="20852" y="304"/>
                  </a:moveTo>
                  <a:lnTo>
                    <a:pt x="20852" y="335"/>
                  </a:lnTo>
                  <a:lnTo>
                    <a:pt x="19119" y="335"/>
                  </a:lnTo>
                  <a:lnTo>
                    <a:pt x="19119" y="304"/>
                  </a:lnTo>
                  <a:close/>
                  <a:moveTo>
                    <a:pt x="23526" y="304"/>
                  </a:moveTo>
                  <a:lnTo>
                    <a:pt x="23526" y="335"/>
                  </a:lnTo>
                  <a:lnTo>
                    <a:pt x="21794" y="335"/>
                  </a:lnTo>
                  <a:lnTo>
                    <a:pt x="21794" y="304"/>
                  </a:lnTo>
                  <a:close/>
                  <a:moveTo>
                    <a:pt x="25715" y="304"/>
                  </a:moveTo>
                  <a:lnTo>
                    <a:pt x="25715" y="335"/>
                  </a:lnTo>
                  <a:lnTo>
                    <a:pt x="24499" y="335"/>
                  </a:lnTo>
                  <a:lnTo>
                    <a:pt x="24499" y="304"/>
                  </a:lnTo>
                  <a:close/>
                  <a:moveTo>
                    <a:pt x="152" y="0"/>
                  </a:moveTo>
                  <a:cubicBezTo>
                    <a:pt x="61" y="0"/>
                    <a:pt x="0" y="61"/>
                    <a:pt x="0" y="152"/>
                  </a:cubicBezTo>
                  <a:lnTo>
                    <a:pt x="0" y="487"/>
                  </a:lnTo>
                  <a:cubicBezTo>
                    <a:pt x="0" y="578"/>
                    <a:pt x="61" y="639"/>
                    <a:pt x="152" y="639"/>
                  </a:cubicBezTo>
                  <a:lnTo>
                    <a:pt x="2158" y="639"/>
                  </a:lnTo>
                  <a:cubicBezTo>
                    <a:pt x="2249" y="639"/>
                    <a:pt x="2310" y="578"/>
                    <a:pt x="2310" y="487"/>
                  </a:cubicBezTo>
                  <a:lnTo>
                    <a:pt x="2310" y="152"/>
                  </a:lnTo>
                  <a:cubicBezTo>
                    <a:pt x="2310" y="61"/>
                    <a:pt x="2249" y="0"/>
                    <a:pt x="2158" y="0"/>
                  </a:cubicBezTo>
                  <a:close/>
                  <a:moveTo>
                    <a:pt x="2857" y="0"/>
                  </a:moveTo>
                  <a:cubicBezTo>
                    <a:pt x="2766" y="0"/>
                    <a:pt x="2705" y="61"/>
                    <a:pt x="2705" y="152"/>
                  </a:cubicBezTo>
                  <a:lnTo>
                    <a:pt x="2705" y="487"/>
                  </a:lnTo>
                  <a:cubicBezTo>
                    <a:pt x="2705" y="578"/>
                    <a:pt x="2766" y="639"/>
                    <a:pt x="2857" y="639"/>
                  </a:cubicBezTo>
                  <a:lnTo>
                    <a:pt x="4863" y="639"/>
                  </a:lnTo>
                  <a:cubicBezTo>
                    <a:pt x="4924" y="639"/>
                    <a:pt x="5015" y="578"/>
                    <a:pt x="5015" y="487"/>
                  </a:cubicBezTo>
                  <a:lnTo>
                    <a:pt x="5015" y="152"/>
                  </a:lnTo>
                  <a:cubicBezTo>
                    <a:pt x="4985" y="61"/>
                    <a:pt x="4924" y="0"/>
                    <a:pt x="4863" y="0"/>
                  </a:cubicBezTo>
                  <a:close/>
                  <a:moveTo>
                    <a:pt x="5532" y="0"/>
                  </a:moveTo>
                  <a:cubicBezTo>
                    <a:pt x="5441" y="0"/>
                    <a:pt x="5380" y="61"/>
                    <a:pt x="5380" y="152"/>
                  </a:cubicBezTo>
                  <a:lnTo>
                    <a:pt x="5380" y="487"/>
                  </a:lnTo>
                  <a:cubicBezTo>
                    <a:pt x="5380" y="578"/>
                    <a:pt x="5441" y="639"/>
                    <a:pt x="5532" y="639"/>
                  </a:cubicBezTo>
                  <a:lnTo>
                    <a:pt x="7538" y="639"/>
                  </a:lnTo>
                  <a:cubicBezTo>
                    <a:pt x="7629" y="639"/>
                    <a:pt x="7690" y="578"/>
                    <a:pt x="7690" y="487"/>
                  </a:cubicBezTo>
                  <a:lnTo>
                    <a:pt x="7690" y="152"/>
                  </a:lnTo>
                  <a:cubicBezTo>
                    <a:pt x="7690" y="61"/>
                    <a:pt x="7629" y="0"/>
                    <a:pt x="7538" y="0"/>
                  </a:cubicBezTo>
                  <a:close/>
                  <a:moveTo>
                    <a:pt x="8237" y="0"/>
                  </a:moveTo>
                  <a:cubicBezTo>
                    <a:pt x="8146" y="0"/>
                    <a:pt x="8085" y="61"/>
                    <a:pt x="8085" y="152"/>
                  </a:cubicBezTo>
                  <a:lnTo>
                    <a:pt x="8085" y="487"/>
                  </a:lnTo>
                  <a:cubicBezTo>
                    <a:pt x="8085" y="578"/>
                    <a:pt x="8146" y="639"/>
                    <a:pt x="8237" y="639"/>
                  </a:cubicBezTo>
                  <a:lnTo>
                    <a:pt x="10243" y="639"/>
                  </a:lnTo>
                  <a:cubicBezTo>
                    <a:pt x="10304" y="639"/>
                    <a:pt x="10395" y="578"/>
                    <a:pt x="10395" y="487"/>
                  </a:cubicBezTo>
                  <a:lnTo>
                    <a:pt x="10395" y="152"/>
                  </a:lnTo>
                  <a:cubicBezTo>
                    <a:pt x="10395" y="61"/>
                    <a:pt x="10304" y="0"/>
                    <a:pt x="10243" y="0"/>
                  </a:cubicBezTo>
                  <a:close/>
                  <a:moveTo>
                    <a:pt x="10912" y="0"/>
                  </a:moveTo>
                  <a:cubicBezTo>
                    <a:pt x="10821" y="0"/>
                    <a:pt x="10760" y="61"/>
                    <a:pt x="10760" y="152"/>
                  </a:cubicBezTo>
                  <a:lnTo>
                    <a:pt x="10760" y="487"/>
                  </a:lnTo>
                  <a:cubicBezTo>
                    <a:pt x="10760" y="578"/>
                    <a:pt x="10821" y="639"/>
                    <a:pt x="10912" y="639"/>
                  </a:cubicBezTo>
                  <a:lnTo>
                    <a:pt x="12918" y="639"/>
                  </a:lnTo>
                  <a:cubicBezTo>
                    <a:pt x="13009" y="639"/>
                    <a:pt x="13070" y="578"/>
                    <a:pt x="13070" y="487"/>
                  </a:cubicBezTo>
                  <a:lnTo>
                    <a:pt x="13070" y="152"/>
                  </a:lnTo>
                  <a:cubicBezTo>
                    <a:pt x="13070" y="61"/>
                    <a:pt x="13009" y="0"/>
                    <a:pt x="12918" y="0"/>
                  </a:cubicBezTo>
                  <a:close/>
                  <a:moveTo>
                    <a:pt x="13587" y="0"/>
                  </a:moveTo>
                  <a:cubicBezTo>
                    <a:pt x="13526" y="0"/>
                    <a:pt x="13465" y="61"/>
                    <a:pt x="13465" y="152"/>
                  </a:cubicBezTo>
                  <a:lnTo>
                    <a:pt x="13465" y="487"/>
                  </a:lnTo>
                  <a:cubicBezTo>
                    <a:pt x="13465" y="578"/>
                    <a:pt x="13526" y="639"/>
                    <a:pt x="13587" y="639"/>
                  </a:cubicBezTo>
                  <a:lnTo>
                    <a:pt x="15623" y="639"/>
                  </a:lnTo>
                  <a:cubicBezTo>
                    <a:pt x="15684" y="639"/>
                    <a:pt x="15745" y="578"/>
                    <a:pt x="15745" y="487"/>
                  </a:cubicBezTo>
                  <a:lnTo>
                    <a:pt x="15745" y="152"/>
                  </a:lnTo>
                  <a:cubicBezTo>
                    <a:pt x="15745" y="61"/>
                    <a:pt x="15684" y="0"/>
                    <a:pt x="15623" y="0"/>
                  </a:cubicBezTo>
                  <a:close/>
                  <a:moveTo>
                    <a:pt x="16292" y="0"/>
                  </a:moveTo>
                  <a:cubicBezTo>
                    <a:pt x="16201" y="0"/>
                    <a:pt x="16140" y="61"/>
                    <a:pt x="16140" y="152"/>
                  </a:cubicBezTo>
                  <a:lnTo>
                    <a:pt x="16140" y="487"/>
                  </a:lnTo>
                  <a:cubicBezTo>
                    <a:pt x="16140" y="578"/>
                    <a:pt x="16201" y="639"/>
                    <a:pt x="16292" y="639"/>
                  </a:cubicBezTo>
                  <a:lnTo>
                    <a:pt x="18298" y="639"/>
                  </a:lnTo>
                  <a:cubicBezTo>
                    <a:pt x="18389" y="639"/>
                    <a:pt x="18450" y="578"/>
                    <a:pt x="18450" y="487"/>
                  </a:cubicBezTo>
                  <a:lnTo>
                    <a:pt x="18450" y="152"/>
                  </a:lnTo>
                  <a:cubicBezTo>
                    <a:pt x="18450" y="61"/>
                    <a:pt x="18389" y="0"/>
                    <a:pt x="18298" y="0"/>
                  </a:cubicBezTo>
                  <a:close/>
                  <a:moveTo>
                    <a:pt x="18967" y="0"/>
                  </a:moveTo>
                  <a:cubicBezTo>
                    <a:pt x="18906" y="0"/>
                    <a:pt x="18845" y="61"/>
                    <a:pt x="18845" y="152"/>
                  </a:cubicBezTo>
                  <a:lnTo>
                    <a:pt x="18845" y="487"/>
                  </a:lnTo>
                  <a:cubicBezTo>
                    <a:pt x="18845" y="578"/>
                    <a:pt x="18906" y="639"/>
                    <a:pt x="18967" y="639"/>
                  </a:cubicBezTo>
                  <a:lnTo>
                    <a:pt x="21004" y="639"/>
                  </a:lnTo>
                  <a:cubicBezTo>
                    <a:pt x="21064" y="639"/>
                    <a:pt x="21125" y="578"/>
                    <a:pt x="21125" y="487"/>
                  </a:cubicBezTo>
                  <a:lnTo>
                    <a:pt x="21125" y="152"/>
                  </a:lnTo>
                  <a:cubicBezTo>
                    <a:pt x="21125" y="61"/>
                    <a:pt x="21064" y="0"/>
                    <a:pt x="21004" y="0"/>
                  </a:cubicBezTo>
                  <a:close/>
                  <a:moveTo>
                    <a:pt x="21672" y="0"/>
                  </a:moveTo>
                  <a:cubicBezTo>
                    <a:pt x="21581" y="0"/>
                    <a:pt x="21520" y="61"/>
                    <a:pt x="21520" y="152"/>
                  </a:cubicBezTo>
                  <a:lnTo>
                    <a:pt x="21520" y="487"/>
                  </a:lnTo>
                  <a:cubicBezTo>
                    <a:pt x="21520" y="578"/>
                    <a:pt x="21581" y="639"/>
                    <a:pt x="21672" y="639"/>
                  </a:cubicBezTo>
                  <a:lnTo>
                    <a:pt x="23678" y="639"/>
                  </a:lnTo>
                  <a:cubicBezTo>
                    <a:pt x="23770" y="639"/>
                    <a:pt x="23830" y="578"/>
                    <a:pt x="23830" y="487"/>
                  </a:cubicBezTo>
                  <a:lnTo>
                    <a:pt x="23830" y="152"/>
                  </a:lnTo>
                  <a:cubicBezTo>
                    <a:pt x="23830" y="61"/>
                    <a:pt x="23770" y="0"/>
                    <a:pt x="23678" y="0"/>
                  </a:cubicBezTo>
                  <a:close/>
                  <a:moveTo>
                    <a:pt x="24347" y="0"/>
                  </a:moveTo>
                  <a:cubicBezTo>
                    <a:pt x="24286" y="0"/>
                    <a:pt x="24225" y="61"/>
                    <a:pt x="24225" y="152"/>
                  </a:cubicBezTo>
                  <a:lnTo>
                    <a:pt x="24225" y="487"/>
                  </a:lnTo>
                  <a:cubicBezTo>
                    <a:pt x="24195" y="578"/>
                    <a:pt x="24286" y="639"/>
                    <a:pt x="24347" y="639"/>
                  </a:cubicBezTo>
                  <a:lnTo>
                    <a:pt x="25836" y="639"/>
                  </a:lnTo>
                  <a:cubicBezTo>
                    <a:pt x="25928" y="639"/>
                    <a:pt x="25988" y="578"/>
                    <a:pt x="25988" y="487"/>
                  </a:cubicBezTo>
                  <a:lnTo>
                    <a:pt x="25988" y="152"/>
                  </a:lnTo>
                  <a:cubicBezTo>
                    <a:pt x="25988" y="61"/>
                    <a:pt x="25928" y="0"/>
                    <a:pt x="258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2"/>
            <p:cNvSpPr/>
            <p:nvPr/>
          </p:nvSpPr>
          <p:spPr>
            <a:xfrm>
              <a:off x="6468135" y="3133071"/>
              <a:ext cx="42400" cy="48454"/>
            </a:xfrm>
            <a:custGeom>
              <a:avLst/>
              <a:gdLst/>
              <a:ahLst/>
              <a:cxnLst/>
              <a:rect l="l" t="t" r="r" b="b"/>
              <a:pathLst>
                <a:path w="3831" h="4378" extrusionOk="0">
                  <a:moveTo>
                    <a:pt x="2311" y="1"/>
                  </a:moveTo>
                  <a:cubicBezTo>
                    <a:pt x="1824" y="1"/>
                    <a:pt x="1368" y="183"/>
                    <a:pt x="1004" y="457"/>
                  </a:cubicBezTo>
                  <a:cubicBezTo>
                    <a:pt x="669" y="700"/>
                    <a:pt x="456" y="1065"/>
                    <a:pt x="426" y="1490"/>
                  </a:cubicBezTo>
                  <a:cubicBezTo>
                    <a:pt x="426" y="1794"/>
                    <a:pt x="639" y="2068"/>
                    <a:pt x="943" y="2159"/>
                  </a:cubicBezTo>
                  <a:cubicBezTo>
                    <a:pt x="1216" y="2280"/>
                    <a:pt x="1520" y="2341"/>
                    <a:pt x="1824" y="2341"/>
                  </a:cubicBezTo>
                  <a:cubicBezTo>
                    <a:pt x="2098" y="2341"/>
                    <a:pt x="2402" y="2372"/>
                    <a:pt x="2675" y="2463"/>
                  </a:cubicBezTo>
                  <a:cubicBezTo>
                    <a:pt x="2858" y="2524"/>
                    <a:pt x="2979" y="2706"/>
                    <a:pt x="2979" y="2919"/>
                  </a:cubicBezTo>
                  <a:cubicBezTo>
                    <a:pt x="2979" y="3101"/>
                    <a:pt x="2797" y="3253"/>
                    <a:pt x="2493" y="3405"/>
                  </a:cubicBezTo>
                  <a:cubicBezTo>
                    <a:pt x="2189" y="3557"/>
                    <a:pt x="1855" y="3618"/>
                    <a:pt x="1551" y="3618"/>
                  </a:cubicBezTo>
                  <a:cubicBezTo>
                    <a:pt x="1155" y="3618"/>
                    <a:pt x="912" y="3496"/>
                    <a:pt x="821" y="3283"/>
                  </a:cubicBezTo>
                  <a:cubicBezTo>
                    <a:pt x="760" y="3101"/>
                    <a:pt x="608" y="3010"/>
                    <a:pt x="426" y="3010"/>
                  </a:cubicBezTo>
                  <a:cubicBezTo>
                    <a:pt x="304" y="3010"/>
                    <a:pt x="213" y="3040"/>
                    <a:pt x="122" y="3131"/>
                  </a:cubicBezTo>
                  <a:cubicBezTo>
                    <a:pt x="61" y="3223"/>
                    <a:pt x="0" y="3314"/>
                    <a:pt x="0" y="3435"/>
                  </a:cubicBezTo>
                  <a:cubicBezTo>
                    <a:pt x="31" y="3679"/>
                    <a:pt x="152" y="3922"/>
                    <a:pt x="365" y="4043"/>
                  </a:cubicBezTo>
                  <a:cubicBezTo>
                    <a:pt x="700" y="4287"/>
                    <a:pt x="1095" y="4378"/>
                    <a:pt x="1520" y="4378"/>
                  </a:cubicBezTo>
                  <a:cubicBezTo>
                    <a:pt x="2007" y="4378"/>
                    <a:pt x="2523" y="4287"/>
                    <a:pt x="2979" y="4074"/>
                  </a:cubicBezTo>
                  <a:cubicBezTo>
                    <a:pt x="3466" y="3922"/>
                    <a:pt x="3800" y="3466"/>
                    <a:pt x="3830" y="2949"/>
                  </a:cubicBezTo>
                  <a:cubicBezTo>
                    <a:pt x="3830" y="2615"/>
                    <a:pt x="3709" y="2250"/>
                    <a:pt x="3435" y="2007"/>
                  </a:cubicBezTo>
                  <a:cubicBezTo>
                    <a:pt x="3131" y="1794"/>
                    <a:pt x="2797" y="1673"/>
                    <a:pt x="2432" y="1673"/>
                  </a:cubicBezTo>
                  <a:lnTo>
                    <a:pt x="1703" y="1612"/>
                  </a:lnTo>
                  <a:cubicBezTo>
                    <a:pt x="1581" y="1612"/>
                    <a:pt x="1490" y="1581"/>
                    <a:pt x="1368" y="1521"/>
                  </a:cubicBezTo>
                  <a:cubicBezTo>
                    <a:pt x="1307" y="1490"/>
                    <a:pt x="1277" y="1429"/>
                    <a:pt x="1277" y="1338"/>
                  </a:cubicBezTo>
                  <a:cubicBezTo>
                    <a:pt x="1277" y="1217"/>
                    <a:pt x="1399" y="1065"/>
                    <a:pt x="1611" y="973"/>
                  </a:cubicBezTo>
                  <a:cubicBezTo>
                    <a:pt x="1824" y="852"/>
                    <a:pt x="2067" y="791"/>
                    <a:pt x="2311" y="791"/>
                  </a:cubicBezTo>
                  <a:cubicBezTo>
                    <a:pt x="2463" y="791"/>
                    <a:pt x="2584" y="821"/>
                    <a:pt x="2736" y="852"/>
                  </a:cubicBezTo>
                  <a:cubicBezTo>
                    <a:pt x="2858" y="882"/>
                    <a:pt x="2979" y="882"/>
                    <a:pt x="3131" y="882"/>
                  </a:cubicBezTo>
                  <a:cubicBezTo>
                    <a:pt x="3344" y="882"/>
                    <a:pt x="3496" y="730"/>
                    <a:pt x="3496" y="517"/>
                  </a:cubicBezTo>
                  <a:cubicBezTo>
                    <a:pt x="3496" y="365"/>
                    <a:pt x="3344" y="244"/>
                    <a:pt x="3010" y="122"/>
                  </a:cubicBezTo>
                  <a:cubicBezTo>
                    <a:pt x="2766" y="62"/>
                    <a:pt x="2554" y="3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p:cNvSpPr/>
            <p:nvPr/>
          </p:nvSpPr>
          <p:spPr>
            <a:xfrm>
              <a:off x="6568716" y="3131079"/>
              <a:ext cx="31974" cy="48498"/>
            </a:xfrm>
            <a:custGeom>
              <a:avLst/>
              <a:gdLst/>
              <a:ahLst/>
              <a:cxnLst/>
              <a:rect l="l" t="t" r="r" b="b"/>
              <a:pathLst>
                <a:path w="2889" h="4382" extrusionOk="0">
                  <a:moveTo>
                    <a:pt x="1504" y="1"/>
                  </a:moveTo>
                  <a:cubicBezTo>
                    <a:pt x="1236" y="1"/>
                    <a:pt x="970" y="70"/>
                    <a:pt x="730" y="211"/>
                  </a:cubicBezTo>
                  <a:cubicBezTo>
                    <a:pt x="517" y="333"/>
                    <a:pt x="335" y="485"/>
                    <a:pt x="122" y="637"/>
                  </a:cubicBezTo>
                  <a:cubicBezTo>
                    <a:pt x="62" y="728"/>
                    <a:pt x="1" y="819"/>
                    <a:pt x="1" y="941"/>
                  </a:cubicBezTo>
                  <a:cubicBezTo>
                    <a:pt x="1" y="1062"/>
                    <a:pt x="62" y="1153"/>
                    <a:pt x="122" y="1214"/>
                  </a:cubicBezTo>
                  <a:cubicBezTo>
                    <a:pt x="214" y="1245"/>
                    <a:pt x="305" y="1275"/>
                    <a:pt x="396" y="1275"/>
                  </a:cubicBezTo>
                  <a:cubicBezTo>
                    <a:pt x="578" y="1214"/>
                    <a:pt x="730" y="1123"/>
                    <a:pt x="852" y="1001"/>
                  </a:cubicBezTo>
                  <a:cubicBezTo>
                    <a:pt x="1034" y="849"/>
                    <a:pt x="1277" y="758"/>
                    <a:pt x="1490" y="728"/>
                  </a:cubicBezTo>
                  <a:cubicBezTo>
                    <a:pt x="1642" y="728"/>
                    <a:pt x="1764" y="789"/>
                    <a:pt x="1855" y="849"/>
                  </a:cubicBezTo>
                  <a:cubicBezTo>
                    <a:pt x="1976" y="910"/>
                    <a:pt x="2037" y="1001"/>
                    <a:pt x="2037" y="1062"/>
                  </a:cubicBezTo>
                  <a:cubicBezTo>
                    <a:pt x="2037" y="1366"/>
                    <a:pt x="1855" y="1670"/>
                    <a:pt x="1581" y="1822"/>
                  </a:cubicBezTo>
                  <a:lnTo>
                    <a:pt x="821" y="2339"/>
                  </a:lnTo>
                  <a:cubicBezTo>
                    <a:pt x="609" y="2460"/>
                    <a:pt x="396" y="2643"/>
                    <a:pt x="244" y="2886"/>
                  </a:cubicBezTo>
                  <a:cubicBezTo>
                    <a:pt x="62" y="3129"/>
                    <a:pt x="1" y="3463"/>
                    <a:pt x="1" y="3767"/>
                  </a:cubicBezTo>
                  <a:cubicBezTo>
                    <a:pt x="1" y="3919"/>
                    <a:pt x="1" y="4041"/>
                    <a:pt x="62" y="4163"/>
                  </a:cubicBezTo>
                  <a:cubicBezTo>
                    <a:pt x="114" y="4295"/>
                    <a:pt x="214" y="4381"/>
                    <a:pt x="339" y="4381"/>
                  </a:cubicBezTo>
                  <a:cubicBezTo>
                    <a:pt x="357" y="4381"/>
                    <a:pt x="376" y="4379"/>
                    <a:pt x="396" y="4375"/>
                  </a:cubicBezTo>
                  <a:lnTo>
                    <a:pt x="578" y="4375"/>
                  </a:lnTo>
                  <a:cubicBezTo>
                    <a:pt x="669" y="4375"/>
                    <a:pt x="761" y="4345"/>
                    <a:pt x="913" y="4345"/>
                  </a:cubicBezTo>
                  <a:lnTo>
                    <a:pt x="2311" y="4345"/>
                  </a:lnTo>
                  <a:cubicBezTo>
                    <a:pt x="2372" y="4375"/>
                    <a:pt x="2463" y="4375"/>
                    <a:pt x="2524" y="4375"/>
                  </a:cubicBezTo>
                  <a:cubicBezTo>
                    <a:pt x="2615" y="4375"/>
                    <a:pt x="2706" y="4345"/>
                    <a:pt x="2797" y="4254"/>
                  </a:cubicBezTo>
                  <a:cubicBezTo>
                    <a:pt x="2858" y="4193"/>
                    <a:pt x="2888" y="4102"/>
                    <a:pt x="2888" y="4011"/>
                  </a:cubicBezTo>
                  <a:cubicBezTo>
                    <a:pt x="2888" y="3859"/>
                    <a:pt x="2797" y="3767"/>
                    <a:pt x="2584" y="3676"/>
                  </a:cubicBezTo>
                  <a:cubicBezTo>
                    <a:pt x="2432" y="3615"/>
                    <a:pt x="2280" y="3555"/>
                    <a:pt x="2128" y="3555"/>
                  </a:cubicBezTo>
                  <a:cubicBezTo>
                    <a:pt x="1946" y="3555"/>
                    <a:pt x="1642" y="3585"/>
                    <a:pt x="1247" y="3585"/>
                  </a:cubicBezTo>
                  <a:lnTo>
                    <a:pt x="791" y="3646"/>
                  </a:lnTo>
                  <a:cubicBezTo>
                    <a:pt x="821" y="3281"/>
                    <a:pt x="1065" y="3008"/>
                    <a:pt x="1369" y="2825"/>
                  </a:cubicBezTo>
                  <a:lnTo>
                    <a:pt x="2068" y="2400"/>
                  </a:lnTo>
                  <a:cubicBezTo>
                    <a:pt x="2280" y="2248"/>
                    <a:pt x="2493" y="2065"/>
                    <a:pt x="2615" y="1853"/>
                  </a:cubicBezTo>
                  <a:cubicBezTo>
                    <a:pt x="2767" y="1609"/>
                    <a:pt x="2858" y="1336"/>
                    <a:pt x="2858" y="1032"/>
                  </a:cubicBezTo>
                  <a:cubicBezTo>
                    <a:pt x="2858" y="728"/>
                    <a:pt x="2676" y="424"/>
                    <a:pt x="2402" y="272"/>
                  </a:cubicBezTo>
                  <a:cubicBezTo>
                    <a:pt x="2125" y="93"/>
                    <a:pt x="1814" y="1"/>
                    <a:pt x="1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2"/>
            <p:cNvSpPr/>
            <p:nvPr/>
          </p:nvSpPr>
          <p:spPr>
            <a:xfrm>
              <a:off x="6604044" y="3146496"/>
              <a:ext cx="34995" cy="34741"/>
            </a:xfrm>
            <a:custGeom>
              <a:avLst/>
              <a:gdLst/>
              <a:ahLst/>
              <a:cxnLst/>
              <a:rect l="l" t="t" r="r" b="b"/>
              <a:pathLst>
                <a:path w="3162" h="3139" extrusionOk="0">
                  <a:moveTo>
                    <a:pt x="2006" y="703"/>
                  </a:moveTo>
                  <a:lnTo>
                    <a:pt x="2098" y="733"/>
                  </a:lnTo>
                  <a:cubicBezTo>
                    <a:pt x="2067" y="824"/>
                    <a:pt x="2067" y="915"/>
                    <a:pt x="2067" y="1007"/>
                  </a:cubicBezTo>
                  <a:cubicBezTo>
                    <a:pt x="2067" y="1067"/>
                    <a:pt x="2067" y="1128"/>
                    <a:pt x="2067" y="1219"/>
                  </a:cubicBezTo>
                  <a:cubicBezTo>
                    <a:pt x="2067" y="1554"/>
                    <a:pt x="2098" y="1888"/>
                    <a:pt x="2128" y="2253"/>
                  </a:cubicBezTo>
                  <a:cubicBezTo>
                    <a:pt x="2037" y="2314"/>
                    <a:pt x="1946" y="2374"/>
                    <a:pt x="1854" y="2405"/>
                  </a:cubicBezTo>
                  <a:cubicBezTo>
                    <a:pt x="1733" y="2466"/>
                    <a:pt x="1611" y="2466"/>
                    <a:pt x="1520" y="2466"/>
                  </a:cubicBezTo>
                  <a:cubicBezTo>
                    <a:pt x="1338" y="2466"/>
                    <a:pt x="1186" y="2405"/>
                    <a:pt x="1095" y="2283"/>
                  </a:cubicBezTo>
                  <a:cubicBezTo>
                    <a:pt x="851" y="1858"/>
                    <a:pt x="943" y="1341"/>
                    <a:pt x="1247" y="1007"/>
                  </a:cubicBezTo>
                  <a:cubicBezTo>
                    <a:pt x="1429" y="794"/>
                    <a:pt x="1672" y="703"/>
                    <a:pt x="1915" y="703"/>
                  </a:cubicBezTo>
                  <a:close/>
                  <a:moveTo>
                    <a:pt x="1817" y="0"/>
                  </a:moveTo>
                  <a:cubicBezTo>
                    <a:pt x="1394" y="0"/>
                    <a:pt x="981" y="180"/>
                    <a:pt x="699" y="490"/>
                  </a:cubicBezTo>
                  <a:cubicBezTo>
                    <a:pt x="92" y="1098"/>
                    <a:pt x="0" y="2070"/>
                    <a:pt x="517" y="2770"/>
                  </a:cubicBezTo>
                  <a:cubicBezTo>
                    <a:pt x="767" y="2992"/>
                    <a:pt x="1119" y="3138"/>
                    <a:pt x="1457" y="3138"/>
                  </a:cubicBezTo>
                  <a:cubicBezTo>
                    <a:pt x="1488" y="3138"/>
                    <a:pt x="1519" y="3137"/>
                    <a:pt x="1550" y="3134"/>
                  </a:cubicBezTo>
                  <a:cubicBezTo>
                    <a:pt x="1672" y="3134"/>
                    <a:pt x="1794" y="3104"/>
                    <a:pt x="1885" y="3074"/>
                  </a:cubicBezTo>
                  <a:cubicBezTo>
                    <a:pt x="2067" y="3013"/>
                    <a:pt x="2219" y="2952"/>
                    <a:pt x="2371" y="2891"/>
                  </a:cubicBezTo>
                  <a:cubicBezTo>
                    <a:pt x="2462" y="3013"/>
                    <a:pt x="2614" y="3104"/>
                    <a:pt x="2766" y="3134"/>
                  </a:cubicBezTo>
                  <a:cubicBezTo>
                    <a:pt x="2888" y="3134"/>
                    <a:pt x="2979" y="3104"/>
                    <a:pt x="3070" y="3013"/>
                  </a:cubicBezTo>
                  <a:cubicBezTo>
                    <a:pt x="3131" y="2952"/>
                    <a:pt x="3161" y="2861"/>
                    <a:pt x="3161" y="2770"/>
                  </a:cubicBezTo>
                  <a:cubicBezTo>
                    <a:pt x="3131" y="2678"/>
                    <a:pt x="3101" y="2587"/>
                    <a:pt x="3070" y="2496"/>
                  </a:cubicBezTo>
                  <a:cubicBezTo>
                    <a:pt x="2979" y="2314"/>
                    <a:pt x="2918" y="2222"/>
                    <a:pt x="2918" y="2192"/>
                  </a:cubicBezTo>
                  <a:cubicBezTo>
                    <a:pt x="2858" y="1949"/>
                    <a:pt x="2858" y="1675"/>
                    <a:pt x="2858" y="1432"/>
                  </a:cubicBezTo>
                  <a:lnTo>
                    <a:pt x="2858" y="1037"/>
                  </a:lnTo>
                  <a:cubicBezTo>
                    <a:pt x="2858" y="946"/>
                    <a:pt x="2888" y="855"/>
                    <a:pt x="2888" y="763"/>
                  </a:cubicBezTo>
                  <a:cubicBezTo>
                    <a:pt x="2949" y="703"/>
                    <a:pt x="2979" y="642"/>
                    <a:pt x="2949" y="581"/>
                  </a:cubicBezTo>
                  <a:cubicBezTo>
                    <a:pt x="2949" y="399"/>
                    <a:pt x="2827" y="277"/>
                    <a:pt x="2523" y="156"/>
                  </a:cubicBezTo>
                  <a:cubicBezTo>
                    <a:pt x="2341" y="64"/>
                    <a:pt x="2128" y="4"/>
                    <a:pt x="1915" y="4"/>
                  </a:cubicBezTo>
                  <a:cubicBezTo>
                    <a:pt x="1882" y="1"/>
                    <a:pt x="1849" y="0"/>
                    <a:pt x="18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2"/>
            <p:cNvSpPr/>
            <p:nvPr/>
          </p:nvSpPr>
          <p:spPr>
            <a:xfrm>
              <a:off x="6643068" y="3129706"/>
              <a:ext cx="32970" cy="51143"/>
            </a:xfrm>
            <a:custGeom>
              <a:avLst/>
              <a:gdLst/>
              <a:ahLst/>
              <a:cxnLst/>
              <a:rect l="l" t="t" r="r" b="b"/>
              <a:pathLst>
                <a:path w="2979" h="4621" extrusionOk="0">
                  <a:moveTo>
                    <a:pt x="1490" y="2159"/>
                  </a:moveTo>
                  <a:cubicBezTo>
                    <a:pt x="1702" y="2159"/>
                    <a:pt x="1915" y="2250"/>
                    <a:pt x="2037" y="2402"/>
                  </a:cubicBezTo>
                  <a:cubicBezTo>
                    <a:pt x="2158" y="2584"/>
                    <a:pt x="2219" y="2797"/>
                    <a:pt x="2219" y="3040"/>
                  </a:cubicBezTo>
                  <a:cubicBezTo>
                    <a:pt x="2219" y="3253"/>
                    <a:pt x="2158" y="3466"/>
                    <a:pt x="1976" y="3648"/>
                  </a:cubicBezTo>
                  <a:cubicBezTo>
                    <a:pt x="1824" y="3800"/>
                    <a:pt x="1611" y="3891"/>
                    <a:pt x="1398" y="3891"/>
                  </a:cubicBezTo>
                  <a:cubicBezTo>
                    <a:pt x="1155" y="3861"/>
                    <a:pt x="942" y="3800"/>
                    <a:pt x="730" y="3709"/>
                  </a:cubicBezTo>
                  <a:lnTo>
                    <a:pt x="730" y="2493"/>
                  </a:lnTo>
                  <a:cubicBezTo>
                    <a:pt x="851" y="2402"/>
                    <a:pt x="1003" y="2311"/>
                    <a:pt x="1155" y="2250"/>
                  </a:cubicBezTo>
                  <a:cubicBezTo>
                    <a:pt x="1277" y="2189"/>
                    <a:pt x="1368" y="2159"/>
                    <a:pt x="1490" y="2159"/>
                  </a:cubicBezTo>
                  <a:close/>
                  <a:moveTo>
                    <a:pt x="426" y="1"/>
                  </a:moveTo>
                  <a:cubicBezTo>
                    <a:pt x="274" y="1"/>
                    <a:pt x="152" y="62"/>
                    <a:pt x="91" y="183"/>
                  </a:cubicBezTo>
                  <a:cubicBezTo>
                    <a:pt x="31" y="305"/>
                    <a:pt x="0" y="426"/>
                    <a:pt x="0" y="578"/>
                  </a:cubicBezTo>
                  <a:lnTo>
                    <a:pt x="0" y="3800"/>
                  </a:lnTo>
                  <a:lnTo>
                    <a:pt x="0" y="4013"/>
                  </a:lnTo>
                  <a:lnTo>
                    <a:pt x="0" y="4226"/>
                  </a:lnTo>
                  <a:cubicBezTo>
                    <a:pt x="0" y="4317"/>
                    <a:pt x="31" y="4408"/>
                    <a:pt x="122" y="4469"/>
                  </a:cubicBezTo>
                  <a:cubicBezTo>
                    <a:pt x="183" y="4560"/>
                    <a:pt x="274" y="4591"/>
                    <a:pt x="365" y="4591"/>
                  </a:cubicBezTo>
                  <a:cubicBezTo>
                    <a:pt x="456" y="4591"/>
                    <a:pt x="578" y="4560"/>
                    <a:pt x="639" y="4469"/>
                  </a:cubicBezTo>
                  <a:cubicBezTo>
                    <a:pt x="882" y="4560"/>
                    <a:pt x="1125" y="4621"/>
                    <a:pt x="1398" y="4621"/>
                  </a:cubicBezTo>
                  <a:cubicBezTo>
                    <a:pt x="1824" y="4621"/>
                    <a:pt x="2219" y="4469"/>
                    <a:pt x="2523" y="4165"/>
                  </a:cubicBezTo>
                  <a:cubicBezTo>
                    <a:pt x="2827" y="3861"/>
                    <a:pt x="2979" y="3435"/>
                    <a:pt x="2979" y="3010"/>
                  </a:cubicBezTo>
                  <a:cubicBezTo>
                    <a:pt x="2979" y="2615"/>
                    <a:pt x="2827" y="2220"/>
                    <a:pt x="2584" y="1916"/>
                  </a:cubicBezTo>
                  <a:cubicBezTo>
                    <a:pt x="2310" y="1581"/>
                    <a:pt x="1915" y="1399"/>
                    <a:pt x="1520" y="1399"/>
                  </a:cubicBezTo>
                  <a:cubicBezTo>
                    <a:pt x="1368" y="1399"/>
                    <a:pt x="1246" y="1429"/>
                    <a:pt x="1125" y="1460"/>
                  </a:cubicBezTo>
                  <a:cubicBezTo>
                    <a:pt x="973" y="1521"/>
                    <a:pt x="851" y="1581"/>
                    <a:pt x="730" y="1642"/>
                  </a:cubicBezTo>
                  <a:lnTo>
                    <a:pt x="730" y="548"/>
                  </a:lnTo>
                  <a:cubicBezTo>
                    <a:pt x="730" y="518"/>
                    <a:pt x="730" y="487"/>
                    <a:pt x="730" y="426"/>
                  </a:cubicBezTo>
                  <a:cubicBezTo>
                    <a:pt x="730" y="396"/>
                    <a:pt x="730" y="366"/>
                    <a:pt x="730" y="305"/>
                  </a:cubicBezTo>
                  <a:cubicBezTo>
                    <a:pt x="730" y="92"/>
                    <a:pt x="608" y="1"/>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p:nvPr/>
          </p:nvSpPr>
          <p:spPr>
            <a:xfrm>
              <a:off x="6683774" y="3146529"/>
              <a:ext cx="30281" cy="25920"/>
            </a:xfrm>
            <a:custGeom>
              <a:avLst/>
              <a:gdLst/>
              <a:ahLst/>
              <a:cxnLst/>
              <a:rect l="l" t="t" r="r" b="b"/>
              <a:pathLst>
                <a:path w="2736" h="2342" extrusionOk="0">
                  <a:moveTo>
                    <a:pt x="1338" y="1"/>
                  </a:moveTo>
                  <a:cubicBezTo>
                    <a:pt x="1094" y="1"/>
                    <a:pt x="942" y="183"/>
                    <a:pt x="942" y="578"/>
                  </a:cubicBezTo>
                  <a:lnTo>
                    <a:pt x="942" y="730"/>
                  </a:lnTo>
                  <a:lnTo>
                    <a:pt x="942" y="821"/>
                  </a:lnTo>
                  <a:lnTo>
                    <a:pt x="578" y="821"/>
                  </a:lnTo>
                  <a:cubicBezTo>
                    <a:pt x="456" y="821"/>
                    <a:pt x="304" y="821"/>
                    <a:pt x="182" y="882"/>
                  </a:cubicBezTo>
                  <a:cubicBezTo>
                    <a:pt x="61" y="912"/>
                    <a:pt x="0" y="1034"/>
                    <a:pt x="0" y="1156"/>
                  </a:cubicBezTo>
                  <a:cubicBezTo>
                    <a:pt x="30" y="1277"/>
                    <a:pt x="91" y="1399"/>
                    <a:pt x="213" y="1429"/>
                  </a:cubicBezTo>
                  <a:cubicBezTo>
                    <a:pt x="334" y="1490"/>
                    <a:pt x="456" y="1490"/>
                    <a:pt x="578" y="1490"/>
                  </a:cubicBezTo>
                  <a:lnTo>
                    <a:pt x="942" y="1490"/>
                  </a:lnTo>
                  <a:lnTo>
                    <a:pt x="942" y="2007"/>
                  </a:lnTo>
                  <a:cubicBezTo>
                    <a:pt x="942" y="2067"/>
                    <a:pt x="973" y="2159"/>
                    <a:pt x="1064" y="2219"/>
                  </a:cubicBezTo>
                  <a:cubicBezTo>
                    <a:pt x="1125" y="2280"/>
                    <a:pt x="1216" y="2341"/>
                    <a:pt x="1307" y="2341"/>
                  </a:cubicBezTo>
                  <a:cubicBezTo>
                    <a:pt x="1398" y="2341"/>
                    <a:pt x="1489" y="2311"/>
                    <a:pt x="1581" y="2250"/>
                  </a:cubicBezTo>
                  <a:cubicBezTo>
                    <a:pt x="1641" y="2159"/>
                    <a:pt x="1672" y="2098"/>
                    <a:pt x="1672" y="2007"/>
                  </a:cubicBezTo>
                  <a:lnTo>
                    <a:pt x="1672" y="1764"/>
                  </a:lnTo>
                  <a:lnTo>
                    <a:pt x="1672" y="1490"/>
                  </a:lnTo>
                  <a:lnTo>
                    <a:pt x="2341" y="1490"/>
                  </a:lnTo>
                  <a:cubicBezTo>
                    <a:pt x="2371" y="1498"/>
                    <a:pt x="2399" y="1501"/>
                    <a:pt x="2427" y="1501"/>
                  </a:cubicBezTo>
                  <a:cubicBezTo>
                    <a:pt x="2508" y="1501"/>
                    <a:pt x="2576" y="1467"/>
                    <a:pt x="2645" y="1399"/>
                  </a:cubicBezTo>
                  <a:cubicBezTo>
                    <a:pt x="2705" y="1338"/>
                    <a:pt x="2736" y="1247"/>
                    <a:pt x="2736" y="1186"/>
                  </a:cubicBezTo>
                  <a:cubicBezTo>
                    <a:pt x="2736" y="943"/>
                    <a:pt x="2553" y="821"/>
                    <a:pt x="2158" y="821"/>
                  </a:cubicBezTo>
                  <a:lnTo>
                    <a:pt x="1702" y="821"/>
                  </a:lnTo>
                  <a:lnTo>
                    <a:pt x="1702" y="608"/>
                  </a:lnTo>
                  <a:cubicBezTo>
                    <a:pt x="1702" y="578"/>
                    <a:pt x="1702" y="517"/>
                    <a:pt x="1702" y="487"/>
                  </a:cubicBezTo>
                  <a:cubicBezTo>
                    <a:pt x="1702" y="426"/>
                    <a:pt x="1702" y="365"/>
                    <a:pt x="1702" y="335"/>
                  </a:cubicBezTo>
                  <a:cubicBezTo>
                    <a:pt x="1702" y="244"/>
                    <a:pt x="1672" y="153"/>
                    <a:pt x="1611" y="92"/>
                  </a:cubicBezTo>
                  <a:cubicBezTo>
                    <a:pt x="1520" y="31"/>
                    <a:pt x="1429"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2"/>
            <p:cNvSpPr/>
            <p:nvPr/>
          </p:nvSpPr>
          <p:spPr>
            <a:xfrm>
              <a:off x="6721780" y="3131079"/>
              <a:ext cx="32306" cy="48498"/>
            </a:xfrm>
            <a:custGeom>
              <a:avLst/>
              <a:gdLst/>
              <a:ahLst/>
              <a:cxnLst/>
              <a:rect l="l" t="t" r="r" b="b"/>
              <a:pathLst>
                <a:path w="2919" h="4382" extrusionOk="0">
                  <a:moveTo>
                    <a:pt x="1532" y="1"/>
                  </a:moveTo>
                  <a:cubicBezTo>
                    <a:pt x="1267" y="1"/>
                    <a:pt x="1001" y="70"/>
                    <a:pt x="761" y="211"/>
                  </a:cubicBezTo>
                  <a:cubicBezTo>
                    <a:pt x="548" y="333"/>
                    <a:pt x="335" y="485"/>
                    <a:pt x="153" y="637"/>
                  </a:cubicBezTo>
                  <a:cubicBezTo>
                    <a:pt x="62" y="728"/>
                    <a:pt x="1" y="819"/>
                    <a:pt x="1" y="941"/>
                  </a:cubicBezTo>
                  <a:cubicBezTo>
                    <a:pt x="1" y="1062"/>
                    <a:pt x="62" y="1153"/>
                    <a:pt x="153" y="1214"/>
                  </a:cubicBezTo>
                  <a:cubicBezTo>
                    <a:pt x="244" y="1245"/>
                    <a:pt x="335" y="1275"/>
                    <a:pt x="426" y="1275"/>
                  </a:cubicBezTo>
                  <a:cubicBezTo>
                    <a:pt x="609" y="1214"/>
                    <a:pt x="761" y="1123"/>
                    <a:pt x="882" y="1001"/>
                  </a:cubicBezTo>
                  <a:cubicBezTo>
                    <a:pt x="1065" y="849"/>
                    <a:pt x="1277" y="758"/>
                    <a:pt x="1521" y="728"/>
                  </a:cubicBezTo>
                  <a:cubicBezTo>
                    <a:pt x="1642" y="728"/>
                    <a:pt x="1764" y="789"/>
                    <a:pt x="1885" y="849"/>
                  </a:cubicBezTo>
                  <a:cubicBezTo>
                    <a:pt x="2007" y="910"/>
                    <a:pt x="2068" y="1001"/>
                    <a:pt x="2068" y="1062"/>
                  </a:cubicBezTo>
                  <a:cubicBezTo>
                    <a:pt x="2037" y="1366"/>
                    <a:pt x="1885" y="1670"/>
                    <a:pt x="1612" y="1822"/>
                  </a:cubicBezTo>
                  <a:lnTo>
                    <a:pt x="852" y="2339"/>
                  </a:lnTo>
                  <a:cubicBezTo>
                    <a:pt x="609" y="2460"/>
                    <a:pt x="426" y="2643"/>
                    <a:pt x="244" y="2886"/>
                  </a:cubicBezTo>
                  <a:cubicBezTo>
                    <a:pt x="92" y="3129"/>
                    <a:pt x="1" y="3463"/>
                    <a:pt x="31" y="3767"/>
                  </a:cubicBezTo>
                  <a:cubicBezTo>
                    <a:pt x="1" y="3919"/>
                    <a:pt x="31" y="4041"/>
                    <a:pt x="92" y="4163"/>
                  </a:cubicBezTo>
                  <a:cubicBezTo>
                    <a:pt x="118" y="4295"/>
                    <a:pt x="237" y="4381"/>
                    <a:pt x="368" y="4381"/>
                  </a:cubicBezTo>
                  <a:cubicBezTo>
                    <a:pt x="387" y="4381"/>
                    <a:pt x="407" y="4379"/>
                    <a:pt x="426" y="4375"/>
                  </a:cubicBezTo>
                  <a:lnTo>
                    <a:pt x="609" y="4375"/>
                  </a:lnTo>
                  <a:cubicBezTo>
                    <a:pt x="670" y="4375"/>
                    <a:pt x="791" y="4345"/>
                    <a:pt x="943" y="4345"/>
                  </a:cubicBezTo>
                  <a:lnTo>
                    <a:pt x="2311" y="4345"/>
                  </a:lnTo>
                  <a:cubicBezTo>
                    <a:pt x="2402" y="4375"/>
                    <a:pt x="2463" y="4375"/>
                    <a:pt x="2554" y="4375"/>
                  </a:cubicBezTo>
                  <a:cubicBezTo>
                    <a:pt x="2645" y="4375"/>
                    <a:pt x="2736" y="4345"/>
                    <a:pt x="2797" y="4254"/>
                  </a:cubicBezTo>
                  <a:cubicBezTo>
                    <a:pt x="2888" y="4193"/>
                    <a:pt x="2919" y="4102"/>
                    <a:pt x="2919" y="4011"/>
                  </a:cubicBezTo>
                  <a:cubicBezTo>
                    <a:pt x="2919" y="3859"/>
                    <a:pt x="2828" y="3767"/>
                    <a:pt x="2615" y="3676"/>
                  </a:cubicBezTo>
                  <a:cubicBezTo>
                    <a:pt x="2463" y="3615"/>
                    <a:pt x="2311" y="3555"/>
                    <a:pt x="2129" y="3555"/>
                  </a:cubicBezTo>
                  <a:cubicBezTo>
                    <a:pt x="1946" y="3555"/>
                    <a:pt x="1673" y="3585"/>
                    <a:pt x="1277" y="3585"/>
                  </a:cubicBezTo>
                  <a:lnTo>
                    <a:pt x="791" y="3646"/>
                  </a:lnTo>
                  <a:cubicBezTo>
                    <a:pt x="852" y="3281"/>
                    <a:pt x="1065" y="3008"/>
                    <a:pt x="1399" y="2825"/>
                  </a:cubicBezTo>
                  <a:lnTo>
                    <a:pt x="2098" y="2400"/>
                  </a:lnTo>
                  <a:cubicBezTo>
                    <a:pt x="2311" y="2248"/>
                    <a:pt x="2493" y="2065"/>
                    <a:pt x="2645" y="1853"/>
                  </a:cubicBezTo>
                  <a:cubicBezTo>
                    <a:pt x="2797" y="1609"/>
                    <a:pt x="2888" y="1336"/>
                    <a:pt x="2858" y="1032"/>
                  </a:cubicBezTo>
                  <a:cubicBezTo>
                    <a:pt x="2858" y="728"/>
                    <a:pt x="2706" y="424"/>
                    <a:pt x="2402" y="272"/>
                  </a:cubicBezTo>
                  <a:cubicBezTo>
                    <a:pt x="2142" y="93"/>
                    <a:pt x="1837" y="1"/>
                    <a:pt x="1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2"/>
            <p:cNvSpPr/>
            <p:nvPr/>
          </p:nvSpPr>
          <p:spPr>
            <a:xfrm>
              <a:off x="6760472" y="3129706"/>
              <a:ext cx="32981" cy="51143"/>
            </a:xfrm>
            <a:custGeom>
              <a:avLst/>
              <a:gdLst/>
              <a:ahLst/>
              <a:cxnLst/>
              <a:rect l="l" t="t" r="r" b="b"/>
              <a:pathLst>
                <a:path w="2980" h="4621" extrusionOk="0">
                  <a:moveTo>
                    <a:pt x="1505" y="2159"/>
                  </a:moveTo>
                  <a:lnTo>
                    <a:pt x="1505" y="2159"/>
                  </a:lnTo>
                  <a:cubicBezTo>
                    <a:pt x="1713" y="2163"/>
                    <a:pt x="1918" y="2254"/>
                    <a:pt x="2037" y="2402"/>
                  </a:cubicBezTo>
                  <a:cubicBezTo>
                    <a:pt x="2158" y="2584"/>
                    <a:pt x="2250" y="2797"/>
                    <a:pt x="2219" y="3040"/>
                  </a:cubicBezTo>
                  <a:cubicBezTo>
                    <a:pt x="2250" y="3253"/>
                    <a:pt x="2158" y="3466"/>
                    <a:pt x="2006" y="3648"/>
                  </a:cubicBezTo>
                  <a:cubicBezTo>
                    <a:pt x="1854" y="3800"/>
                    <a:pt x="1611" y="3891"/>
                    <a:pt x="1399" y="3891"/>
                  </a:cubicBezTo>
                  <a:cubicBezTo>
                    <a:pt x="1155" y="3861"/>
                    <a:pt x="943" y="3800"/>
                    <a:pt x="730" y="3709"/>
                  </a:cubicBezTo>
                  <a:lnTo>
                    <a:pt x="730" y="2493"/>
                  </a:lnTo>
                  <a:cubicBezTo>
                    <a:pt x="882" y="2402"/>
                    <a:pt x="1003" y="2311"/>
                    <a:pt x="1155" y="2250"/>
                  </a:cubicBezTo>
                  <a:cubicBezTo>
                    <a:pt x="1272" y="2192"/>
                    <a:pt x="1388" y="2161"/>
                    <a:pt x="1505" y="2159"/>
                  </a:cubicBezTo>
                  <a:close/>
                  <a:moveTo>
                    <a:pt x="426" y="1"/>
                  </a:moveTo>
                  <a:cubicBezTo>
                    <a:pt x="274" y="1"/>
                    <a:pt x="152" y="62"/>
                    <a:pt x="92" y="183"/>
                  </a:cubicBezTo>
                  <a:cubicBezTo>
                    <a:pt x="31" y="305"/>
                    <a:pt x="0" y="426"/>
                    <a:pt x="0" y="578"/>
                  </a:cubicBezTo>
                  <a:lnTo>
                    <a:pt x="0" y="3800"/>
                  </a:lnTo>
                  <a:lnTo>
                    <a:pt x="0" y="4013"/>
                  </a:lnTo>
                  <a:lnTo>
                    <a:pt x="0" y="4226"/>
                  </a:lnTo>
                  <a:cubicBezTo>
                    <a:pt x="0" y="4317"/>
                    <a:pt x="31" y="4408"/>
                    <a:pt x="122" y="4469"/>
                  </a:cubicBezTo>
                  <a:cubicBezTo>
                    <a:pt x="183" y="4560"/>
                    <a:pt x="274" y="4591"/>
                    <a:pt x="395" y="4591"/>
                  </a:cubicBezTo>
                  <a:cubicBezTo>
                    <a:pt x="487" y="4591"/>
                    <a:pt x="578" y="4560"/>
                    <a:pt x="639" y="4469"/>
                  </a:cubicBezTo>
                  <a:cubicBezTo>
                    <a:pt x="882" y="4560"/>
                    <a:pt x="1125" y="4621"/>
                    <a:pt x="1399" y="4621"/>
                  </a:cubicBezTo>
                  <a:cubicBezTo>
                    <a:pt x="1824" y="4621"/>
                    <a:pt x="2250" y="4469"/>
                    <a:pt x="2523" y="4135"/>
                  </a:cubicBezTo>
                  <a:cubicBezTo>
                    <a:pt x="2827" y="3861"/>
                    <a:pt x="2979" y="3435"/>
                    <a:pt x="2979" y="3010"/>
                  </a:cubicBezTo>
                  <a:cubicBezTo>
                    <a:pt x="2979" y="2615"/>
                    <a:pt x="2858" y="2220"/>
                    <a:pt x="2614" y="1916"/>
                  </a:cubicBezTo>
                  <a:cubicBezTo>
                    <a:pt x="2341" y="1581"/>
                    <a:pt x="1946" y="1399"/>
                    <a:pt x="1520" y="1399"/>
                  </a:cubicBezTo>
                  <a:cubicBezTo>
                    <a:pt x="1399" y="1399"/>
                    <a:pt x="1247" y="1429"/>
                    <a:pt x="1125" y="1460"/>
                  </a:cubicBezTo>
                  <a:cubicBezTo>
                    <a:pt x="1003" y="1521"/>
                    <a:pt x="851" y="1581"/>
                    <a:pt x="730" y="1642"/>
                  </a:cubicBezTo>
                  <a:lnTo>
                    <a:pt x="730" y="548"/>
                  </a:lnTo>
                  <a:cubicBezTo>
                    <a:pt x="730" y="518"/>
                    <a:pt x="730" y="487"/>
                    <a:pt x="730" y="426"/>
                  </a:cubicBezTo>
                  <a:lnTo>
                    <a:pt x="730" y="305"/>
                  </a:lnTo>
                  <a:cubicBezTo>
                    <a:pt x="730" y="92"/>
                    <a:pt x="639" y="1"/>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a:off x="6797139" y="3145854"/>
              <a:ext cx="29949" cy="35671"/>
            </a:xfrm>
            <a:custGeom>
              <a:avLst/>
              <a:gdLst/>
              <a:ahLst/>
              <a:cxnLst/>
              <a:rect l="l" t="t" r="r" b="b"/>
              <a:pathLst>
                <a:path w="2706" h="3223" extrusionOk="0">
                  <a:moveTo>
                    <a:pt x="1459" y="1"/>
                  </a:moveTo>
                  <a:cubicBezTo>
                    <a:pt x="1004" y="31"/>
                    <a:pt x="608" y="305"/>
                    <a:pt x="396" y="700"/>
                  </a:cubicBezTo>
                  <a:cubicBezTo>
                    <a:pt x="152" y="1034"/>
                    <a:pt x="31" y="1460"/>
                    <a:pt x="0" y="1885"/>
                  </a:cubicBezTo>
                  <a:cubicBezTo>
                    <a:pt x="0" y="2250"/>
                    <a:pt x="152" y="2615"/>
                    <a:pt x="456" y="2858"/>
                  </a:cubicBezTo>
                  <a:cubicBezTo>
                    <a:pt x="760" y="3101"/>
                    <a:pt x="1125" y="3223"/>
                    <a:pt x="1520" y="3223"/>
                  </a:cubicBezTo>
                  <a:cubicBezTo>
                    <a:pt x="1763" y="3192"/>
                    <a:pt x="2007" y="3132"/>
                    <a:pt x="2219" y="3010"/>
                  </a:cubicBezTo>
                  <a:cubicBezTo>
                    <a:pt x="2523" y="2888"/>
                    <a:pt x="2706" y="2736"/>
                    <a:pt x="2706" y="2584"/>
                  </a:cubicBezTo>
                  <a:cubicBezTo>
                    <a:pt x="2706" y="2493"/>
                    <a:pt x="2645" y="2402"/>
                    <a:pt x="2584" y="2311"/>
                  </a:cubicBezTo>
                  <a:cubicBezTo>
                    <a:pt x="2523" y="2250"/>
                    <a:pt x="2432" y="2220"/>
                    <a:pt x="2311" y="2220"/>
                  </a:cubicBezTo>
                  <a:cubicBezTo>
                    <a:pt x="2189" y="2250"/>
                    <a:pt x="2067" y="2280"/>
                    <a:pt x="1976" y="2372"/>
                  </a:cubicBezTo>
                  <a:cubicBezTo>
                    <a:pt x="1824" y="2432"/>
                    <a:pt x="1672" y="2493"/>
                    <a:pt x="1520" y="2493"/>
                  </a:cubicBezTo>
                  <a:cubicBezTo>
                    <a:pt x="1484" y="2498"/>
                    <a:pt x="1448" y="2501"/>
                    <a:pt x="1413" y="2501"/>
                  </a:cubicBezTo>
                  <a:cubicBezTo>
                    <a:pt x="1246" y="2501"/>
                    <a:pt x="1099" y="2442"/>
                    <a:pt x="973" y="2341"/>
                  </a:cubicBezTo>
                  <a:cubicBezTo>
                    <a:pt x="821" y="2220"/>
                    <a:pt x="730" y="2068"/>
                    <a:pt x="760" y="1885"/>
                  </a:cubicBezTo>
                  <a:cubicBezTo>
                    <a:pt x="760" y="1612"/>
                    <a:pt x="852" y="1369"/>
                    <a:pt x="1004" y="1156"/>
                  </a:cubicBezTo>
                  <a:cubicBezTo>
                    <a:pt x="1155" y="852"/>
                    <a:pt x="1307" y="730"/>
                    <a:pt x="1459" y="730"/>
                  </a:cubicBezTo>
                  <a:cubicBezTo>
                    <a:pt x="1492" y="725"/>
                    <a:pt x="1524" y="722"/>
                    <a:pt x="1556" y="722"/>
                  </a:cubicBezTo>
                  <a:cubicBezTo>
                    <a:pt x="1705" y="722"/>
                    <a:pt x="1851" y="777"/>
                    <a:pt x="1976" y="852"/>
                  </a:cubicBezTo>
                  <a:cubicBezTo>
                    <a:pt x="2067" y="913"/>
                    <a:pt x="2159" y="973"/>
                    <a:pt x="2280" y="973"/>
                  </a:cubicBezTo>
                  <a:cubicBezTo>
                    <a:pt x="2371" y="973"/>
                    <a:pt x="2493" y="943"/>
                    <a:pt x="2554" y="882"/>
                  </a:cubicBezTo>
                  <a:cubicBezTo>
                    <a:pt x="2614" y="791"/>
                    <a:pt x="2645" y="700"/>
                    <a:pt x="2645" y="609"/>
                  </a:cubicBezTo>
                  <a:cubicBezTo>
                    <a:pt x="2645" y="457"/>
                    <a:pt x="2493" y="305"/>
                    <a:pt x="2159" y="153"/>
                  </a:cubicBezTo>
                  <a:cubicBezTo>
                    <a:pt x="1946" y="62"/>
                    <a:pt x="1703" y="1"/>
                    <a:pt x="1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p:nvPr/>
          </p:nvSpPr>
          <p:spPr>
            <a:xfrm>
              <a:off x="6834137" y="3146529"/>
              <a:ext cx="30292" cy="25920"/>
            </a:xfrm>
            <a:custGeom>
              <a:avLst/>
              <a:gdLst/>
              <a:ahLst/>
              <a:cxnLst/>
              <a:rect l="l" t="t" r="r" b="b"/>
              <a:pathLst>
                <a:path w="2737" h="2342" extrusionOk="0">
                  <a:moveTo>
                    <a:pt x="1338" y="1"/>
                  </a:moveTo>
                  <a:cubicBezTo>
                    <a:pt x="1095" y="1"/>
                    <a:pt x="943" y="183"/>
                    <a:pt x="943" y="578"/>
                  </a:cubicBezTo>
                  <a:lnTo>
                    <a:pt x="943" y="730"/>
                  </a:lnTo>
                  <a:lnTo>
                    <a:pt x="943" y="821"/>
                  </a:lnTo>
                  <a:lnTo>
                    <a:pt x="578" y="821"/>
                  </a:lnTo>
                  <a:cubicBezTo>
                    <a:pt x="457" y="821"/>
                    <a:pt x="305" y="821"/>
                    <a:pt x="183" y="882"/>
                  </a:cubicBezTo>
                  <a:cubicBezTo>
                    <a:pt x="62" y="912"/>
                    <a:pt x="1" y="1034"/>
                    <a:pt x="1" y="1156"/>
                  </a:cubicBezTo>
                  <a:cubicBezTo>
                    <a:pt x="1" y="1277"/>
                    <a:pt x="92" y="1399"/>
                    <a:pt x="214" y="1429"/>
                  </a:cubicBezTo>
                  <a:cubicBezTo>
                    <a:pt x="335" y="1490"/>
                    <a:pt x="457" y="1490"/>
                    <a:pt x="578" y="1490"/>
                  </a:cubicBezTo>
                  <a:lnTo>
                    <a:pt x="943" y="1490"/>
                  </a:lnTo>
                  <a:lnTo>
                    <a:pt x="943" y="2007"/>
                  </a:lnTo>
                  <a:cubicBezTo>
                    <a:pt x="943" y="2098"/>
                    <a:pt x="974" y="2159"/>
                    <a:pt x="1065" y="2219"/>
                  </a:cubicBezTo>
                  <a:cubicBezTo>
                    <a:pt x="1126" y="2280"/>
                    <a:pt x="1217" y="2341"/>
                    <a:pt x="1308" y="2341"/>
                  </a:cubicBezTo>
                  <a:cubicBezTo>
                    <a:pt x="1399" y="2341"/>
                    <a:pt x="1490" y="2311"/>
                    <a:pt x="1582" y="2250"/>
                  </a:cubicBezTo>
                  <a:cubicBezTo>
                    <a:pt x="1642" y="2189"/>
                    <a:pt x="1673" y="2098"/>
                    <a:pt x="1673" y="2007"/>
                  </a:cubicBezTo>
                  <a:lnTo>
                    <a:pt x="1673" y="1764"/>
                  </a:lnTo>
                  <a:lnTo>
                    <a:pt x="1673" y="1490"/>
                  </a:lnTo>
                  <a:lnTo>
                    <a:pt x="2341" y="1490"/>
                  </a:lnTo>
                  <a:cubicBezTo>
                    <a:pt x="2372" y="1498"/>
                    <a:pt x="2400" y="1501"/>
                    <a:pt x="2427" y="1501"/>
                  </a:cubicBezTo>
                  <a:cubicBezTo>
                    <a:pt x="2509" y="1501"/>
                    <a:pt x="2577" y="1467"/>
                    <a:pt x="2645" y="1399"/>
                  </a:cubicBezTo>
                  <a:cubicBezTo>
                    <a:pt x="2706" y="1338"/>
                    <a:pt x="2737" y="1247"/>
                    <a:pt x="2737" y="1186"/>
                  </a:cubicBezTo>
                  <a:cubicBezTo>
                    <a:pt x="2737" y="943"/>
                    <a:pt x="2524" y="821"/>
                    <a:pt x="2159" y="821"/>
                  </a:cubicBezTo>
                  <a:lnTo>
                    <a:pt x="1703" y="821"/>
                  </a:lnTo>
                  <a:lnTo>
                    <a:pt x="1703" y="608"/>
                  </a:lnTo>
                  <a:lnTo>
                    <a:pt x="1703" y="487"/>
                  </a:lnTo>
                  <a:cubicBezTo>
                    <a:pt x="1703" y="426"/>
                    <a:pt x="1703" y="365"/>
                    <a:pt x="1703" y="335"/>
                  </a:cubicBezTo>
                  <a:cubicBezTo>
                    <a:pt x="1703" y="244"/>
                    <a:pt x="1673" y="153"/>
                    <a:pt x="1612" y="92"/>
                  </a:cubicBezTo>
                  <a:cubicBezTo>
                    <a:pt x="1521" y="31"/>
                    <a:pt x="1430"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2"/>
            <p:cNvSpPr/>
            <p:nvPr/>
          </p:nvSpPr>
          <p:spPr>
            <a:xfrm>
              <a:off x="6872497" y="3131079"/>
              <a:ext cx="31963" cy="48498"/>
            </a:xfrm>
            <a:custGeom>
              <a:avLst/>
              <a:gdLst/>
              <a:ahLst/>
              <a:cxnLst/>
              <a:rect l="l" t="t" r="r" b="b"/>
              <a:pathLst>
                <a:path w="2888" h="4382" extrusionOk="0">
                  <a:moveTo>
                    <a:pt x="1516" y="1"/>
                  </a:moveTo>
                  <a:cubicBezTo>
                    <a:pt x="1251" y="1"/>
                    <a:pt x="984" y="70"/>
                    <a:pt x="730" y="211"/>
                  </a:cubicBezTo>
                  <a:cubicBezTo>
                    <a:pt x="517" y="333"/>
                    <a:pt x="334" y="485"/>
                    <a:pt x="152" y="637"/>
                  </a:cubicBezTo>
                  <a:cubicBezTo>
                    <a:pt x="61" y="728"/>
                    <a:pt x="0" y="819"/>
                    <a:pt x="0" y="941"/>
                  </a:cubicBezTo>
                  <a:cubicBezTo>
                    <a:pt x="0" y="1062"/>
                    <a:pt x="61" y="1153"/>
                    <a:pt x="152" y="1214"/>
                  </a:cubicBezTo>
                  <a:cubicBezTo>
                    <a:pt x="213" y="1245"/>
                    <a:pt x="304" y="1275"/>
                    <a:pt x="395" y="1275"/>
                  </a:cubicBezTo>
                  <a:cubicBezTo>
                    <a:pt x="578" y="1214"/>
                    <a:pt x="730" y="1123"/>
                    <a:pt x="882" y="1001"/>
                  </a:cubicBezTo>
                  <a:cubicBezTo>
                    <a:pt x="1034" y="849"/>
                    <a:pt x="1277" y="758"/>
                    <a:pt x="1520" y="728"/>
                  </a:cubicBezTo>
                  <a:cubicBezTo>
                    <a:pt x="1641" y="728"/>
                    <a:pt x="1763" y="789"/>
                    <a:pt x="1854" y="849"/>
                  </a:cubicBezTo>
                  <a:cubicBezTo>
                    <a:pt x="1976" y="910"/>
                    <a:pt x="2037" y="1001"/>
                    <a:pt x="2037" y="1062"/>
                  </a:cubicBezTo>
                  <a:cubicBezTo>
                    <a:pt x="2037" y="1366"/>
                    <a:pt x="1854" y="1670"/>
                    <a:pt x="1581" y="1822"/>
                  </a:cubicBezTo>
                  <a:lnTo>
                    <a:pt x="821" y="2339"/>
                  </a:lnTo>
                  <a:cubicBezTo>
                    <a:pt x="608" y="2460"/>
                    <a:pt x="395" y="2643"/>
                    <a:pt x="243" y="2886"/>
                  </a:cubicBezTo>
                  <a:cubicBezTo>
                    <a:pt x="61" y="3129"/>
                    <a:pt x="0" y="3463"/>
                    <a:pt x="0" y="3767"/>
                  </a:cubicBezTo>
                  <a:cubicBezTo>
                    <a:pt x="0" y="3919"/>
                    <a:pt x="0" y="4041"/>
                    <a:pt x="61" y="4163"/>
                  </a:cubicBezTo>
                  <a:cubicBezTo>
                    <a:pt x="114" y="4295"/>
                    <a:pt x="213" y="4381"/>
                    <a:pt x="338" y="4381"/>
                  </a:cubicBezTo>
                  <a:cubicBezTo>
                    <a:pt x="356" y="4381"/>
                    <a:pt x="376" y="4379"/>
                    <a:pt x="395" y="4375"/>
                  </a:cubicBezTo>
                  <a:lnTo>
                    <a:pt x="578" y="4375"/>
                  </a:lnTo>
                  <a:cubicBezTo>
                    <a:pt x="669" y="4375"/>
                    <a:pt x="790" y="4345"/>
                    <a:pt x="912" y="4345"/>
                  </a:cubicBezTo>
                  <a:lnTo>
                    <a:pt x="2310" y="4345"/>
                  </a:lnTo>
                  <a:cubicBezTo>
                    <a:pt x="2371" y="4375"/>
                    <a:pt x="2462" y="4375"/>
                    <a:pt x="2523" y="4375"/>
                  </a:cubicBezTo>
                  <a:cubicBezTo>
                    <a:pt x="2614" y="4375"/>
                    <a:pt x="2736" y="4345"/>
                    <a:pt x="2796" y="4254"/>
                  </a:cubicBezTo>
                  <a:cubicBezTo>
                    <a:pt x="2857" y="4193"/>
                    <a:pt x="2888" y="4102"/>
                    <a:pt x="2888" y="4011"/>
                  </a:cubicBezTo>
                  <a:cubicBezTo>
                    <a:pt x="2888" y="3859"/>
                    <a:pt x="2796" y="3767"/>
                    <a:pt x="2614" y="3676"/>
                  </a:cubicBezTo>
                  <a:cubicBezTo>
                    <a:pt x="2462" y="3615"/>
                    <a:pt x="2280" y="3555"/>
                    <a:pt x="2128" y="3555"/>
                  </a:cubicBezTo>
                  <a:cubicBezTo>
                    <a:pt x="1945" y="3555"/>
                    <a:pt x="1641" y="3585"/>
                    <a:pt x="1246" y="3585"/>
                  </a:cubicBezTo>
                  <a:lnTo>
                    <a:pt x="790" y="3646"/>
                  </a:lnTo>
                  <a:cubicBezTo>
                    <a:pt x="851" y="3281"/>
                    <a:pt x="1064" y="3008"/>
                    <a:pt x="1368" y="2825"/>
                  </a:cubicBezTo>
                  <a:lnTo>
                    <a:pt x="2067" y="2400"/>
                  </a:lnTo>
                  <a:cubicBezTo>
                    <a:pt x="2310" y="2248"/>
                    <a:pt x="2493" y="2065"/>
                    <a:pt x="2645" y="1853"/>
                  </a:cubicBezTo>
                  <a:cubicBezTo>
                    <a:pt x="2796" y="1609"/>
                    <a:pt x="2857" y="1336"/>
                    <a:pt x="2857" y="1032"/>
                  </a:cubicBezTo>
                  <a:cubicBezTo>
                    <a:pt x="2857" y="728"/>
                    <a:pt x="2675" y="424"/>
                    <a:pt x="2401" y="272"/>
                  </a:cubicBezTo>
                  <a:cubicBezTo>
                    <a:pt x="2125" y="93"/>
                    <a:pt x="1822" y="1"/>
                    <a:pt x="1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6907814" y="3146496"/>
              <a:ext cx="34995" cy="34741"/>
            </a:xfrm>
            <a:custGeom>
              <a:avLst/>
              <a:gdLst/>
              <a:ahLst/>
              <a:cxnLst/>
              <a:rect l="l" t="t" r="r" b="b"/>
              <a:pathLst>
                <a:path w="3162" h="3139" extrusionOk="0">
                  <a:moveTo>
                    <a:pt x="2007" y="703"/>
                  </a:moveTo>
                  <a:lnTo>
                    <a:pt x="2098" y="733"/>
                  </a:lnTo>
                  <a:cubicBezTo>
                    <a:pt x="2098" y="824"/>
                    <a:pt x="2068" y="915"/>
                    <a:pt x="2068" y="1007"/>
                  </a:cubicBezTo>
                  <a:lnTo>
                    <a:pt x="2068" y="1219"/>
                  </a:lnTo>
                  <a:cubicBezTo>
                    <a:pt x="2068" y="1554"/>
                    <a:pt x="2098" y="1888"/>
                    <a:pt x="2128" y="2253"/>
                  </a:cubicBezTo>
                  <a:cubicBezTo>
                    <a:pt x="2037" y="2314"/>
                    <a:pt x="1946" y="2374"/>
                    <a:pt x="1855" y="2405"/>
                  </a:cubicBezTo>
                  <a:cubicBezTo>
                    <a:pt x="1733" y="2466"/>
                    <a:pt x="1612" y="2466"/>
                    <a:pt x="1520" y="2466"/>
                  </a:cubicBezTo>
                  <a:cubicBezTo>
                    <a:pt x="1338" y="2466"/>
                    <a:pt x="1186" y="2405"/>
                    <a:pt x="1095" y="2283"/>
                  </a:cubicBezTo>
                  <a:cubicBezTo>
                    <a:pt x="852" y="1858"/>
                    <a:pt x="943" y="1341"/>
                    <a:pt x="1247" y="1007"/>
                  </a:cubicBezTo>
                  <a:cubicBezTo>
                    <a:pt x="1429" y="794"/>
                    <a:pt x="1672" y="703"/>
                    <a:pt x="1916" y="703"/>
                  </a:cubicBezTo>
                  <a:close/>
                  <a:moveTo>
                    <a:pt x="1817" y="0"/>
                  </a:moveTo>
                  <a:cubicBezTo>
                    <a:pt x="1395" y="0"/>
                    <a:pt x="982" y="180"/>
                    <a:pt x="700" y="490"/>
                  </a:cubicBezTo>
                  <a:cubicBezTo>
                    <a:pt x="92" y="1098"/>
                    <a:pt x="1" y="2070"/>
                    <a:pt x="517" y="2770"/>
                  </a:cubicBezTo>
                  <a:cubicBezTo>
                    <a:pt x="768" y="2992"/>
                    <a:pt x="1120" y="3138"/>
                    <a:pt x="1457" y="3138"/>
                  </a:cubicBezTo>
                  <a:cubicBezTo>
                    <a:pt x="1488" y="3138"/>
                    <a:pt x="1520" y="3137"/>
                    <a:pt x="1551" y="3134"/>
                  </a:cubicBezTo>
                  <a:cubicBezTo>
                    <a:pt x="1672" y="3134"/>
                    <a:pt x="1794" y="3104"/>
                    <a:pt x="1885" y="3074"/>
                  </a:cubicBezTo>
                  <a:cubicBezTo>
                    <a:pt x="2068" y="3013"/>
                    <a:pt x="2220" y="2952"/>
                    <a:pt x="2372" y="2891"/>
                  </a:cubicBezTo>
                  <a:cubicBezTo>
                    <a:pt x="2463" y="3013"/>
                    <a:pt x="2615" y="3104"/>
                    <a:pt x="2767" y="3134"/>
                  </a:cubicBezTo>
                  <a:cubicBezTo>
                    <a:pt x="2888" y="3134"/>
                    <a:pt x="2979" y="3104"/>
                    <a:pt x="3071" y="3013"/>
                  </a:cubicBezTo>
                  <a:cubicBezTo>
                    <a:pt x="3131" y="2952"/>
                    <a:pt x="3162" y="2861"/>
                    <a:pt x="3162" y="2770"/>
                  </a:cubicBezTo>
                  <a:cubicBezTo>
                    <a:pt x="3131" y="2678"/>
                    <a:pt x="3101" y="2587"/>
                    <a:pt x="3071" y="2496"/>
                  </a:cubicBezTo>
                  <a:cubicBezTo>
                    <a:pt x="2979" y="2314"/>
                    <a:pt x="2919" y="2222"/>
                    <a:pt x="2919" y="2192"/>
                  </a:cubicBezTo>
                  <a:cubicBezTo>
                    <a:pt x="2858" y="1949"/>
                    <a:pt x="2858" y="1675"/>
                    <a:pt x="2858" y="1432"/>
                  </a:cubicBezTo>
                  <a:lnTo>
                    <a:pt x="2858" y="1037"/>
                  </a:lnTo>
                  <a:cubicBezTo>
                    <a:pt x="2858" y="946"/>
                    <a:pt x="2888" y="855"/>
                    <a:pt x="2888" y="763"/>
                  </a:cubicBezTo>
                  <a:cubicBezTo>
                    <a:pt x="2949" y="703"/>
                    <a:pt x="2979" y="642"/>
                    <a:pt x="2949" y="581"/>
                  </a:cubicBezTo>
                  <a:cubicBezTo>
                    <a:pt x="2949" y="399"/>
                    <a:pt x="2827" y="277"/>
                    <a:pt x="2523" y="156"/>
                  </a:cubicBezTo>
                  <a:cubicBezTo>
                    <a:pt x="2341" y="64"/>
                    <a:pt x="2128" y="4"/>
                    <a:pt x="1916" y="4"/>
                  </a:cubicBezTo>
                  <a:cubicBezTo>
                    <a:pt x="1883" y="1"/>
                    <a:pt x="1850" y="0"/>
                    <a:pt x="18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2"/>
            <p:cNvSpPr/>
            <p:nvPr/>
          </p:nvSpPr>
          <p:spPr>
            <a:xfrm>
              <a:off x="6945155" y="3145854"/>
              <a:ext cx="29949" cy="35671"/>
            </a:xfrm>
            <a:custGeom>
              <a:avLst/>
              <a:gdLst/>
              <a:ahLst/>
              <a:cxnLst/>
              <a:rect l="l" t="t" r="r" b="b"/>
              <a:pathLst>
                <a:path w="2706" h="3223" extrusionOk="0">
                  <a:moveTo>
                    <a:pt x="1460" y="1"/>
                  </a:moveTo>
                  <a:cubicBezTo>
                    <a:pt x="1004" y="31"/>
                    <a:pt x="608" y="305"/>
                    <a:pt x="396" y="700"/>
                  </a:cubicBezTo>
                  <a:cubicBezTo>
                    <a:pt x="153" y="1034"/>
                    <a:pt x="1" y="1460"/>
                    <a:pt x="1" y="1885"/>
                  </a:cubicBezTo>
                  <a:cubicBezTo>
                    <a:pt x="1" y="2250"/>
                    <a:pt x="153" y="2615"/>
                    <a:pt x="456" y="2858"/>
                  </a:cubicBezTo>
                  <a:cubicBezTo>
                    <a:pt x="730" y="3101"/>
                    <a:pt x="1125" y="3223"/>
                    <a:pt x="1490" y="3223"/>
                  </a:cubicBezTo>
                  <a:cubicBezTo>
                    <a:pt x="1733" y="3192"/>
                    <a:pt x="1976" y="3132"/>
                    <a:pt x="2219" y="3010"/>
                  </a:cubicBezTo>
                  <a:cubicBezTo>
                    <a:pt x="2523" y="2888"/>
                    <a:pt x="2706" y="2736"/>
                    <a:pt x="2706" y="2584"/>
                  </a:cubicBezTo>
                  <a:cubicBezTo>
                    <a:pt x="2706" y="2493"/>
                    <a:pt x="2645" y="2402"/>
                    <a:pt x="2584" y="2311"/>
                  </a:cubicBezTo>
                  <a:cubicBezTo>
                    <a:pt x="2523" y="2250"/>
                    <a:pt x="2432" y="2220"/>
                    <a:pt x="2311" y="2220"/>
                  </a:cubicBezTo>
                  <a:cubicBezTo>
                    <a:pt x="2189" y="2250"/>
                    <a:pt x="2067" y="2280"/>
                    <a:pt x="1976" y="2372"/>
                  </a:cubicBezTo>
                  <a:cubicBezTo>
                    <a:pt x="1824" y="2432"/>
                    <a:pt x="1672" y="2493"/>
                    <a:pt x="1490" y="2493"/>
                  </a:cubicBezTo>
                  <a:cubicBezTo>
                    <a:pt x="1459" y="2498"/>
                    <a:pt x="1427" y="2501"/>
                    <a:pt x="1396" y="2501"/>
                  </a:cubicBezTo>
                  <a:cubicBezTo>
                    <a:pt x="1246" y="2501"/>
                    <a:pt x="1099" y="2442"/>
                    <a:pt x="973" y="2341"/>
                  </a:cubicBezTo>
                  <a:cubicBezTo>
                    <a:pt x="821" y="2220"/>
                    <a:pt x="730" y="2068"/>
                    <a:pt x="730" y="1885"/>
                  </a:cubicBezTo>
                  <a:cubicBezTo>
                    <a:pt x="760" y="1612"/>
                    <a:pt x="852" y="1369"/>
                    <a:pt x="973" y="1156"/>
                  </a:cubicBezTo>
                  <a:cubicBezTo>
                    <a:pt x="1156" y="852"/>
                    <a:pt x="1308" y="730"/>
                    <a:pt x="1460" y="730"/>
                  </a:cubicBezTo>
                  <a:cubicBezTo>
                    <a:pt x="1492" y="725"/>
                    <a:pt x="1524" y="722"/>
                    <a:pt x="1556" y="722"/>
                  </a:cubicBezTo>
                  <a:cubicBezTo>
                    <a:pt x="1706" y="722"/>
                    <a:pt x="1851" y="777"/>
                    <a:pt x="1976" y="852"/>
                  </a:cubicBezTo>
                  <a:cubicBezTo>
                    <a:pt x="2067" y="913"/>
                    <a:pt x="2159" y="973"/>
                    <a:pt x="2280" y="973"/>
                  </a:cubicBezTo>
                  <a:cubicBezTo>
                    <a:pt x="2371" y="973"/>
                    <a:pt x="2463" y="943"/>
                    <a:pt x="2554" y="882"/>
                  </a:cubicBezTo>
                  <a:cubicBezTo>
                    <a:pt x="2615" y="791"/>
                    <a:pt x="2645" y="700"/>
                    <a:pt x="2645" y="609"/>
                  </a:cubicBezTo>
                  <a:cubicBezTo>
                    <a:pt x="2645" y="457"/>
                    <a:pt x="2493" y="305"/>
                    <a:pt x="2159" y="153"/>
                  </a:cubicBezTo>
                  <a:cubicBezTo>
                    <a:pt x="1946" y="62"/>
                    <a:pt x="1703" y="1"/>
                    <a:pt x="14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6520274" y="3153933"/>
              <a:ext cx="26927" cy="4383"/>
            </a:xfrm>
            <a:custGeom>
              <a:avLst/>
              <a:gdLst/>
              <a:ahLst/>
              <a:cxnLst/>
              <a:rect l="l" t="t" r="r" b="b"/>
              <a:pathLst>
                <a:path w="2433" h="396" extrusionOk="0">
                  <a:moveTo>
                    <a:pt x="244" y="0"/>
                  </a:moveTo>
                  <a:cubicBezTo>
                    <a:pt x="1" y="31"/>
                    <a:pt x="1" y="365"/>
                    <a:pt x="244" y="395"/>
                  </a:cubicBezTo>
                  <a:lnTo>
                    <a:pt x="2220" y="395"/>
                  </a:lnTo>
                  <a:cubicBezTo>
                    <a:pt x="2432" y="365"/>
                    <a:pt x="2432" y="31"/>
                    <a:pt x="2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p:nvPr/>
          </p:nvSpPr>
          <p:spPr>
            <a:xfrm>
              <a:off x="6520274" y="3166041"/>
              <a:ext cx="26927" cy="4383"/>
            </a:xfrm>
            <a:custGeom>
              <a:avLst/>
              <a:gdLst/>
              <a:ahLst/>
              <a:cxnLst/>
              <a:rect l="l" t="t" r="r" b="b"/>
              <a:pathLst>
                <a:path w="2433" h="396" extrusionOk="0">
                  <a:moveTo>
                    <a:pt x="244" y="1"/>
                  </a:moveTo>
                  <a:cubicBezTo>
                    <a:pt x="1" y="31"/>
                    <a:pt x="1" y="365"/>
                    <a:pt x="244" y="396"/>
                  </a:cubicBezTo>
                  <a:lnTo>
                    <a:pt x="2220" y="396"/>
                  </a:lnTo>
                  <a:cubicBezTo>
                    <a:pt x="2432" y="365"/>
                    <a:pt x="2432" y="31"/>
                    <a:pt x="2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2"/>
            <p:cNvSpPr/>
            <p:nvPr/>
          </p:nvSpPr>
          <p:spPr>
            <a:xfrm>
              <a:off x="6653826" y="2739145"/>
              <a:ext cx="30967" cy="34663"/>
            </a:xfrm>
            <a:custGeom>
              <a:avLst/>
              <a:gdLst/>
              <a:ahLst/>
              <a:cxnLst/>
              <a:rect l="l" t="t" r="r" b="b"/>
              <a:pathLst>
                <a:path w="2798" h="3132" extrusionOk="0">
                  <a:moveTo>
                    <a:pt x="396" y="1"/>
                  </a:moveTo>
                  <a:cubicBezTo>
                    <a:pt x="305" y="1"/>
                    <a:pt x="183" y="31"/>
                    <a:pt x="122" y="122"/>
                  </a:cubicBezTo>
                  <a:cubicBezTo>
                    <a:pt x="31" y="183"/>
                    <a:pt x="1" y="274"/>
                    <a:pt x="1" y="365"/>
                  </a:cubicBezTo>
                  <a:cubicBezTo>
                    <a:pt x="1" y="426"/>
                    <a:pt x="1" y="487"/>
                    <a:pt x="31" y="548"/>
                  </a:cubicBezTo>
                  <a:cubicBezTo>
                    <a:pt x="457" y="1551"/>
                    <a:pt x="761" y="2311"/>
                    <a:pt x="974" y="2827"/>
                  </a:cubicBezTo>
                  <a:cubicBezTo>
                    <a:pt x="1034" y="3010"/>
                    <a:pt x="1186" y="3131"/>
                    <a:pt x="1369" y="3131"/>
                  </a:cubicBezTo>
                  <a:cubicBezTo>
                    <a:pt x="1460" y="3131"/>
                    <a:pt x="1551" y="3101"/>
                    <a:pt x="1642" y="3040"/>
                  </a:cubicBezTo>
                  <a:cubicBezTo>
                    <a:pt x="1703" y="2979"/>
                    <a:pt x="1733" y="2888"/>
                    <a:pt x="1764" y="2797"/>
                  </a:cubicBezTo>
                  <a:cubicBezTo>
                    <a:pt x="1916" y="2523"/>
                    <a:pt x="2098" y="2098"/>
                    <a:pt x="2341" y="1520"/>
                  </a:cubicBezTo>
                  <a:cubicBezTo>
                    <a:pt x="2524" y="1156"/>
                    <a:pt x="2676" y="791"/>
                    <a:pt x="2797" y="396"/>
                  </a:cubicBezTo>
                  <a:cubicBezTo>
                    <a:pt x="2797" y="304"/>
                    <a:pt x="2767" y="183"/>
                    <a:pt x="2676" y="122"/>
                  </a:cubicBezTo>
                  <a:cubicBezTo>
                    <a:pt x="2615" y="61"/>
                    <a:pt x="2493" y="31"/>
                    <a:pt x="2402" y="31"/>
                  </a:cubicBezTo>
                  <a:cubicBezTo>
                    <a:pt x="2250" y="31"/>
                    <a:pt x="2098" y="122"/>
                    <a:pt x="2037" y="244"/>
                  </a:cubicBezTo>
                  <a:cubicBezTo>
                    <a:pt x="1946" y="517"/>
                    <a:pt x="1855" y="730"/>
                    <a:pt x="1794" y="882"/>
                  </a:cubicBezTo>
                  <a:cubicBezTo>
                    <a:pt x="1612" y="1308"/>
                    <a:pt x="1490" y="1642"/>
                    <a:pt x="1369" y="1855"/>
                  </a:cubicBezTo>
                  <a:cubicBezTo>
                    <a:pt x="1065" y="1004"/>
                    <a:pt x="852" y="456"/>
                    <a:pt x="761" y="244"/>
                  </a:cubicBezTo>
                  <a:cubicBezTo>
                    <a:pt x="700" y="92"/>
                    <a:pt x="548"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2"/>
            <p:cNvSpPr/>
            <p:nvPr/>
          </p:nvSpPr>
          <p:spPr>
            <a:xfrm>
              <a:off x="6731874" y="2739477"/>
              <a:ext cx="34995" cy="35007"/>
            </a:xfrm>
            <a:custGeom>
              <a:avLst/>
              <a:gdLst/>
              <a:ahLst/>
              <a:cxnLst/>
              <a:rect l="l" t="t" r="r" b="b"/>
              <a:pathLst>
                <a:path w="3162" h="3163" extrusionOk="0">
                  <a:moveTo>
                    <a:pt x="1976" y="700"/>
                  </a:moveTo>
                  <a:cubicBezTo>
                    <a:pt x="2037" y="730"/>
                    <a:pt x="2068" y="730"/>
                    <a:pt x="2098" y="761"/>
                  </a:cubicBezTo>
                  <a:cubicBezTo>
                    <a:pt x="2068" y="852"/>
                    <a:pt x="2037" y="943"/>
                    <a:pt x="2037" y="1004"/>
                  </a:cubicBezTo>
                  <a:lnTo>
                    <a:pt x="2037" y="1217"/>
                  </a:lnTo>
                  <a:cubicBezTo>
                    <a:pt x="2068" y="1551"/>
                    <a:pt x="2068" y="1916"/>
                    <a:pt x="2128" y="2250"/>
                  </a:cubicBezTo>
                  <a:cubicBezTo>
                    <a:pt x="2037" y="2311"/>
                    <a:pt x="1946" y="2372"/>
                    <a:pt x="1824" y="2433"/>
                  </a:cubicBezTo>
                  <a:cubicBezTo>
                    <a:pt x="1703" y="2463"/>
                    <a:pt x="1612" y="2493"/>
                    <a:pt x="1490" y="2493"/>
                  </a:cubicBezTo>
                  <a:cubicBezTo>
                    <a:pt x="1338" y="2493"/>
                    <a:pt x="1186" y="2433"/>
                    <a:pt x="1095" y="2281"/>
                  </a:cubicBezTo>
                  <a:cubicBezTo>
                    <a:pt x="973" y="2129"/>
                    <a:pt x="943" y="1916"/>
                    <a:pt x="943" y="1703"/>
                  </a:cubicBezTo>
                  <a:cubicBezTo>
                    <a:pt x="943" y="1460"/>
                    <a:pt x="1034" y="1186"/>
                    <a:pt x="1247" y="1004"/>
                  </a:cubicBezTo>
                  <a:cubicBezTo>
                    <a:pt x="1399" y="822"/>
                    <a:pt x="1642" y="700"/>
                    <a:pt x="1916" y="700"/>
                  </a:cubicBezTo>
                  <a:close/>
                  <a:moveTo>
                    <a:pt x="1885" y="1"/>
                  </a:moveTo>
                  <a:cubicBezTo>
                    <a:pt x="1429" y="1"/>
                    <a:pt x="1004" y="153"/>
                    <a:pt x="669" y="487"/>
                  </a:cubicBezTo>
                  <a:cubicBezTo>
                    <a:pt x="61" y="1095"/>
                    <a:pt x="1" y="2068"/>
                    <a:pt x="517" y="2767"/>
                  </a:cubicBezTo>
                  <a:cubicBezTo>
                    <a:pt x="791" y="3040"/>
                    <a:pt x="1156" y="3162"/>
                    <a:pt x="1551" y="3162"/>
                  </a:cubicBezTo>
                  <a:cubicBezTo>
                    <a:pt x="1642" y="3132"/>
                    <a:pt x="1764" y="3132"/>
                    <a:pt x="1885" y="3071"/>
                  </a:cubicBezTo>
                  <a:cubicBezTo>
                    <a:pt x="2037" y="3040"/>
                    <a:pt x="2189" y="2980"/>
                    <a:pt x="2341" y="2889"/>
                  </a:cubicBezTo>
                  <a:cubicBezTo>
                    <a:pt x="2524" y="3071"/>
                    <a:pt x="2676" y="3162"/>
                    <a:pt x="2767" y="3162"/>
                  </a:cubicBezTo>
                  <a:cubicBezTo>
                    <a:pt x="2858" y="3132"/>
                    <a:pt x="2979" y="3071"/>
                    <a:pt x="3040" y="3010"/>
                  </a:cubicBezTo>
                  <a:cubicBezTo>
                    <a:pt x="3101" y="2949"/>
                    <a:pt x="3162" y="2858"/>
                    <a:pt x="3162" y="2767"/>
                  </a:cubicBezTo>
                  <a:cubicBezTo>
                    <a:pt x="3131" y="2645"/>
                    <a:pt x="3101" y="2554"/>
                    <a:pt x="3040" y="2463"/>
                  </a:cubicBezTo>
                  <a:cubicBezTo>
                    <a:pt x="2949" y="2311"/>
                    <a:pt x="2919" y="2189"/>
                    <a:pt x="2919" y="2189"/>
                  </a:cubicBezTo>
                  <a:cubicBezTo>
                    <a:pt x="2858" y="1916"/>
                    <a:pt x="2827" y="1673"/>
                    <a:pt x="2827" y="1430"/>
                  </a:cubicBezTo>
                  <a:lnTo>
                    <a:pt x="2827" y="1034"/>
                  </a:lnTo>
                  <a:cubicBezTo>
                    <a:pt x="2858" y="943"/>
                    <a:pt x="2858" y="852"/>
                    <a:pt x="2888" y="761"/>
                  </a:cubicBezTo>
                  <a:cubicBezTo>
                    <a:pt x="2919" y="700"/>
                    <a:pt x="2949" y="639"/>
                    <a:pt x="2949" y="578"/>
                  </a:cubicBezTo>
                  <a:cubicBezTo>
                    <a:pt x="2949" y="426"/>
                    <a:pt x="2797" y="274"/>
                    <a:pt x="2524" y="153"/>
                  </a:cubicBezTo>
                  <a:cubicBezTo>
                    <a:pt x="2311" y="62"/>
                    <a:pt x="2098" y="1"/>
                    <a:pt x="1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2"/>
            <p:cNvSpPr/>
            <p:nvPr/>
          </p:nvSpPr>
          <p:spPr>
            <a:xfrm>
              <a:off x="6770565" y="2722666"/>
              <a:ext cx="32970" cy="51143"/>
            </a:xfrm>
            <a:custGeom>
              <a:avLst/>
              <a:gdLst/>
              <a:ahLst/>
              <a:cxnLst/>
              <a:rect l="l" t="t" r="r" b="b"/>
              <a:pathLst>
                <a:path w="2979" h="4621" extrusionOk="0">
                  <a:moveTo>
                    <a:pt x="1586" y="2184"/>
                  </a:moveTo>
                  <a:cubicBezTo>
                    <a:pt x="1770" y="2184"/>
                    <a:pt x="1928" y="2296"/>
                    <a:pt x="2037" y="2432"/>
                  </a:cubicBezTo>
                  <a:cubicBezTo>
                    <a:pt x="2158" y="2614"/>
                    <a:pt x="2249" y="2827"/>
                    <a:pt x="2219" y="3040"/>
                  </a:cubicBezTo>
                  <a:cubicBezTo>
                    <a:pt x="2249" y="3283"/>
                    <a:pt x="2158" y="3496"/>
                    <a:pt x="2006" y="3678"/>
                  </a:cubicBezTo>
                  <a:cubicBezTo>
                    <a:pt x="1854" y="3830"/>
                    <a:pt x="1642" y="3921"/>
                    <a:pt x="1398" y="3921"/>
                  </a:cubicBezTo>
                  <a:cubicBezTo>
                    <a:pt x="1155" y="3891"/>
                    <a:pt x="942" y="3830"/>
                    <a:pt x="730" y="3739"/>
                  </a:cubicBezTo>
                  <a:lnTo>
                    <a:pt x="730" y="2523"/>
                  </a:lnTo>
                  <a:cubicBezTo>
                    <a:pt x="882" y="2401"/>
                    <a:pt x="1003" y="2341"/>
                    <a:pt x="1155" y="2249"/>
                  </a:cubicBezTo>
                  <a:cubicBezTo>
                    <a:pt x="1277" y="2219"/>
                    <a:pt x="1398" y="2189"/>
                    <a:pt x="1520" y="2189"/>
                  </a:cubicBezTo>
                  <a:cubicBezTo>
                    <a:pt x="1542" y="2185"/>
                    <a:pt x="1564" y="2184"/>
                    <a:pt x="1586" y="2184"/>
                  </a:cubicBezTo>
                  <a:close/>
                  <a:moveTo>
                    <a:pt x="426" y="0"/>
                  </a:moveTo>
                  <a:cubicBezTo>
                    <a:pt x="274" y="0"/>
                    <a:pt x="152" y="91"/>
                    <a:pt x="91" y="213"/>
                  </a:cubicBezTo>
                  <a:cubicBezTo>
                    <a:pt x="31" y="304"/>
                    <a:pt x="0" y="456"/>
                    <a:pt x="0" y="578"/>
                  </a:cubicBezTo>
                  <a:lnTo>
                    <a:pt x="0" y="3830"/>
                  </a:lnTo>
                  <a:lnTo>
                    <a:pt x="0" y="4043"/>
                  </a:lnTo>
                  <a:lnTo>
                    <a:pt x="0" y="4256"/>
                  </a:lnTo>
                  <a:cubicBezTo>
                    <a:pt x="0" y="4347"/>
                    <a:pt x="31" y="4438"/>
                    <a:pt x="122" y="4499"/>
                  </a:cubicBezTo>
                  <a:cubicBezTo>
                    <a:pt x="183" y="4559"/>
                    <a:pt x="274" y="4590"/>
                    <a:pt x="395" y="4590"/>
                  </a:cubicBezTo>
                  <a:cubicBezTo>
                    <a:pt x="487" y="4590"/>
                    <a:pt x="578" y="4559"/>
                    <a:pt x="638" y="4499"/>
                  </a:cubicBezTo>
                  <a:cubicBezTo>
                    <a:pt x="882" y="4590"/>
                    <a:pt x="1155" y="4620"/>
                    <a:pt x="1398" y="4620"/>
                  </a:cubicBezTo>
                  <a:cubicBezTo>
                    <a:pt x="1824" y="4620"/>
                    <a:pt x="2219" y="4438"/>
                    <a:pt x="2523" y="4134"/>
                  </a:cubicBezTo>
                  <a:cubicBezTo>
                    <a:pt x="2797" y="3860"/>
                    <a:pt x="2979" y="3435"/>
                    <a:pt x="2949" y="3009"/>
                  </a:cubicBezTo>
                  <a:cubicBezTo>
                    <a:pt x="2979" y="2614"/>
                    <a:pt x="2827" y="2219"/>
                    <a:pt x="2584" y="1915"/>
                  </a:cubicBezTo>
                  <a:cubicBezTo>
                    <a:pt x="2311" y="1597"/>
                    <a:pt x="1920" y="1432"/>
                    <a:pt x="1525" y="1432"/>
                  </a:cubicBezTo>
                  <a:cubicBezTo>
                    <a:pt x="1390" y="1432"/>
                    <a:pt x="1256" y="1451"/>
                    <a:pt x="1125" y="1490"/>
                  </a:cubicBezTo>
                  <a:cubicBezTo>
                    <a:pt x="973" y="1520"/>
                    <a:pt x="851" y="1581"/>
                    <a:pt x="730" y="1672"/>
                  </a:cubicBezTo>
                  <a:lnTo>
                    <a:pt x="730" y="578"/>
                  </a:lnTo>
                  <a:cubicBezTo>
                    <a:pt x="730" y="517"/>
                    <a:pt x="730" y="486"/>
                    <a:pt x="730" y="456"/>
                  </a:cubicBezTo>
                  <a:cubicBezTo>
                    <a:pt x="730" y="395"/>
                    <a:pt x="730" y="365"/>
                    <a:pt x="730" y="334"/>
                  </a:cubicBezTo>
                  <a:cubicBezTo>
                    <a:pt x="730" y="122"/>
                    <a:pt x="608" y="0"/>
                    <a:pt x="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p:cNvSpPr/>
            <p:nvPr/>
          </p:nvSpPr>
          <p:spPr>
            <a:xfrm>
              <a:off x="6807232" y="2738813"/>
              <a:ext cx="29949" cy="35715"/>
            </a:xfrm>
            <a:custGeom>
              <a:avLst/>
              <a:gdLst/>
              <a:ahLst/>
              <a:cxnLst/>
              <a:rect l="l" t="t" r="r" b="b"/>
              <a:pathLst>
                <a:path w="2706" h="3227" extrusionOk="0">
                  <a:moveTo>
                    <a:pt x="1490" y="0"/>
                  </a:moveTo>
                  <a:cubicBezTo>
                    <a:pt x="1003" y="31"/>
                    <a:pt x="608" y="304"/>
                    <a:pt x="426" y="730"/>
                  </a:cubicBezTo>
                  <a:cubicBezTo>
                    <a:pt x="152" y="1064"/>
                    <a:pt x="31" y="1490"/>
                    <a:pt x="0" y="1915"/>
                  </a:cubicBezTo>
                  <a:cubicBezTo>
                    <a:pt x="0" y="2280"/>
                    <a:pt x="183" y="2645"/>
                    <a:pt x="456" y="2888"/>
                  </a:cubicBezTo>
                  <a:cubicBezTo>
                    <a:pt x="730" y="3106"/>
                    <a:pt x="1052" y="3227"/>
                    <a:pt x="1401" y="3227"/>
                  </a:cubicBezTo>
                  <a:cubicBezTo>
                    <a:pt x="1441" y="3227"/>
                    <a:pt x="1480" y="3225"/>
                    <a:pt x="1520" y="3222"/>
                  </a:cubicBezTo>
                  <a:cubicBezTo>
                    <a:pt x="1763" y="3222"/>
                    <a:pt x="2006" y="3131"/>
                    <a:pt x="2219" y="3009"/>
                  </a:cubicBezTo>
                  <a:cubicBezTo>
                    <a:pt x="2554" y="2857"/>
                    <a:pt x="2706" y="2736"/>
                    <a:pt x="2706" y="2584"/>
                  </a:cubicBezTo>
                  <a:cubicBezTo>
                    <a:pt x="2706" y="2462"/>
                    <a:pt x="2675" y="2371"/>
                    <a:pt x="2584" y="2310"/>
                  </a:cubicBezTo>
                  <a:cubicBezTo>
                    <a:pt x="2523" y="2249"/>
                    <a:pt x="2432" y="2219"/>
                    <a:pt x="2341" y="2219"/>
                  </a:cubicBezTo>
                  <a:cubicBezTo>
                    <a:pt x="2219" y="2249"/>
                    <a:pt x="2098" y="2280"/>
                    <a:pt x="1976" y="2341"/>
                  </a:cubicBezTo>
                  <a:cubicBezTo>
                    <a:pt x="1824" y="2432"/>
                    <a:pt x="1672" y="2493"/>
                    <a:pt x="1520" y="2493"/>
                  </a:cubicBezTo>
                  <a:cubicBezTo>
                    <a:pt x="1484" y="2498"/>
                    <a:pt x="1448" y="2500"/>
                    <a:pt x="1413" y="2500"/>
                  </a:cubicBezTo>
                  <a:cubicBezTo>
                    <a:pt x="1246" y="2500"/>
                    <a:pt x="1099" y="2441"/>
                    <a:pt x="973" y="2341"/>
                  </a:cubicBezTo>
                  <a:cubicBezTo>
                    <a:pt x="821" y="2219"/>
                    <a:pt x="760" y="2037"/>
                    <a:pt x="760" y="1854"/>
                  </a:cubicBezTo>
                  <a:cubicBezTo>
                    <a:pt x="760" y="1611"/>
                    <a:pt x="851" y="1368"/>
                    <a:pt x="1003" y="1155"/>
                  </a:cubicBezTo>
                  <a:cubicBezTo>
                    <a:pt x="1186" y="851"/>
                    <a:pt x="1338" y="730"/>
                    <a:pt x="1490" y="730"/>
                  </a:cubicBezTo>
                  <a:cubicBezTo>
                    <a:pt x="1517" y="724"/>
                    <a:pt x="1545" y="722"/>
                    <a:pt x="1573" y="722"/>
                  </a:cubicBezTo>
                  <a:cubicBezTo>
                    <a:pt x="1706" y="722"/>
                    <a:pt x="1856" y="776"/>
                    <a:pt x="2006" y="851"/>
                  </a:cubicBezTo>
                  <a:cubicBezTo>
                    <a:pt x="2067" y="912"/>
                    <a:pt x="2189" y="973"/>
                    <a:pt x="2280" y="973"/>
                  </a:cubicBezTo>
                  <a:cubicBezTo>
                    <a:pt x="2402" y="973"/>
                    <a:pt x="2493" y="942"/>
                    <a:pt x="2554" y="851"/>
                  </a:cubicBezTo>
                  <a:cubicBezTo>
                    <a:pt x="2614" y="790"/>
                    <a:pt x="2645" y="699"/>
                    <a:pt x="2645" y="608"/>
                  </a:cubicBezTo>
                  <a:cubicBezTo>
                    <a:pt x="2645" y="456"/>
                    <a:pt x="2493" y="304"/>
                    <a:pt x="2158" y="152"/>
                  </a:cubicBezTo>
                  <a:cubicBezTo>
                    <a:pt x="1946" y="61"/>
                    <a:pt x="1702" y="0"/>
                    <a:pt x="1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2"/>
            <p:cNvSpPr/>
            <p:nvPr/>
          </p:nvSpPr>
          <p:spPr>
            <a:xfrm>
              <a:off x="6698571" y="2746881"/>
              <a:ext cx="26927" cy="4726"/>
            </a:xfrm>
            <a:custGeom>
              <a:avLst/>
              <a:gdLst/>
              <a:ahLst/>
              <a:cxnLst/>
              <a:rect l="l" t="t" r="r" b="b"/>
              <a:pathLst>
                <a:path w="2433" h="427" extrusionOk="0">
                  <a:moveTo>
                    <a:pt x="244" y="1"/>
                  </a:moveTo>
                  <a:cubicBezTo>
                    <a:pt x="1" y="31"/>
                    <a:pt x="1" y="365"/>
                    <a:pt x="244" y="426"/>
                  </a:cubicBezTo>
                  <a:lnTo>
                    <a:pt x="2219" y="426"/>
                  </a:lnTo>
                  <a:cubicBezTo>
                    <a:pt x="2432" y="365"/>
                    <a:pt x="2432" y="31"/>
                    <a:pt x="22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2"/>
            <p:cNvSpPr/>
            <p:nvPr/>
          </p:nvSpPr>
          <p:spPr>
            <a:xfrm>
              <a:off x="6698571" y="2758989"/>
              <a:ext cx="26927" cy="4726"/>
            </a:xfrm>
            <a:custGeom>
              <a:avLst/>
              <a:gdLst/>
              <a:ahLst/>
              <a:cxnLst/>
              <a:rect l="l" t="t" r="r" b="b"/>
              <a:pathLst>
                <a:path w="2433" h="427" extrusionOk="0">
                  <a:moveTo>
                    <a:pt x="244" y="1"/>
                  </a:moveTo>
                  <a:cubicBezTo>
                    <a:pt x="1" y="31"/>
                    <a:pt x="1" y="396"/>
                    <a:pt x="244" y="426"/>
                  </a:cubicBezTo>
                  <a:lnTo>
                    <a:pt x="2219" y="426"/>
                  </a:lnTo>
                  <a:cubicBezTo>
                    <a:pt x="2432" y="396"/>
                    <a:pt x="2432" y="31"/>
                    <a:pt x="22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6560648" y="3398835"/>
              <a:ext cx="36003" cy="35327"/>
            </a:xfrm>
            <a:custGeom>
              <a:avLst/>
              <a:gdLst/>
              <a:ahLst/>
              <a:cxnLst/>
              <a:rect l="l" t="t" r="r" b="b"/>
              <a:pathLst>
                <a:path w="3253" h="3192" extrusionOk="0">
                  <a:moveTo>
                    <a:pt x="2888" y="0"/>
                  </a:moveTo>
                  <a:cubicBezTo>
                    <a:pt x="2736" y="0"/>
                    <a:pt x="2645" y="61"/>
                    <a:pt x="2584" y="152"/>
                  </a:cubicBezTo>
                  <a:cubicBezTo>
                    <a:pt x="2462" y="335"/>
                    <a:pt x="2310" y="456"/>
                    <a:pt x="2158" y="608"/>
                  </a:cubicBezTo>
                  <a:lnTo>
                    <a:pt x="1672" y="1003"/>
                  </a:lnTo>
                  <a:lnTo>
                    <a:pt x="1246" y="426"/>
                  </a:lnTo>
                  <a:cubicBezTo>
                    <a:pt x="1003" y="183"/>
                    <a:pt x="821" y="31"/>
                    <a:pt x="699" y="31"/>
                  </a:cubicBezTo>
                  <a:cubicBezTo>
                    <a:pt x="608" y="31"/>
                    <a:pt x="517" y="91"/>
                    <a:pt x="426" y="152"/>
                  </a:cubicBezTo>
                  <a:cubicBezTo>
                    <a:pt x="365" y="213"/>
                    <a:pt x="335" y="304"/>
                    <a:pt x="335" y="426"/>
                  </a:cubicBezTo>
                  <a:cubicBezTo>
                    <a:pt x="335" y="517"/>
                    <a:pt x="395" y="608"/>
                    <a:pt x="456" y="669"/>
                  </a:cubicBezTo>
                  <a:cubicBezTo>
                    <a:pt x="608" y="791"/>
                    <a:pt x="730" y="912"/>
                    <a:pt x="821" y="1064"/>
                  </a:cubicBezTo>
                  <a:lnTo>
                    <a:pt x="1125" y="1490"/>
                  </a:lnTo>
                  <a:lnTo>
                    <a:pt x="608" y="2006"/>
                  </a:lnTo>
                  <a:lnTo>
                    <a:pt x="243" y="2310"/>
                  </a:lnTo>
                  <a:cubicBezTo>
                    <a:pt x="122" y="2401"/>
                    <a:pt x="31" y="2553"/>
                    <a:pt x="0" y="2705"/>
                  </a:cubicBezTo>
                  <a:cubicBezTo>
                    <a:pt x="0" y="2797"/>
                    <a:pt x="61" y="2888"/>
                    <a:pt x="122" y="2949"/>
                  </a:cubicBezTo>
                  <a:cubicBezTo>
                    <a:pt x="198" y="3025"/>
                    <a:pt x="297" y="3063"/>
                    <a:pt x="395" y="3063"/>
                  </a:cubicBezTo>
                  <a:cubicBezTo>
                    <a:pt x="494" y="3063"/>
                    <a:pt x="593" y="3025"/>
                    <a:pt x="669" y="2949"/>
                  </a:cubicBezTo>
                  <a:cubicBezTo>
                    <a:pt x="730" y="2857"/>
                    <a:pt x="821" y="2797"/>
                    <a:pt x="882" y="2736"/>
                  </a:cubicBezTo>
                  <a:cubicBezTo>
                    <a:pt x="1216" y="2462"/>
                    <a:pt x="1429" y="2250"/>
                    <a:pt x="1581" y="2098"/>
                  </a:cubicBezTo>
                  <a:cubicBezTo>
                    <a:pt x="1976" y="2553"/>
                    <a:pt x="2250" y="2888"/>
                    <a:pt x="2402" y="3070"/>
                  </a:cubicBezTo>
                  <a:cubicBezTo>
                    <a:pt x="2462" y="3131"/>
                    <a:pt x="2554" y="3192"/>
                    <a:pt x="2675" y="3192"/>
                  </a:cubicBezTo>
                  <a:cubicBezTo>
                    <a:pt x="2766" y="3192"/>
                    <a:pt x="2857" y="3161"/>
                    <a:pt x="2949" y="3101"/>
                  </a:cubicBezTo>
                  <a:cubicBezTo>
                    <a:pt x="3009" y="3009"/>
                    <a:pt x="3070" y="2918"/>
                    <a:pt x="3070" y="2827"/>
                  </a:cubicBezTo>
                  <a:cubicBezTo>
                    <a:pt x="3070" y="2766"/>
                    <a:pt x="3009" y="2675"/>
                    <a:pt x="2979" y="2614"/>
                  </a:cubicBezTo>
                  <a:lnTo>
                    <a:pt x="2128" y="1581"/>
                  </a:lnTo>
                  <a:lnTo>
                    <a:pt x="2554" y="1216"/>
                  </a:lnTo>
                  <a:lnTo>
                    <a:pt x="2949" y="851"/>
                  </a:lnTo>
                  <a:cubicBezTo>
                    <a:pt x="3131" y="669"/>
                    <a:pt x="3253" y="517"/>
                    <a:pt x="3253" y="335"/>
                  </a:cubicBezTo>
                  <a:cubicBezTo>
                    <a:pt x="3253" y="243"/>
                    <a:pt x="3222" y="152"/>
                    <a:pt x="3131" y="91"/>
                  </a:cubicBezTo>
                  <a:cubicBezTo>
                    <a:pt x="3070" y="31"/>
                    <a:pt x="2979" y="0"/>
                    <a:pt x="2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6789402" y="3334178"/>
              <a:ext cx="31963" cy="49195"/>
            </a:xfrm>
            <a:custGeom>
              <a:avLst/>
              <a:gdLst/>
              <a:ahLst/>
              <a:cxnLst/>
              <a:rect l="l" t="t" r="r" b="b"/>
              <a:pathLst>
                <a:path w="2888" h="4445" extrusionOk="0">
                  <a:moveTo>
                    <a:pt x="1539" y="2067"/>
                  </a:moveTo>
                  <a:cubicBezTo>
                    <a:pt x="1717" y="2067"/>
                    <a:pt x="1870" y="2157"/>
                    <a:pt x="1976" y="2316"/>
                  </a:cubicBezTo>
                  <a:cubicBezTo>
                    <a:pt x="2098" y="2468"/>
                    <a:pt x="2158" y="2681"/>
                    <a:pt x="2158" y="2894"/>
                  </a:cubicBezTo>
                  <a:cubicBezTo>
                    <a:pt x="2158" y="3107"/>
                    <a:pt x="2098" y="3319"/>
                    <a:pt x="1946" y="3502"/>
                  </a:cubicBezTo>
                  <a:cubicBezTo>
                    <a:pt x="1813" y="3634"/>
                    <a:pt x="1635" y="3720"/>
                    <a:pt x="1450" y="3720"/>
                  </a:cubicBezTo>
                  <a:cubicBezTo>
                    <a:pt x="1423" y="3720"/>
                    <a:pt x="1396" y="3718"/>
                    <a:pt x="1368" y="3715"/>
                  </a:cubicBezTo>
                  <a:cubicBezTo>
                    <a:pt x="1125" y="3715"/>
                    <a:pt x="912" y="3654"/>
                    <a:pt x="699" y="3563"/>
                  </a:cubicBezTo>
                  <a:lnTo>
                    <a:pt x="699" y="2408"/>
                  </a:lnTo>
                  <a:cubicBezTo>
                    <a:pt x="851" y="2286"/>
                    <a:pt x="973" y="2225"/>
                    <a:pt x="1125" y="2134"/>
                  </a:cubicBezTo>
                  <a:cubicBezTo>
                    <a:pt x="1247" y="2104"/>
                    <a:pt x="1338" y="2073"/>
                    <a:pt x="1459" y="2073"/>
                  </a:cubicBezTo>
                  <a:cubicBezTo>
                    <a:pt x="1486" y="2069"/>
                    <a:pt x="1513" y="2067"/>
                    <a:pt x="1539" y="2067"/>
                  </a:cubicBezTo>
                  <a:close/>
                  <a:moveTo>
                    <a:pt x="368" y="0"/>
                  </a:moveTo>
                  <a:cubicBezTo>
                    <a:pt x="243" y="0"/>
                    <a:pt x="144" y="83"/>
                    <a:pt x="92" y="189"/>
                  </a:cubicBezTo>
                  <a:cubicBezTo>
                    <a:pt x="31" y="280"/>
                    <a:pt x="0" y="401"/>
                    <a:pt x="31" y="553"/>
                  </a:cubicBezTo>
                  <a:lnTo>
                    <a:pt x="31" y="3654"/>
                  </a:lnTo>
                  <a:lnTo>
                    <a:pt x="31" y="3867"/>
                  </a:lnTo>
                  <a:lnTo>
                    <a:pt x="31" y="4049"/>
                  </a:lnTo>
                  <a:cubicBezTo>
                    <a:pt x="0" y="4140"/>
                    <a:pt x="61" y="4231"/>
                    <a:pt x="122" y="4292"/>
                  </a:cubicBezTo>
                  <a:cubicBezTo>
                    <a:pt x="183" y="4383"/>
                    <a:pt x="274" y="4414"/>
                    <a:pt x="365" y="4414"/>
                  </a:cubicBezTo>
                  <a:cubicBezTo>
                    <a:pt x="456" y="4414"/>
                    <a:pt x="547" y="4353"/>
                    <a:pt x="639" y="4292"/>
                  </a:cubicBezTo>
                  <a:cubicBezTo>
                    <a:pt x="851" y="4383"/>
                    <a:pt x="1095" y="4444"/>
                    <a:pt x="1368" y="4444"/>
                  </a:cubicBezTo>
                  <a:cubicBezTo>
                    <a:pt x="1763" y="4444"/>
                    <a:pt x="2158" y="4292"/>
                    <a:pt x="2462" y="3988"/>
                  </a:cubicBezTo>
                  <a:cubicBezTo>
                    <a:pt x="2736" y="3715"/>
                    <a:pt x="2888" y="3319"/>
                    <a:pt x="2888" y="2924"/>
                  </a:cubicBezTo>
                  <a:cubicBezTo>
                    <a:pt x="2888" y="2529"/>
                    <a:pt x="2766" y="2134"/>
                    <a:pt x="2493" y="1830"/>
                  </a:cubicBezTo>
                  <a:cubicBezTo>
                    <a:pt x="2267" y="1548"/>
                    <a:pt x="1911" y="1371"/>
                    <a:pt x="1545" y="1371"/>
                  </a:cubicBezTo>
                  <a:cubicBezTo>
                    <a:pt x="1517" y="1371"/>
                    <a:pt x="1488" y="1372"/>
                    <a:pt x="1459" y="1374"/>
                  </a:cubicBezTo>
                  <a:cubicBezTo>
                    <a:pt x="1338" y="1374"/>
                    <a:pt x="1216" y="1404"/>
                    <a:pt x="1095" y="1435"/>
                  </a:cubicBezTo>
                  <a:cubicBezTo>
                    <a:pt x="973" y="1465"/>
                    <a:pt x="821" y="1526"/>
                    <a:pt x="730" y="1587"/>
                  </a:cubicBezTo>
                  <a:lnTo>
                    <a:pt x="730" y="553"/>
                  </a:lnTo>
                  <a:lnTo>
                    <a:pt x="730" y="432"/>
                  </a:lnTo>
                  <a:cubicBezTo>
                    <a:pt x="730" y="401"/>
                    <a:pt x="730" y="341"/>
                    <a:pt x="730" y="310"/>
                  </a:cubicBezTo>
                  <a:cubicBezTo>
                    <a:pt x="730" y="119"/>
                    <a:pt x="632" y="2"/>
                    <a:pt x="480" y="2"/>
                  </a:cubicBezTo>
                  <a:cubicBezTo>
                    <a:pt x="462" y="2"/>
                    <a:pt x="445" y="3"/>
                    <a:pt x="426" y="6"/>
                  </a:cubicBezTo>
                  <a:cubicBezTo>
                    <a:pt x="406" y="2"/>
                    <a:pt x="386" y="0"/>
                    <a:pt x="3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p:nvPr/>
          </p:nvSpPr>
          <p:spPr>
            <a:xfrm>
              <a:off x="7004698" y="3334178"/>
              <a:ext cx="31974" cy="49195"/>
            </a:xfrm>
            <a:custGeom>
              <a:avLst/>
              <a:gdLst/>
              <a:ahLst/>
              <a:cxnLst/>
              <a:rect l="l" t="t" r="r" b="b"/>
              <a:pathLst>
                <a:path w="2889" h="4445" extrusionOk="0">
                  <a:moveTo>
                    <a:pt x="1518" y="2069"/>
                  </a:moveTo>
                  <a:cubicBezTo>
                    <a:pt x="1685" y="2069"/>
                    <a:pt x="1867" y="2180"/>
                    <a:pt x="1976" y="2316"/>
                  </a:cubicBezTo>
                  <a:cubicBezTo>
                    <a:pt x="2098" y="2499"/>
                    <a:pt x="2159" y="2712"/>
                    <a:pt x="2159" y="2894"/>
                  </a:cubicBezTo>
                  <a:cubicBezTo>
                    <a:pt x="2159" y="3137"/>
                    <a:pt x="2068" y="3350"/>
                    <a:pt x="1916" y="3502"/>
                  </a:cubicBezTo>
                  <a:cubicBezTo>
                    <a:pt x="1764" y="3654"/>
                    <a:pt x="1551" y="3745"/>
                    <a:pt x="1338" y="3745"/>
                  </a:cubicBezTo>
                  <a:cubicBezTo>
                    <a:pt x="1125" y="3715"/>
                    <a:pt x="912" y="3684"/>
                    <a:pt x="700" y="3593"/>
                  </a:cubicBezTo>
                  <a:lnTo>
                    <a:pt x="700" y="2408"/>
                  </a:lnTo>
                  <a:cubicBezTo>
                    <a:pt x="821" y="2286"/>
                    <a:pt x="973" y="2225"/>
                    <a:pt x="1125" y="2134"/>
                  </a:cubicBezTo>
                  <a:cubicBezTo>
                    <a:pt x="1216" y="2104"/>
                    <a:pt x="1338" y="2073"/>
                    <a:pt x="1460" y="2073"/>
                  </a:cubicBezTo>
                  <a:cubicBezTo>
                    <a:pt x="1479" y="2070"/>
                    <a:pt x="1498" y="2069"/>
                    <a:pt x="1518" y="2069"/>
                  </a:cubicBezTo>
                  <a:close/>
                  <a:moveTo>
                    <a:pt x="348" y="0"/>
                  </a:moveTo>
                  <a:cubicBezTo>
                    <a:pt x="243" y="0"/>
                    <a:pt x="145" y="83"/>
                    <a:pt x="92" y="189"/>
                  </a:cubicBezTo>
                  <a:cubicBezTo>
                    <a:pt x="31" y="280"/>
                    <a:pt x="1" y="401"/>
                    <a:pt x="1" y="553"/>
                  </a:cubicBezTo>
                  <a:lnTo>
                    <a:pt x="1" y="3654"/>
                  </a:lnTo>
                  <a:lnTo>
                    <a:pt x="1" y="3867"/>
                  </a:lnTo>
                  <a:lnTo>
                    <a:pt x="1" y="4049"/>
                  </a:lnTo>
                  <a:cubicBezTo>
                    <a:pt x="1" y="4140"/>
                    <a:pt x="31" y="4231"/>
                    <a:pt x="122" y="4292"/>
                  </a:cubicBezTo>
                  <a:cubicBezTo>
                    <a:pt x="183" y="4368"/>
                    <a:pt x="267" y="4406"/>
                    <a:pt x="354" y="4406"/>
                  </a:cubicBezTo>
                  <a:cubicBezTo>
                    <a:pt x="441" y="4406"/>
                    <a:pt x="533" y="4368"/>
                    <a:pt x="609" y="4292"/>
                  </a:cubicBezTo>
                  <a:cubicBezTo>
                    <a:pt x="852" y="4383"/>
                    <a:pt x="1095" y="4444"/>
                    <a:pt x="1338" y="4444"/>
                  </a:cubicBezTo>
                  <a:cubicBezTo>
                    <a:pt x="1764" y="4444"/>
                    <a:pt x="2159" y="4292"/>
                    <a:pt x="2463" y="3988"/>
                  </a:cubicBezTo>
                  <a:cubicBezTo>
                    <a:pt x="2736" y="3715"/>
                    <a:pt x="2888" y="3319"/>
                    <a:pt x="2888" y="2924"/>
                  </a:cubicBezTo>
                  <a:cubicBezTo>
                    <a:pt x="2888" y="2529"/>
                    <a:pt x="2767" y="2134"/>
                    <a:pt x="2493" y="1830"/>
                  </a:cubicBezTo>
                  <a:cubicBezTo>
                    <a:pt x="2268" y="1548"/>
                    <a:pt x="1911" y="1371"/>
                    <a:pt x="1546" y="1371"/>
                  </a:cubicBezTo>
                  <a:cubicBezTo>
                    <a:pt x="1517" y="1371"/>
                    <a:pt x="1488" y="1372"/>
                    <a:pt x="1460" y="1374"/>
                  </a:cubicBezTo>
                  <a:cubicBezTo>
                    <a:pt x="1338" y="1374"/>
                    <a:pt x="1186" y="1374"/>
                    <a:pt x="1064" y="1435"/>
                  </a:cubicBezTo>
                  <a:cubicBezTo>
                    <a:pt x="943" y="1465"/>
                    <a:pt x="821" y="1526"/>
                    <a:pt x="700" y="1587"/>
                  </a:cubicBezTo>
                  <a:lnTo>
                    <a:pt x="700" y="553"/>
                  </a:lnTo>
                  <a:cubicBezTo>
                    <a:pt x="700" y="493"/>
                    <a:pt x="700" y="462"/>
                    <a:pt x="700" y="432"/>
                  </a:cubicBezTo>
                  <a:cubicBezTo>
                    <a:pt x="700" y="401"/>
                    <a:pt x="700" y="341"/>
                    <a:pt x="700" y="310"/>
                  </a:cubicBezTo>
                  <a:cubicBezTo>
                    <a:pt x="700" y="97"/>
                    <a:pt x="609" y="6"/>
                    <a:pt x="396" y="6"/>
                  </a:cubicBezTo>
                  <a:cubicBezTo>
                    <a:pt x="380" y="2"/>
                    <a:pt x="364"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2"/>
            <p:cNvSpPr/>
            <p:nvPr/>
          </p:nvSpPr>
          <p:spPr>
            <a:xfrm>
              <a:off x="7171220" y="3334245"/>
              <a:ext cx="38028" cy="48454"/>
            </a:xfrm>
            <a:custGeom>
              <a:avLst/>
              <a:gdLst/>
              <a:ahLst/>
              <a:cxnLst/>
              <a:rect l="l" t="t" r="r" b="b"/>
              <a:pathLst>
                <a:path w="3436" h="4378" extrusionOk="0">
                  <a:moveTo>
                    <a:pt x="1976" y="1216"/>
                  </a:moveTo>
                  <a:lnTo>
                    <a:pt x="1976" y="2462"/>
                  </a:lnTo>
                  <a:lnTo>
                    <a:pt x="1156" y="2462"/>
                  </a:lnTo>
                  <a:cubicBezTo>
                    <a:pt x="1520" y="1915"/>
                    <a:pt x="1794" y="1520"/>
                    <a:pt x="1976" y="1216"/>
                  </a:cubicBezTo>
                  <a:close/>
                  <a:moveTo>
                    <a:pt x="2311" y="0"/>
                  </a:moveTo>
                  <a:cubicBezTo>
                    <a:pt x="2098" y="0"/>
                    <a:pt x="1885" y="91"/>
                    <a:pt x="1763" y="274"/>
                  </a:cubicBezTo>
                  <a:cubicBezTo>
                    <a:pt x="1156" y="1125"/>
                    <a:pt x="700" y="1763"/>
                    <a:pt x="396" y="2189"/>
                  </a:cubicBezTo>
                  <a:lnTo>
                    <a:pt x="152" y="2462"/>
                  </a:lnTo>
                  <a:cubicBezTo>
                    <a:pt x="61" y="2554"/>
                    <a:pt x="0" y="2675"/>
                    <a:pt x="0" y="2827"/>
                  </a:cubicBezTo>
                  <a:cubicBezTo>
                    <a:pt x="0" y="3070"/>
                    <a:pt x="274" y="3192"/>
                    <a:pt x="882" y="3192"/>
                  </a:cubicBezTo>
                  <a:lnTo>
                    <a:pt x="1976" y="3192"/>
                  </a:lnTo>
                  <a:lnTo>
                    <a:pt x="1976" y="3830"/>
                  </a:lnTo>
                  <a:cubicBezTo>
                    <a:pt x="1976" y="4195"/>
                    <a:pt x="2098" y="4377"/>
                    <a:pt x="2371" y="4377"/>
                  </a:cubicBezTo>
                  <a:cubicBezTo>
                    <a:pt x="2584" y="4377"/>
                    <a:pt x="2736" y="4225"/>
                    <a:pt x="2736" y="4013"/>
                  </a:cubicBezTo>
                  <a:lnTo>
                    <a:pt x="2736" y="3161"/>
                  </a:lnTo>
                  <a:cubicBezTo>
                    <a:pt x="2888" y="3161"/>
                    <a:pt x="3010" y="3161"/>
                    <a:pt x="3162" y="3101"/>
                  </a:cubicBezTo>
                  <a:cubicBezTo>
                    <a:pt x="3405" y="3009"/>
                    <a:pt x="3435" y="2675"/>
                    <a:pt x="3222" y="2493"/>
                  </a:cubicBezTo>
                  <a:cubicBezTo>
                    <a:pt x="3070" y="2462"/>
                    <a:pt x="2918" y="2432"/>
                    <a:pt x="2736" y="2432"/>
                  </a:cubicBezTo>
                  <a:lnTo>
                    <a:pt x="2736" y="365"/>
                  </a:lnTo>
                  <a:cubicBezTo>
                    <a:pt x="2736" y="243"/>
                    <a:pt x="2706" y="152"/>
                    <a:pt x="2615" y="91"/>
                  </a:cubicBezTo>
                  <a:cubicBezTo>
                    <a:pt x="2523" y="31"/>
                    <a:pt x="2432" y="0"/>
                    <a:pt x="2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2"/>
            <p:cNvSpPr/>
            <p:nvPr/>
          </p:nvSpPr>
          <p:spPr>
            <a:xfrm>
              <a:off x="7208894" y="3350049"/>
              <a:ext cx="33988" cy="33701"/>
            </a:xfrm>
            <a:custGeom>
              <a:avLst/>
              <a:gdLst/>
              <a:ahLst/>
              <a:cxnLst/>
              <a:rect l="l" t="t" r="r" b="b"/>
              <a:pathLst>
                <a:path w="3071" h="3045" extrusionOk="0">
                  <a:moveTo>
                    <a:pt x="1946" y="670"/>
                  </a:moveTo>
                  <a:lnTo>
                    <a:pt x="2037" y="730"/>
                  </a:lnTo>
                  <a:cubicBezTo>
                    <a:pt x="2007" y="791"/>
                    <a:pt x="2007" y="882"/>
                    <a:pt x="2007" y="974"/>
                  </a:cubicBezTo>
                  <a:lnTo>
                    <a:pt x="2007" y="1186"/>
                  </a:lnTo>
                  <a:cubicBezTo>
                    <a:pt x="2007" y="1521"/>
                    <a:pt x="2007" y="1825"/>
                    <a:pt x="2037" y="2159"/>
                  </a:cubicBezTo>
                  <a:cubicBezTo>
                    <a:pt x="1946" y="2250"/>
                    <a:pt x="1855" y="2311"/>
                    <a:pt x="1764" y="2341"/>
                  </a:cubicBezTo>
                  <a:cubicBezTo>
                    <a:pt x="1642" y="2372"/>
                    <a:pt x="1551" y="2402"/>
                    <a:pt x="1429" y="2402"/>
                  </a:cubicBezTo>
                  <a:cubicBezTo>
                    <a:pt x="1277" y="2402"/>
                    <a:pt x="1156" y="2341"/>
                    <a:pt x="1065" y="2220"/>
                  </a:cubicBezTo>
                  <a:cubicBezTo>
                    <a:pt x="821" y="1794"/>
                    <a:pt x="882" y="1308"/>
                    <a:pt x="1217" y="974"/>
                  </a:cubicBezTo>
                  <a:cubicBezTo>
                    <a:pt x="1369" y="791"/>
                    <a:pt x="1612" y="670"/>
                    <a:pt x="1855" y="670"/>
                  </a:cubicBezTo>
                  <a:close/>
                  <a:moveTo>
                    <a:pt x="1825" y="1"/>
                  </a:moveTo>
                  <a:cubicBezTo>
                    <a:pt x="1399" y="1"/>
                    <a:pt x="973" y="183"/>
                    <a:pt x="669" y="487"/>
                  </a:cubicBezTo>
                  <a:cubicBezTo>
                    <a:pt x="62" y="1065"/>
                    <a:pt x="1" y="2007"/>
                    <a:pt x="487" y="2676"/>
                  </a:cubicBezTo>
                  <a:cubicBezTo>
                    <a:pt x="733" y="2922"/>
                    <a:pt x="1053" y="3045"/>
                    <a:pt x="1381" y="3045"/>
                  </a:cubicBezTo>
                  <a:cubicBezTo>
                    <a:pt x="1417" y="3045"/>
                    <a:pt x="1454" y="3043"/>
                    <a:pt x="1490" y="3040"/>
                  </a:cubicBezTo>
                  <a:cubicBezTo>
                    <a:pt x="1612" y="3040"/>
                    <a:pt x="1733" y="3010"/>
                    <a:pt x="1825" y="2980"/>
                  </a:cubicBezTo>
                  <a:cubicBezTo>
                    <a:pt x="1977" y="2919"/>
                    <a:pt x="2128" y="2858"/>
                    <a:pt x="2280" y="2797"/>
                  </a:cubicBezTo>
                  <a:cubicBezTo>
                    <a:pt x="2463" y="2949"/>
                    <a:pt x="2584" y="3040"/>
                    <a:pt x="2676" y="3040"/>
                  </a:cubicBezTo>
                  <a:cubicBezTo>
                    <a:pt x="2767" y="3040"/>
                    <a:pt x="2888" y="3010"/>
                    <a:pt x="2949" y="2949"/>
                  </a:cubicBezTo>
                  <a:cubicBezTo>
                    <a:pt x="3010" y="2888"/>
                    <a:pt x="3071" y="2797"/>
                    <a:pt x="3071" y="2706"/>
                  </a:cubicBezTo>
                  <a:cubicBezTo>
                    <a:pt x="3040" y="2615"/>
                    <a:pt x="3010" y="2524"/>
                    <a:pt x="2949" y="2433"/>
                  </a:cubicBezTo>
                  <a:lnTo>
                    <a:pt x="2828" y="2159"/>
                  </a:lnTo>
                  <a:cubicBezTo>
                    <a:pt x="2767" y="1916"/>
                    <a:pt x="2736" y="1642"/>
                    <a:pt x="2767" y="1399"/>
                  </a:cubicBezTo>
                  <a:cubicBezTo>
                    <a:pt x="2736" y="1278"/>
                    <a:pt x="2736" y="1126"/>
                    <a:pt x="2767" y="1004"/>
                  </a:cubicBezTo>
                  <a:cubicBezTo>
                    <a:pt x="2767" y="913"/>
                    <a:pt x="2767" y="822"/>
                    <a:pt x="2797" y="730"/>
                  </a:cubicBezTo>
                  <a:cubicBezTo>
                    <a:pt x="2828" y="700"/>
                    <a:pt x="2858" y="639"/>
                    <a:pt x="2858" y="578"/>
                  </a:cubicBezTo>
                  <a:cubicBezTo>
                    <a:pt x="2858" y="396"/>
                    <a:pt x="2706" y="274"/>
                    <a:pt x="2432" y="153"/>
                  </a:cubicBezTo>
                  <a:cubicBezTo>
                    <a:pt x="2250" y="62"/>
                    <a:pt x="2037" y="1"/>
                    <a:pt x="1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2"/>
            <p:cNvSpPr/>
            <p:nvPr/>
          </p:nvSpPr>
          <p:spPr>
            <a:xfrm>
              <a:off x="7244896" y="3349385"/>
              <a:ext cx="28942" cy="34652"/>
            </a:xfrm>
            <a:custGeom>
              <a:avLst/>
              <a:gdLst/>
              <a:ahLst/>
              <a:cxnLst/>
              <a:rect l="l" t="t" r="r" b="b"/>
              <a:pathLst>
                <a:path w="2615" h="3131" extrusionOk="0">
                  <a:moveTo>
                    <a:pt x="1398" y="0"/>
                  </a:moveTo>
                  <a:cubicBezTo>
                    <a:pt x="973" y="30"/>
                    <a:pt x="578" y="304"/>
                    <a:pt x="395" y="669"/>
                  </a:cubicBezTo>
                  <a:cubicBezTo>
                    <a:pt x="152" y="1003"/>
                    <a:pt x="0" y="1398"/>
                    <a:pt x="0" y="1824"/>
                  </a:cubicBezTo>
                  <a:cubicBezTo>
                    <a:pt x="0" y="2189"/>
                    <a:pt x="152" y="2553"/>
                    <a:pt x="426" y="2766"/>
                  </a:cubicBezTo>
                  <a:cubicBezTo>
                    <a:pt x="730" y="3009"/>
                    <a:pt x="1094" y="3131"/>
                    <a:pt x="1459" y="3131"/>
                  </a:cubicBezTo>
                  <a:cubicBezTo>
                    <a:pt x="1702" y="3100"/>
                    <a:pt x="1945" y="3040"/>
                    <a:pt x="2158" y="2918"/>
                  </a:cubicBezTo>
                  <a:cubicBezTo>
                    <a:pt x="2462" y="2796"/>
                    <a:pt x="2614" y="2645"/>
                    <a:pt x="2614" y="2493"/>
                  </a:cubicBezTo>
                  <a:cubicBezTo>
                    <a:pt x="2614" y="2310"/>
                    <a:pt x="2432" y="2128"/>
                    <a:pt x="2249" y="2128"/>
                  </a:cubicBezTo>
                  <a:cubicBezTo>
                    <a:pt x="2128" y="2158"/>
                    <a:pt x="2006" y="2219"/>
                    <a:pt x="1915" y="2280"/>
                  </a:cubicBezTo>
                  <a:cubicBezTo>
                    <a:pt x="1763" y="2371"/>
                    <a:pt x="1611" y="2401"/>
                    <a:pt x="1459" y="2432"/>
                  </a:cubicBezTo>
                  <a:cubicBezTo>
                    <a:pt x="1246" y="2432"/>
                    <a:pt x="1064" y="2371"/>
                    <a:pt x="912" y="2280"/>
                  </a:cubicBezTo>
                  <a:cubicBezTo>
                    <a:pt x="790" y="2158"/>
                    <a:pt x="699" y="1976"/>
                    <a:pt x="699" y="1824"/>
                  </a:cubicBezTo>
                  <a:cubicBezTo>
                    <a:pt x="730" y="1550"/>
                    <a:pt x="821" y="1338"/>
                    <a:pt x="942" y="1125"/>
                  </a:cubicBezTo>
                  <a:cubicBezTo>
                    <a:pt x="1125" y="851"/>
                    <a:pt x="1277" y="699"/>
                    <a:pt x="1398" y="699"/>
                  </a:cubicBezTo>
                  <a:cubicBezTo>
                    <a:pt x="1581" y="699"/>
                    <a:pt x="1763" y="730"/>
                    <a:pt x="1915" y="821"/>
                  </a:cubicBezTo>
                  <a:cubicBezTo>
                    <a:pt x="1976" y="912"/>
                    <a:pt x="2097" y="942"/>
                    <a:pt x="2189" y="973"/>
                  </a:cubicBezTo>
                  <a:cubicBezTo>
                    <a:pt x="2310" y="973"/>
                    <a:pt x="2401" y="912"/>
                    <a:pt x="2462" y="851"/>
                  </a:cubicBezTo>
                  <a:cubicBezTo>
                    <a:pt x="2523" y="790"/>
                    <a:pt x="2553" y="699"/>
                    <a:pt x="2553" y="608"/>
                  </a:cubicBezTo>
                  <a:cubicBezTo>
                    <a:pt x="2553" y="426"/>
                    <a:pt x="2401" y="304"/>
                    <a:pt x="2097" y="152"/>
                  </a:cubicBezTo>
                  <a:cubicBezTo>
                    <a:pt x="1885" y="61"/>
                    <a:pt x="1641" y="30"/>
                    <a:pt x="1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2"/>
            <p:cNvSpPr/>
            <p:nvPr/>
          </p:nvSpPr>
          <p:spPr>
            <a:xfrm>
              <a:off x="6952216" y="3446602"/>
              <a:ext cx="31299" cy="46771"/>
            </a:xfrm>
            <a:custGeom>
              <a:avLst/>
              <a:gdLst/>
              <a:ahLst/>
              <a:cxnLst/>
              <a:rect l="l" t="t" r="r" b="b"/>
              <a:pathLst>
                <a:path w="2828" h="4226" extrusionOk="0">
                  <a:moveTo>
                    <a:pt x="1490" y="0"/>
                  </a:moveTo>
                  <a:cubicBezTo>
                    <a:pt x="1247" y="0"/>
                    <a:pt x="974" y="61"/>
                    <a:pt x="761" y="213"/>
                  </a:cubicBezTo>
                  <a:cubicBezTo>
                    <a:pt x="548" y="335"/>
                    <a:pt x="335" y="456"/>
                    <a:pt x="183" y="639"/>
                  </a:cubicBezTo>
                  <a:cubicBezTo>
                    <a:pt x="92" y="700"/>
                    <a:pt x="31" y="821"/>
                    <a:pt x="31" y="912"/>
                  </a:cubicBezTo>
                  <a:cubicBezTo>
                    <a:pt x="31" y="1034"/>
                    <a:pt x="92" y="1125"/>
                    <a:pt x="183" y="1155"/>
                  </a:cubicBezTo>
                  <a:cubicBezTo>
                    <a:pt x="244" y="1216"/>
                    <a:pt x="335" y="1247"/>
                    <a:pt x="426" y="1247"/>
                  </a:cubicBezTo>
                  <a:cubicBezTo>
                    <a:pt x="609" y="1186"/>
                    <a:pt x="761" y="1095"/>
                    <a:pt x="882" y="973"/>
                  </a:cubicBezTo>
                  <a:cubicBezTo>
                    <a:pt x="1034" y="821"/>
                    <a:pt x="1277" y="730"/>
                    <a:pt x="1490" y="730"/>
                  </a:cubicBezTo>
                  <a:cubicBezTo>
                    <a:pt x="1612" y="730"/>
                    <a:pt x="1733" y="760"/>
                    <a:pt x="1825" y="821"/>
                  </a:cubicBezTo>
                  <a:cubicBezTo>
                    <a:pt x="1946" y="882"/>
                    <a:pt x="2007" y="973"/>
                    <a:pt x="2007" y="1034"/>
                  </a:cubicBezTo>
                  <a:cubicBezTo>
                    <a:pt x="1977" y="1338"/>
                    <a:pt x="1825" y="1581"/>
                    <a:pt x="1581" y="1763"/>
                  </a:cubicBezTo>
                  <a:lnTo>
                    <a:pt x="822" y="2250"/>
                  </a:lnTo>
                  <a:cubicBezTo>
                    <a:pt x="578" y="2371"/>
                    <a:pt x="396" y="2554"/>
                    <a:pt x="244" y="2766"/>
                  </a:cubicBezTo>
                  <a:cubicBezTo>
                    <a:pt x="92" y="3040"/>
                    <a:pt x="1" y="3344"/>
                    <a:pt x="31" y="3648"/>
                  </a:cubicBezTo>
                  <a:cubicBezTo>
                    <a:pt x="1" y="3769"/>
                    <a:pt x="31" y="3891"/>
                    <a:pt x="62" y="4013"/>
                  </a:cubicBezTo>
                  <a:cubicBezTo>
                    <a:pt x="122" y="4134"/>
                    <a:pt x="274" y="4225"/>
                    <a:pt x="396" y="4225"/>
                  </a:cubicBezTo>
                  <a:lnTo>
                    <a:pt x="578" y="4225"/>
                  </a:lnTo>
                  <a:cubicBezTo>
                    <a:pt x="700" y="4225"/>
                    <a:pt x="791" y="4195"/>
                    <a:pt x="913" y="4195"/>
                  </a:cubicBezTo>
                  <a:cubicBezTo>
                    <a:pt x="1004" y="4165"/>
                    <a:pt x="1126" y="4165"/>
                    <a:pt x="1217" y="4165"/>
                  </a:cubicBezTo>
                  <a:lnTo>
                    <a:pt x="2037" y="4165"/>
                  </a:lnTo>
                  <a:cubicBezTo>
                    <a:pt x="2098" y="4165"/>
                    <a:pt x="2159" y="4165"/>
                    <a:pt x="2250" y="4195"/>
                  </a:cubicBezTo>
                  <a:cubicBezTo>
                    <a:pt x="2311" y="4195"/>
                    <a:pt x="2372" y="4195"/>
                    <a:pt x="2463" y="4225"/>
                  </a:cubicBezTo>
                  <a:cubicBezTo>
                    <a:pt x="2554" y="4225"/>
                    <a:pt x="2645" y="4195"/>
                    <a:pt x="2736" y="4134"/>
                  </a:cubicBezTo>
                  <a:cubicBezTo>
                    <a:pt x="2797" y="4073"/>
                    <a:pt x="2828" y="3982"/>
                    <a:pt x="2828" y="3891"/>
                  </a:cubicBezTo>
                  <a:cubicBezTo>
                    <a:pt x="2828" y="3769"/>
                    <a:pt x="2736" y="3648"/>
                    <a:pt x="2554" y="3557"/>
                  </a:cubicBezTo>
                  <a:cubicBezTo>
                    <a:pt x="2402" y="3496"/>
                    <a:pt x="2250" y="3466"/>
                    <a:pt x="2068" y="3466"/>
                  </a:cubicBezTo>
                  <a:cubicBezTo>
                    <a:pt x="1916" y="3466"/>
                    <a:pt x="1612" y="3496"/>
                    <a:pt x="1247" y="3496"/>
                  </a:cubicBezTo>
                  <a:cubicBezTo>
                    <a:pt x="1034" y="3496"/>
                    <a:pt x="882" y="3526"/>
                    <a:pt x="791" y="3526"/>
                  </a:cubicBezTo>
                  <a:cubicBezTo>
                    <a:pt x="852" y="3192"/>
                    <a:pt x="1065" y="2918"/>
                    <a:pt x="1369" y="2766"/>
                  </a:cubicBezTo>
                  <a:lnTo>
                    <a:pt x="2037" y="2310"/>
                  </a:lnTo>
                  <a:cubicBezTo>
                    <a:pt x="2250" y="2189"/>
                    <a:pt x="2433" y="2007"/>
                    <a:pt x="2585" y="1824"/>
                  </a:cubicBezTo>
                  <a:cubicBezTo>
                    <a:pt x="2736" y="1581"/>
                    <a:pt x="2797" y="1307"/>
                    <a:pt x="2797" y="1003"/>
                  </a:cubicBezTo>
                  <a:cubicBezTo>
                    <a:pt x="2797" y="700"/>
                    <a:pt x="2615" y="396"/>
                    <a:pt x="2341" y="244"/>
                  </a:cubicBezTo>
                  <a:cubicBezTo>
                    <a:pt x="2098" y="92"/>
                    <a:pt x="1794" y="0"/>
                    <a:pt x="1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2"/>
            <p:cNvSpPr/>
            <p:nvPr/>
          </p:nvSpPr>
          <p:spPr>
            <a:xfrm>
              <a:off x="6988219" y="3461067"/>
              <a:ext cx="32306" cy="33745"/>
            </a:xfrm>
            <a:custGeom>
              <a:avLst/>
              <a:gdLst/>
              <a:ahLst/>
              <a:cxnLst/>
              <a:rect l="l" t="t" r="r" b="b"/>
              <a:pathLst>
                <a:path w="2919" h="3049" extrusionOk="0">
                  <a:moveTo>
                    <a:pt x="1794" y="700"/>
                  </a:moveTo>
                  <a:cubicBezTo>
                    <a:pt x="1824" y="700"/>
                    <a:pt x="1854" y="700"/>
                    <a:pt x="1885" y="730"/>
                  </a:cubicBezTo>
                  <a:cubicBezTo>
                    <a:pt x="1854" y="821"/>
                    <a:pt x="1854" y="912"/>
                    <a:pt x="1854" y="973"/>
                  </a:cubicBezTo>
                  <a:cubicBezTo>
                    <a:pt x="1854" y="1064"/>
                    <a:pt x="1854" y="1125"/>
                    <a:pt x="1854" y="1186"/>
                  </a:cubicBezTo>
                  <a:cubicBezTo>
                    <a:pt x="1854" y="1520"/>
                    <a:pt x="1885" y="1855"/>
                    <a:pt x="1915" y="2189"/>
                  </a:cubicBezTo>
                  <a:cubicBezTo>
                    <a:pt x="1824" y="2250"/>
                    <a:pt x="1733" y="2310"/>
                    <a:pt x="1642" y="2341"/>
                  </a:cubicBezTo>
                  <a:cubicBezTo>
                    <a:pt x="1520" y="2402"/>
                    <a:pt x="1429" y="2402"/>
                    <a:pt x="1307" y="2402"/>
                  </a:cubicBezTo>
                  <a:cubicBezTo>
                    <a:pt x="1155" y="2402"/>
                    <a:pt x="1003" y="2341"/>
                    <a:pt x="912" y="2219"/>
                  </a:cubicBezTo>
                  <a:cubicBezTo>
                    <a:pt x="669" y="1824"/>
                    <a:pt x="730" y="1307"/>
                    <a:pt x="1064" y="973"/>
                  </a:cubicBezTo>
                  <a:cubicBezTo>
                    <a:pt x="1216" y="791"/>
                    <a:pt x="1459" y="700"/>
                    <a:pt x="1702" y="700"/>
                  </a:cubicBezTo>
                  <a:close/>
                  <a:moveTo>
                    <a:pt x="1702" y="0"/>
                  </a:moveTo>
                  <a:cubicBezTo>
                    <a:pt x="1246" y="0"/>
                    <a:pt x="821" y="183"/>
                    <a:pt x="517" y="487"/>
                  </a:cubicBezTo>
                  <a:cubicBezTo>
                    <a:pt x="183" y="791"/>
                    <a:pt x="31" y="1186"/>
                    <a:pt x="31" y="1642"/>
                  </a:cubicBezTo>
                  <a:cubicBezTo>
                    <a:pt x="0" y="2007"/>
                    <a:pt x="122" y="2402"/>
                    <a:pt x="365" y="2706"/>
                  </a:cubicBezTo>
                  <a:cubicBezTo>
                    <a:pt x="611" y="2924"/>
                    <a:pt x="906" y="3045"/>
                    <a:pt x="1250" y="3045"/>
                  </a:cubicBezTo>
                  <a:cubicBezTo>
                    <a:pt x="1289" y="3045"/>
                    <a:pt x="1328" y="3043"/>
                    <a:pt x="1368" y="3040"/>
                  </a:cubicBezTo>
                  <a:cubicBezTo>
                    <a:pt x="1459" y="3040"/>
                    <a:pt x="1581" y="3040"/>
                    <a:pt x="1672" y="2979"/>
                  </a:cubicBezTo>
                  <a:cubicBezTo>
                    <a:pt x="1824" y="2949"/>
                    <a:pt x="1976" y="2888"/>
                    <a:pt x="2128" y="2797"/>
                  </a:cubicBezTo>
                  <a:cubicBezTo>
                    <a:pt x="2310" y="2979"/>
                    <a:pt x="2432" y="3040"/>
                    <a:pt x="2523" y="3040"/>
                  </a:cubicBezTo>
                  <a:cubicBezTo>
                    <a:pt x="2545" y="3046"/>
                    <a:pt x="2567" y="3048"/>
                    <a:pt x="2587" y="3048"/>
                  </a:cubicBezTo>
                  <a:cubicBezTo>
                    <a:pt x="2677" y="3048"/>
                    <a:pt x="2747" y="2998"/>
                    <a:pt x="2797" y="2949"/>
                  </a:cubicBezTo>
                  <a:cubicBezTo>
                    <a:pt x="2888" y="2888"/>
                    <a:pt x="2918" y="2797"/>
                    <a:pt x="2918" y="2706"/>
                  </a:cubicBezTo>
                  <a:cubicBezTo>
                    <a:pt x="2888" y="2614"/>
                    <a:pt x="2857" y="2523"/>
                    <a:pt x="2797" y="2432"/>
                  </a:cubicBezTo>
                  <a:lnTo>
                    <a:pt x="2675" y="2159"/>
                  </a:lnTo>
                  <a:cubicBezTo>
                    <a:pt x="2614" y="1915"/>
                    <a:pt x="2584" y="1672"/>
                    <a:pt x="2614" y="1399"/>
                  </a:cubicBezTo>
                  <a:lnTo>
                    <a:pt x="2614" y="1034"/>
                  </a:lnTo>
                  <a:cubicBezTo>
                    <a:pt x="2614" y="943"/>
                    <a:pt x="2645" y="852"/>
                    <a:pt x="2645" y="760"/>
                  </a:cubicBezTo>
                  <a:cubicBezTo>
                    <a:pt x="2705" y="700"/>
                    <a:pt x="2705" y="639"/>
                    <a:pt x="2705" y="578"/>
                  </a:cubicBezTo>
                  <a:cubicBezTo>
                    <a:pt x="2705" y="426"/>
                    <a:pt x="2584" y="274"/>
                    <a:pt x="2310" y="152"/>
                  </a:cubicBezTo>
                  <a:cubicBezTo>
                    <a:pt x="2098" y="61"/>
                    <a:pt x="1915" y="31"/>
                    <a:pt x="1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2"/>
            <p:cNvSpPr/>
            <p:nvPr/>
          </p:nvSpPr>
          <p:spPr>
            <a:xfrm>
              <a:off x="6607740" y="3401856"/>
              <a:ext cx="22212" cy="47778"/>
            </a:xfrm>
            <a:custGeom>
              <a:avLst/>
              <a:gdLst/>
              <a:ahLst/>
              <a:cxnLst/>
              <a:rect l="l" t="t" r="r" b="b"/>
              <a:pathLst>
                <a:path w="2007" h="4317" extrusionOk="0">
                  <a:moveTo>
                    <a:pt x="1216" y="1"/>
                  </a:moveTo>
                  <a:cubicBezTo>
                    <a:pt x="1095" y="1"/>
                    <a:pt x="943" y="62"/>
                    <a:pt x="852" y="122"/>
                  </a:cubicBezTo>
                  <a:lnTo>
                    <a:pt x="517" y="396"/>
                  </a:lnTo>
                  <a:lnTo>
                    <a:pt x="213" y="639"/>
                  </a:lnTo>
                  <a:cubicBezTo>
                    <a:pt x="92" y="700"/>
                    <a:pt x="31" y="821"/>
                    <a:pt x="31" y="943"/>
                  </a:cubicBezTo>
                  <a:cubicBezTo>
                    <a:pt x="31" y="1034"/>
                    <a:pt x="61" y="1125"/>
                    <a:pt x="122" y="1217"/>
                  </a:cubicBezTo>
                  <a:cubicBezTo>
                    <a:pt x="213" y="1277"/>
                    <a:pt x="305" y="1308"/>
                    <a:pt x="396" y="1308"/>
                  </a:cubicBezTo>
                  <a:cubicBezTo>
                    <a:pt x="517" y="1277"/>
                    <a:pt x="609" y="1217"/>
                    <a:pt x="700" y="1156"/>
                  </a:cubicBezTo>
                  <a:lnTo>
                    <a:pt x="700" y="3587"/>
                  </a:lnTo>
                  <a:lnTo>
                    <a:pt x="578" y="3587"/>
                  </a:lnTo>
                  <a:cubicBezTo>
                    <a:pt x="213" y="3587"/>
                    <a:pt x="1" y="3739"/>
                    <a:pt x="1" y="3983"/>
                  </a:cubicBezTo>
                  <a:cubicBezTo>
                    <a:pt x="1" y="4195"/>
                    <a:pt x="183" y="4317"/>
                    <a:pt x="517" y="4317"/>
                  </a:cubicBezTo>
                  <a:lnTo>
                    <a:pt x="1612" y="4317"/>
                  </a:lnTo>
                  <a:cubicBezTo>
                    <a:pt x="1703" y="4287"/>
                    <a:pt x="1794" y="4256"/>
                    <a:pt x="1885" y="4195"/>
                  </a:cubicBezTo>
                  <a:cubicBezTo>
                    <a:pt x="2007" y="4043"/>
                    <a:pt x="2007" y="3831"/>
                    <a:pt x="1885" y="3679"/>
                  </a:cubicBezTo>
                  <a:cubicBezTo>
                    <a:pt x="1794" y="3618"/>
                    <a:pt x="1703" y="3587"/>
                    <a:pt x="1612" y="3587"/>
                  </a:cubicBezTo>
                  <a:lnTo>
                    <a:pt x="1429" y="3587"/>
                  </a:lnTo>
                  <a:lnTo>
                    <a:pt x="1429" y="2919"/>
                  </a:lnTo>
                  <a:cubicBezTo>
                    <a:pt x="1429" y="2189"/>
                    <a:pt x="1429" y="1612"/>
                    <a:pt x="1460" y="1217"/>
                  </a:cubicBezTo>
                  <a:cubicBezTo>
                    <a:pt x="1490" y="821"/>
                    <a:pt x="1490" y="487"/>
                    <a:pt x="1490" y="274"/>
                  </a:cubicBezTo>
                  <a:cubicBezTo>
                    <a:pt x="1490" y="92"/>
                    <a:pt x="1399" y="1"/>
                    <a:pt x="1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2"/>
            <p:cNvSpPr/>
            <p:nvPr/>
          </p:nvSpPr>
          <p:spPr>
            <a:xfrm>
              <a:off x="7040358" y="3314666"/>
              <a:ext cx="30956" cy="46561"/>
            </a:xfrm>
            <a:custGeom>
              <a:avLst/>
              <a:gdLst/>
              <a:ahLst/>
              <a:cxnLst/>
              <a:rect l="l" t="t" r="r" b="b"/>
              <a:pathLst>
                <a:path w="2797" h="4207" extrusionOk="0">
                  <a:moveTo>
                    <a:pt x="1606" y="1"/>
                  </a:moveTo>
                  <a:cubicBezTo>
                    <a:pt x="1567" y="1"/>
                    <a:pt x="1529" y="2"/>
                    <a:pt x="1490" y="6"/>
                  </a:cubicBezTo>
                  <a:cubicBezTo>
                    <a:pt x="1216" y="6"/>
                    <a:pt x="973" y="67"/>
                    <a:pt x="730" y="189"/>
                  </a:cubicBezTo>
                  <a:cubicBezTo>
                    <a:pt x="517" y="310"/>
                    <a:pt x="335" y="462"/>
                    <a:pt x="153" y="614"/>
                  </a:cubicBezTo>
                  <a:cubicBezTo>
                    <a:pt x="61" y="705"/>
                    <a:pt x="31" y="797"/>
                    <a:pt x="31" y="918"/>
                  </a:cubicBezTo>
                  <a:cubicBezTo>
                    <a:pt x="31" y="1009"/>
                    <a:pt x="61" y="1101"/>
                    <a:pt x="153" y="1161"/>
                  </a:cubicBezTo>
                  <a:cubicBezTo>
                    <a:pt x="244" y="1192"/>
                    <a:pt x="335" y="1222"/>
                    <a:pt x="426" y="1222"/>
                  </a:cubicBezTo>
                  <a:cubicBezTo>
                    <a:pt x="578" y="1192"/>
                    <a:pt x="730" y="1101"/>
                    <a:pt x="852" y="979"/>
                  </a:cubicBezTo>
                  <a:cubicBezTo>
                    <a:pt x="1034" y="827"/>
                    <a:pt x="1247" y="736"/>
                    <a:pt x="1490" y="705"/>
                  </a:cubicBezTo>
                  <a:cubicBezTo>
                    <a:pt x="1612" y="705"/>
                    <a:pt x="1733" y="736"/>
                    <a:pt x="1824" y="827"/>
                  </a:cubicBezTo>
                  <a:cubicBezTo>
                    <a:pt x="1946" y="888"/>
                    <a:pt x="2007" y="949"/>
                    <a:pt x="2007" y="1009"/>
                  </a:cubicBezTo>
                  <a:cubicBezTo>
                    <a:pt x="1976" y="1313"/>
                    <a:pt x="1824" y="1587"/>
                    <a:pt x="1551" y="1739"/>
                  </a:cubicBezTo>
                  <a:lnTo>
                    <a:pt x="791" y="2225"/>
                  </a:lnTo>
                  <a:cubicBezTo>
                    <a:pt x="578" y="2377"/>
                    <a:pt x="396" y="2560"/>
                    <a:pt x="244" y="2772"/>
                  </a:cubicBezTo>
                  <a:cubicBezTo>
                    <a:pt x="61" y="3016"/>
                    <a:pt x="1" y="3319"/>
                    <a:pt x="1" y="3623"/>
                  </a:cubicBezTo>
                  <a:cubicBezTo>
                    <a:pt x="1" y="3745"/>
                    <a:pt x="1" y="3897"/>
                    <a:pt x="61" y="4019"/>
                  </a:cubicBezTo>
                  <a:cubicBezTo>
                    <a:pt x="114" y="4124"/>
                    <a:pt x="213" y="4207"/>
                    <a:pt x="337" y="4207"/>
                  </a:cubicBezTo>
                  <a:cubicBezTo>
                    <a:pt x="356" y="4207"/>
                    <a:pt x="376" y="4205"/>
                    <a:pt x="396" y="4201"/>
                  </a:cubicBezTo>
                  <a:lnTo>
                    <a:pt x="578" y="4201"/>
                  </a:lnTo>
                  <a:cubicBezTo>
                    <a:pt x="669" y="4201"/>
                    <a:pt x="791" y="4201"/>
                    <a:pt x="882" y="4171"/>
                  </a:cubicBezTo>
                  <a:lnTo>
                    <a:pt x="2219" y="4171"/>
                  </a:lnTo>
                  <a:cubicBezTo>
                    <a:pt x="2311" y="4201"/>
                    <a:pt x="2371" y="4201"/>
                    <a:pt x="2432" y="4201"/>
                  </a:cubicBezTo>
                  <a:cubicBezTo>
                    <a:pt x="2554" y="4201"/>
                    <a:pt x="2645" y="4140"/>
                    <a:pt x="2706" y="4079"/>
                  </a:cubicBezTo>
                  <a:cubicBezTo>
                    <a:pt x="2767" y="3988"/>
                    <a:pt x="2797" y="3897"/>
                    <a:pt x="2797" y="3806"/>
                  </a:cubicBezTo>
                  <a:cubicBezTo>
                    <a:pt x="2797" y="3684"/>
                    <a:pt x="2706" y="3563"/>
                    <a:pt x="2523" y="3502"/>
                  </a:cubicBezTo>
                  <a:cubicBezTo>
                    <a:pt x="2371" y="3411"/>
                    <a:pt x="2219" y="3380"/>
                    <a:pt x="2067" y="3380"/>
                  </a:cubicBezTo>
                  <a:cubicBezTo>
                    <a:pt x="1885" y="3380"/>
                    <a:pt x="1581" y="3411"/>
                    <a:pt x="1216" y="3411"/>
                  </a:cubicBezTo>
                  <a:cubicBezTo>
                    <a:pt x="1004" y="3441"/>
                    <a:pt x="882" y="3471"/>
                    <a:pt x="760" y="3471"/>
                  </a:cubicBezTo>
                  <a:cubicBezTo>
                    <a:pt x="821" y="3137"/>
                    <a:pt x="1034" y="2833"/>
                    <a:pt x="1338" y="2681"/>
                  </a:cubicBezTo>
                  <a:lnTo>
                    <a:pt x="2037" y="2316"/>
                  </a:lnTo>
                  <a:cubicBezTo>
                    <a:pt x="2250" y="2195"/>
                    <a:pt x="2432" y="2012"/>
                    <a:pt x="2584" y="1800"/>
                  </a:cubicBezTo>
                  <a:cubicBezTo>
                    <a:pt x="2736" y="1557"/>
                    <a:pt x="2797" y="1283"/>
                    <a:pt x="2797" y="1009"/>
                  </a:cubicBezTo>
                  <a:cubicBezTo>
                    <a:pt x="2797" y="705"/>
                    <a:pt x="2615" y="401"/>
                    <a:pt x="2371" y="250"/>
                  </a:cubicBezTo>
                  <a:cubicBezTo>
                    <a:pt x="2133" y="90"/>
                    <a:pt x="1871" y="1"/>
                    <a:pt x="1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6641386" y="3402199"/>
              <a:ext cx="43064" cy="8079"/>
            </a:xfrm>
            <a:custGeom>
              <a:avLst/>
              <a:gdLst/>
              <a:ahLst/>
              <a:cxnLst/>
              <a:rect l="l" t="t" r="r" b="b"/>
              <a:pathLst>
                <a:path w="3891" h="730" extrusionOk="0">
                  <a:moveTo>
                    <a:pt x="395" y="0"/>
                  </a:moveTo>
                  <a:cubicBezTo>
                    <a:pt x="0" y="91"/>
                    <a:pt x="0" y="639"/>
                    <a:pt x="395" y="730"/>
                  </a:cubicBezTo>
                  <a:lnTo>
                    <a:pt x="3526" y="730"/>
                  </a:lnTo>
                  <a:cubicBezTo>
                    <a:pt x="3891" y="639"/>
                    <a:pt x="3891" y="91"/>
                    <a:pt x="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p:nvPr/>
          </p:nvSpPr>
          <p:spPr>
            <a:xfrm>
              <a:off x="6733899" y="3354764"/>
              <a:ext cx="43064" cy="8422"/>
            </a:xfrm>
            <a:custGeom>
              <a:avLst/>
              <a:gdLst/>
              <a:ahLst/>
              <a:cxnLst/>
              <a:rect l="l" t="t" r="r" b="b"/>
              <a:pathLst>
                <a:path w="3891" h="761" extrusionOk="0">
                  <a:moveTo>
                    <a:pt x="395" y="0"/>
                  </a:moveTo>
                  <a:cubicBezTo>
                    <a:pt x="0" y="122"/>
                    <a:pt x="0" y="639"/>
                    <a:pt x="395" y="760"/>
                  </a:cubicBezTo>
                  <a:lnTo>
                    <a:pt x="3526" y="760"/>
                  </a:lnTo>
                  <a:cubicBezTo>
                    <a:pt x="3891" y="639"/>
                    <a:pt x="3891" y="122"/>
                    <a:pt x="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2"/>
            <p:cNvSpPr/>
            <p:nvPr/>
          </p:nvSpPr>
          <p:spPr>
            <a:xfrm>
              <a:off x="6722787" y="3409935"/>
              <a:ext cx="629763" cy="8079"/>
            </a:xfrm>
            <a:custGeom>
              <a:avLst/>
              <a:gdLst/>
              <a:ahLst/>
              <a:cxnLst/>
              <a:rect l="l" t="t" r="r" b="b"/>
              <a:pathLst>
                <a:path w="56902" h="730" extrusionOk="0">
                  <a:moveTo>
                    <a:pt x="366" y="0"/>
                  </a:moveTo>
                  <a:cubicBezTo>
                    <a:pt x="1" y="91"/>
                    <a:pt x="1" y="639"/>
                    <a:pt x="366" y="730"/>
                  </a:cubicBezTo>
                  <a:lnTo>
                    <a:pt x="56507" y="730"/>
                  </a:lnTo>
                  <a:cubicBezTo>
                    <a:pt x="56902" y="639"/>
                    <a:pt x="56902" y="91"/>
                    <a:pt x="565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2"/>
            <p:cNvSpPr/>
            <p:nvPr/>
          </p:nvSpPr>
          <p:spPr>
            <a:xfrm>
              <a:off x="7091490" y="3354764"/>
              <a:ext cx="42732" cy="8422"/>
            </a:xfrm>
            <a:custGeom>
              <a:avLst/>
              <a:gdLst/>
              <a:ahLst/>
              <a:cxnLst/>
              <a:rect l="l" t="t" r="r" b="b"/>
              <a:pathLst>
                <a:path w="3861" h="761" extrusionOk="0">
                  <a:moveTo>
                    <a:pt x="365" y="0"/>
                  </a:moveTo>
                  <a:cubicBezTo>
                    <a:pt x="1" y="122"/>
                    <a:pt x="1" y="639"/>
                    <a:pt x="365" y="760"/>
                  </a:cubicBezTo>
                  <a:lnTo>
                    <a:pt x="3496" y="760"/>
                  </a:lnTo>
                  <a:cubicBezTo>
                    <a:pt x="3861" y="639"/>
                    <a:pt x="3861" y="122"/>
                    <a:pt x="3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2"/>
            <p:cNvSpPr/>
            <p:nvPr/>
          </p:nvSpPr>
          <p:spPr>
            <a:xfrm>
              <a:off x="6853317" y="3354764"/>
              <a:ext cx="43075" cy="8422"/>
            </a:xfrm>
            <a:custGeom>
              <a:avLst/>
              <a:gdLst/>
              <a:ahLst/>
              <a:cxnLst/>
              <a:rect l="l" t="t" r="r" b="b"/>
              <a:pathLst>
                <a:path w="3892" h="761" extrusionOk="0">
                  <a:moveTo>
                    <a:pt x="396" y="0"/>
                  </a:moveTo>
                  <a:cubicBezTo>
                    <a:pt x="1" y="122"/>
                    <a:pt x="1" y="639"/>
                    <a:pt x="396" y="760"/>
                  </a:cubicBezTo>
                  <a:lnTo>
                    <a:pt x="3526" y="760"/>
                  </a:lnTo>
                  <a:cubicBezTo>
                    <a:pt x="3891" y="639"/>
                    <a:pt x="3891" y="122"/>
                    <a:pt x="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2"/>
            <p:cNvSpPr/>
            <p:nvPr/>
          </p:nvSpPr>
          <p:spPr>
            <a:xfrm>
              <a:off x="6870815" y="3338616"/>
              <a:ext cx="8079" cy="40717"/>
            </a:xfrm>
            <a:custGeom>
              <a:avLst/>
              <a:gdLst/>
              <a:ahLst/>
              <a:cxnLst/>
              <a:rect l="l" t="t" r="r" b="b"/>
              <a:pathLst>
                <a:path w="730" h="3679" extrusionOk="0">
                  <a:moveTo>
                    <a:pt x="365" y="0"/>
                  </a:moveTo>
                  <a:cubicBezTo>
                    <a:pt x="205" y="0"/>
                    <a:pt x="46" y="92"/>
                    <a:pt x="0" y="274"/>
                  </a:cubicBezTo>
                  <a:lnTo>
                    <a:pt x="0" y="3405"/>
                  </a:lnTo>
                  <a:cubicBezTo>
                    <a:pt x="46" y="3587"/>
                    <a:pt x="205" y="3678"/>
                    <a:pt x="365" y="3678"/>
                  </a:cubicBezTo>
                  <a:cubicBezTo>
                    <a:pt x="524" y="3678"/>
                    <a:pt x="684" y="3587"/>
                    <a:pt x="730" y="3405"/>
                  </a:cubicBezTo>
                  <a:lnTo>
                    <a:pt x="730" y="274"/>
                  </a:lnTo>
                  <a:cubicBezTo>
                    <a:pt x="684" y="92"/>
                    <a:pt x="524"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2"/>
            <p:cNvSpPr/>
            <p:nvPr/>
          </p:nvSpPr>
          <p:spPr>
            <a:xfrm>
              <a:off x="6642061" y="3422375"/>
              <a:ext cx="43407" cy="8090"/>
            </a:xfrm>
            <a:custGeom>
              <a:avLst/>
              <a:gdLst/>
              <a:ahLst/>
              <a:cxnLst/>
              <a:rect l="l" t="t" r="r" b="b"/>
              <a:pathLst>
                <a:path w="3922" h="731" extrusionOk="0">
                  <a:moveTo>
                    <a:pt x="365" y="1"/>
                  </a:moveTo>
                  <a:cubicBezTo>
                    <a:pt x="0" y="92"/>
                    <a:pt x="0" y="639"/>
                    <a:pt x="365" y="730"/>
                  </a:cubicBezTo>
                  <a:lnTo>
                    <a:pt x="3556" y="730"/>
                  </a:lnTo>
                  <a:cubicBezTo>
                    <a:pt x="3921" y="639"/>
                    <a:pt x="3921" y="92"/>
                    <a:pt x="35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2"/>
            <p:cNvSpPr/>
            <p:nvPr/>
          </p:nvSpPr>
          <p:spPr>
            <a:xfrm>
              <a:off x="6926053" y="3280113"/>
              <a:ext cx="397235" cy="105717"/>
            </a:xfrm>
            <a:custGeom>
              <a:avLst/>
              <a:gdLst/>
              <a:ahLst/>
              <a:cxnLst/>
              <a:rect l="l" t="t" r="r" b="b"/>
              <a:pathLst>
                <a:path w="35892" h="9552" extrusionOk="0">
                  <a:moveTo>
                    <a:pt x="6924" y="1"/>
                  </a:moveTo>
                  <a:cubicBezTo>
                    <a:pt x="6519" y="1"/>
                    <a:pt x="6114" y="8"/>
                    <a:pt x="5708" y="28"/>
                  </a:cubicBezTo>
                  <a:lnTo>
                    <a:pt x="5678" y="28"/>
                  </a:lnTo>
                  <a:cubicBezTo>
                    <a:pt x="5496" y="28"/>
                    <a:pt x="5374" y="150"/>
                    <a:pt x="5313" y="302"/>
                  </a:cubicBezTo>
                  <a:lnTo>
                    <a:pt x="2790" y="8022"/>
                  </a:lnTo>
                  <a:cubicBezTo>
                    <a:pt x="2761" y="8109"/>
                    <a:pt x="2732" y="8197"/>
                    <a:pt x="2703" y="8284"/>
                  </a:cubicBezTo>
                  <a:lnTo>
                    <a:pt x="2703" y="8284"/>
                  </a:lnTo>
                  <a:lnTo>
                    <a:pt x="784" y="4648"/>
                  </a:lnTo>
                  <a:cubicBezTo>
                    <a:pt x="717" y="4514"/>
                    <a:pt x="608" y="4458"/>
                    <a:pt x="496" y="4458"/>
                  </a:cubicBezTo>
                  <a:cubicBezTo>
                    <a:pt x="254" y="4458"/>
                    <a:pt x="0" y="4721"/>
                    <a:pt x="146" y="5013"/>
                  </a:cubicBezTo>
                  <a:lnTo>
                    <a:pt x="2456" y="9390"/>
                  </a:lnTo>
                  <a:cubicBezTo>
                    <a:pt x="2537" y="9498"/>
                    <a:pt x="2654" y="9552"/>
                    <a:pt x="2770" y="9552"/>
                  </a:cubicBezTo>
                  <a:cubicBezTo>
                    <a:pt x="2915" y="9552"/>
                    <a:pt x="3057" y="9468"/>
                    <a:pt x="3125" y="9299"/>
                  </a:cubicBezTo>
                  <a:lnTo>
                    <a:pt x="5648" y="1578"/>
                  </a:lnTo>
                  <a:cubicBezTo>
                    <a:pt x="5739" y="1305"/>
                    <a:pt x="5830" y="1031"/>
                    <a:pt x="5921" y="758"/>
                  </a:cubicBezTo>
                  <a:lnTo>
                    <a:pt x="31849" y="758"/>
                  </a:lnTo>
                  <a:cubicBezTo>
                    <a:pt x="32659" y="758"/>
                    <a:pt x="33470" y="785"/>
                    <a:pt x="34271" y="785"/>
                  </a:cubicBezTo>
                  <a:cubicBezTo>
                    <a:pt x="34672" y="785"/>
                    <a:pt x="35071" y="778"/>
                    <a:pt x="35466" y="758"/>
                  </a:cubicBezTo>
                  <a:lnTo>
                    <a:pt x="35527" y="758"/>
                  </a:lnTo>
                  <a:cubicBezTo>
                    <a:pt x="35891" y="636"/>
                    <a:pt x="35891" y="119"/>
                    <a:pt x="35527" y="28"/>
                  </a:cubicBezTo>
                  <a:lnTo>
                    <a:pt x="9356" y="28"/>
                  </a:lnTo>
                  <a:cubicBezTo>
                    <a:pt x="8545" y="28"/>
                    <a:pt x="7735" y="1"/>
                    <a:pt x="69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2"/>
            <p:cNvSpPr/>
            <p:nvPr/>
          </p:nvSpPr>
          <p:spPr>
            <a:xfrm>
              <a:off x="6560648" y="3699572"/>
              <a:ext cx="36003" cy="35007"/>
            </a:xfrm>
            <a:custGeom>
              <a:avLst/>
              <a:gdLst/>
              <a:ahLst/>
              <a:cxnLst/>
              <a:rect l="l" t="t" r="r" b="b"/>
              <a:pathLst>
                <a:path w="3253" h="3163" extrusionOk="0">
                  <a:moveTo>
                    <a:pt x="2888" y="1"/>
                  </a:moveTo>
                  <a:cubicBezTo>
                    <a:pt x="2736" y="1"/>
                    <a:pt x="2645" y="92"/>
                    <a:pt x="2584" y="183"/>
                  </a:cubicBezTo>
                  <a:cubicBezTo>
                    <a:pt x="2462" y="335"/>
                    <a:pt x="2310" y="487"/>
                    <a:pt x="2158" y="609"/>
                  </a:cubicBezTo>
                  <a:lnTo>
                    <a:pt x="1672" y="1004"/>
                  </a:lnTo>
                  <a:lnTo>
                    <a:pt x="1246" y="426"/>
                  </a:lnTo>
                  <a:cubicBezTo>
                    <a:pt x="1003" y="183"/>
                    <a:pt x="821" y="31"/>
                    <a:pt x="699" y="31"/>
                  </a:cubicBezTo>
                  <a:cubicBezTo>
                    <a:pt x="608" y="31"/>
                    <a:pt x="517" y="92"/>
                    <a:pt x="426" y="153"/>
                  </a:cubicBezTo>
                  <a:cubicBezTo>
                    <a:pt x="274" y="305"/>
                    <a:pt x="304" y="548"/>
                    <a:pt x="456" y="670"/>
                  </a:cubicBezTo>
                  <a:cubicBezTo>
                    <a:pt x="608" y="791"/>
                    <a:pt x="730" y="913"/>
                    <a:pt x="821" y="1065"/>
                  </a:cubicBezTo>
                  <a:lnTo>
                    <a:pt x="1125" y="1490"/>
                  </a:lnTo>
                  <a:lnTo>
                    <a:pt x="608" y="2007"/>
                  </a:lnTo>
                  <a:lnTo>
                    <a:pt x="243" y="2311"/>
                  </a:lnTo>
                  <a:cubicBezTo>
                    <a:pt x="122" y="2402"/>
                    <a:pt x="31" y="2554"/>
                    <a:pt x="0" y="2706"/>
                  </a:cubicBezTo>
                  <a:cubicBezTo>
                    <a:pt x="0" y="2797"/>
                    <a:pt x="61" y="2888"/>
                    <a:pt x="122" y="2949"/>
                  </a:cubicBezTo>
                  <a:cubicBezTo>
                    <a:pt x="190" y="3018"/>
                    <a:pt x="277" y="3049"/>
                    <a:pt x="366" y="3049"/>
                  </a:cubicBezTo>
                  <a:cubicBezTo>
                    <a:pt x="474" y="3049"/>
                    <a:pt x="585" y="3002"/>
                    <a:pt x="669" y="2919"/>
                  </a:cubicBezTo>
                  <a:cubicBezTo>
                    <a:pt x="730" y="2858"/>
                    <a:pt x="821" y="2797"/>
                    <a:pt x="882" y="2706"/>
                  </a:cubicBezTo>
                  <a:cubicBezTo>
                    <a:pt x="1216" y="2433"/>
                    <a:pt x="1429" y="2220"/>
                    <a:pt x="1581" y="2068"/>
                  </a:cubicBezTo>
                  <a:cubicBezTo>
                    <a:pt x="1976" y="2524"/>
                    <a:pt x="2250" y="2858"/>
                    <a:pt x="2402" y="3040"/>
                  </a:cubicBezTo>
                  <a:cubicBezTo>
                    <a:pt x="2462" y="3132"/>
                    <a:pt x="2554" y="3162"/>
                    <a:pt x="2675" y="3162"/>
                  </a:cubicBezTo>
                  <a:cubicBezTo>
                    <a:pt x="2766" y="3162"/>
                    <a:pt x="2857" y="3132"/>
                    <a:pt x="2949" y="3071"/>
                  </a:cubicBezTo>
                  <a:cubicBezTo>
                    <a:pt x="3009" y="3010"/>
                    <a:pt x="3070" y="2919"/>
                    <a:pt x="3070" y="2828"/>
                  </a:cubicBezTo>
                  <a:cubicBezTo>
                    <a:pt x="3040" y="2736"/>
                    <a:pt x="3009" y="2645"/>
                    <a:pt x="2979" y="2585"/>
                  </a:cubicBezTo>
                  <a:lnTo>
                    <a:pt x="2128" y="1551"/>
                  </a:lnTo>
                  <a:lnTo>
                    <a:pt x="2554" y="1186"/>
                  </a:lnTo>
                  <a:lnTo>
                    <a:pt x="2949" y="822"/>
                  </a:lnTo>
                  <a:cubicBezTo>
                    <a:pt x="3131" y="639"/>
                    <a:pt x="3253" y="487"/>
                    <a:pt x="3253" y="366"/>
                  </a:cubicBezTo>
                  <a:cubicBezTo>
                    <a:pt x="3253" y="274"/>
                    <a:pt x="3222" y="183"/>
                    <a:pt x="3131" y="122"/>
                  </a:cubicBezTo>
                  <a:cubicBezTo>
                    <a:pt x="3070" y="62"/>
                    <a:pt x="2979" y="1"/>
                    <a:pt x="28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p:cNvSpPr/>
            <p:nvPr/>
          </p:nvSpPr>
          <p:spPr>
            <a:xfrm>
              <a:off x="6789402" y="3634318"/>
              <a:ext cx="31963" cy="49461"/>
            </a:xfrm>
            <a:custGeom>
              <a:avLst/>
              <a:gdLst/>
              <a:ahLst/>
              <a:cxnLst/>
              <a:rect l="l" t="t" r="r" b="b"/>
              <a:pathLst>
                <a:path w="2888" h="4469" extrusionOk="0">
                  <a:moveTo>
                    <a:pt x="1459" y="2097"/>
                  </a:moveTo>
                  <a:cubicBezTo>
                    <a:pt x="1672" y="2097"/>
                    <a:pt x="1854" y="2189"/>
                    <a:pt x="1976" y="2341"/>
                  </a:cubicBezTo>
                  <a:cubicBezTo>
                    <a:pt x="2098" y="2523"/>
                    <a:pt x="2158" y="2705"/>
                    <a:pt x="2158" y="2949"/>
                  </a:cubicBezTo>
                  <a:cubicBezTo>
                    <a:pt x="2158" y="3161"/>
                    <a:pt x="2098" y="3374"/>
                    <a:pt x="1946" y="3526"/>
                  </a:cubicBezTo>
                  <a:cubicBezTo>
                    <a:pt x="1794" y="3678"/>
                    <a:pt x="1581" y="3769"/>
                    <a:pt x="1368" y="3769"/>
                  </a:cubicBezTo>
                  <a:cubicBezTo>
                    <a:pt x="1125" y="3739"/>
                    <a:pt x="912" y="3708"/>
                    <a:pt x="699" y="3617"/>
                  </a:cubicBezTo>
                  <a:lnTo>
                    <a:pt x="699" y="2432"/>
                  </a:lnTo>
                  <a:cubicBezTo>
                    <a:pt x="851" y="2341"/>
                    <a:pt x="973" y="2249"/>
                    <a:pt x="1125" y="2189"/>
                  </a:cubicBezTo>
                  <a:cubicBezTo>
                    <a:pt x="1247" y="2128"/>
                    <a:pt x="1338" y="2097"/>
                    <a:pt x="1459" y="2097"/>
                  </a:cubicBezTo>
                  <a:close/>
                  <a:moveTo>
                    <a:pt x="426" y="0"/>
                  </a:moveTo>
                  <a:cubicBezTo>
                    <a:pt x="274" y="0"/>
                    <a:pt x="152" y="91"/>
                    <a:pt x="92" y="213"/>
                  </a:cubicBezTo>
                  <a:cubicBezTo>
                    <a:pt x="31" y="304"/>
                    <a:pt x="0" y="426"/>
                    <a:pt x="31" y="547"/>
                  </a:cubicBezTo>
                  <a:lnTo>
                    <a:pt x="31" y="3678"/>
                  </a:lnTo>
                  <a:lnTo>
                    <a:pt x="31" y="3891"/>
                  </a:lnTo>
                  <a:lnTo>
                    <a:pt x="31" y="4104"/>
                  </a:lnTo>
                  <a:cubicBezTo>
                    <a:pt x="0" y="4195"/>
                    <a:pt x="61" y="4286"/>
                    <a:pt x="122" y="4347"/>
                  </a:cubicBezTo>
                  <a:cubicBezTo>
                    <a:pt x="183" y="4408"/>
                    <a:pt x="274" y="4438"/>
                    <a:pt x="365" y="4438"/>
                  </a:cubicBezTo>
                  <a:cubicBezTo>
                    <a:pt x="456" y="4438"/>
                    <a:pt x="547" y="4408"/>
                    <a:pt x="639" y="4347"/>
                  </a:cubicBezTo>
                  <a:cubicBezTo>
                    <a:pt x="851" y="4438"/>
                    <a:pt x="1095" y="4468"/>
                    <a:pt x="1368" y="4468"/>
                  </a:cubicBezTo>
                  <a:cubicBezTo>
                    <a:pt x="1763" y="4468"/>
                    <a:pt x="2158" y="4316"/>
                    <a:pt x="2462" y="4012"/>
                  </a:cubicBezTo>
                  <a:cubicBezTo>
                    <a:pt x="2736" y="3739"/>
                    <a:pt x="2888" y="3344"/>
                    <a:pt x="2888" y="2949"/>
                  </a:cubicBezTo>
                  <a:cubicBezTo>
                    <a:pt x="2888" y="2553"/>
                    <a:pt x="2766" y="2158"/>
                    <a:pt x="2493" y="1854"/>
                  </a:cubicBezTo>
                  <a:cubicBezTo>
                    <a:pt x="2267" y="1572"/>
                    <a:pt x="1911" y="1395"/>
                    <a:pt x="1545" y="1395"/>
                  </a:cubicBezTo>
                  <a:cubicBezTo>
                    <a:pt x="1517" y="1395"/>
                    <a:pt x="1488" y="1396"/>
                    <a:pt x="1459" y="1398"/>
                  </a:cubicBezTo>
                  <a:cubicBezTo>
                    <a:pt x="1338" y="1398"/>
                    <a:pt x="1216" y="1398"/>
                    <a:pt x="1095" y="1459"/>
                  </a:cubicBezTo>
                  <a:cubicBezTo>
                    <a:pt x="973" y="1490"/>
                    <a:pt x="821" y="1550"/>
                    <a:pt x="730" y="1611"/>
                  </a:cubicBezTo>
                  <a:lnTo>
                    <a:pt x="730" y="547"/>
                  </a:lnTo>
                  <a:lnTo>
                    <a:pt x="730" y="456"/>
                  </a:lnTo>
                  <a:cubicBezTo>
                    <a:pt x="730" y="395"/>
                    <a:pt x="730" y="365"/>
                    <a:pt x="730" y="335"/>
                  </a:cubicBezTo>
                  <a:cubicBezTo>
                    <a:pt x="730" y="122"/>
                    <a:pt x="608" y="0"/>
                    <a:pt x="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p:cNvSpPr/>
            <p:nvPr/>
          </p:nvSpPr>
          <p:spPr>
            <a:xfrm>
              <a:off x="7004698" y="3634318"/>
              <a:ext cx="31974" cy="49494"/>
            </a:xfrm>
            <a:custGeom>
              <a:avLst/>
              <a:gdLst/>
              <a:ahLst/>
              <a:cxnLst/>
              <a:rect l="l" t="t" r="r" b="b"/>
              <a:pathLst>
                <a:path w="2889" h="4472" extrusionOk="0">
                  <a:moveTo>
                    <a:pt x="1460" y="2097"/>
                  </a:moveTo>
                  <a:cubicBezTo>
                    <a:pt x="1642" y="2097"/>
                    <a:pt x="1855" y="2189"/>
                    <a:pt x="1976" y="2341"/>
                  </a:cubicBezTo>
                  <a:cubicBezTo>
                    <a:pt x="2098" y="2523"/>
                    <a:pt x="2159" y="2736"/>
                    <a:pt x="2159" y="2949"/>
                  </a:cubicBezTo>
                  <a:cubicBezTo>
                    <a:pt x="2159" y="3161"/>
                    <a:pt x="2068" y="3374"/>
                    <a:pt x="1916" y="3526"/>
                  </a:cubicBezTo>
                  <a:cubicBezTo>
                    <a:pt x="1764" y="3678"/>
                    <a:pt x="1551" y="3769"/>
                    <a:pt x="1338" y="3769"/>
                  </a:cubicBezTo>
                  <a:cubicBezTo>
                    <a:pt x="1125" y="3739"/>
                    <a:pt x="912" y="3708"/>
                    <a:pt x="700" y="3617"/>
                  </a:cubicBezTo>
                  <a:lnTo>
                    <a:pt x="700" y="2432"/>
                  </a:lnTo>
                  <a:cubicBezTo>
                    <a:pt x="821" y="2341"/>
                    <a:pt x="973" y="2249"/>
                    <a:pt x="1125" y="2189"/>
                  </a:cubicBezTo>
                  <a:cubicBezTo>
                    <a:pt x="1216" y="2128"/>
                    <a:pt x="1338" y="2097"/>
                    <a:pt x="1460" y="2097"/>
                  </a:cubicBezTo>
                  <a:close/>
                  <a:moveTo>
                    <a:pt x="396" y="0"/>
                  </a:moveTo>
                  <a:cubicBezTo>
                    <a:pt x="274" y="0"/>
                    <a:pt x="153" y="91"/>
                    <a:pt x="92" y="213"/>
                  </a:cubicBezTo>
                  <a:cubicBezTo>
                    <a:pt x="31" y="304"/>
                    <a:pt x="1" y="426"/>
                    <a:pt x="1" y="547"/>
                  </a:cubicBezTo>
                  <a:lnTo>
                    <a:pt x="1" y="3678"/>
                  </a:lnTo>
                  <a:lnTo>
                    <a:pt x="1" y="3891"/>
                  </a:lnTo>
                  <a:lnTo>
                    <a:pt x="1" y="4104"/>
                  </a:lnTo>
                  <a:cubicBezTo>
                    <a:pt x="1" y="4195"/>
                    <a:pt x="31" y="4286"/>
                    <a:pt x="122" y="4347"/>
                  </a:cubicBezTo>
                  <a:cubicBezTo>
                    <a:pt x="183" y="4408"/>
                    <a:pt x="267" y="4438"/>
                    <a:pt x="354" y="4438"/>
                  </a:cubicBezTo>
                  <a:cubicBezTo>
                    <a:pt x="441" y="4438"/>
                    <a:pt x="533" y="4408"/>
                    <a:pt x="609" y="4347"/>
                  </a:cubicBezTo>
                  <a:cubicBezTo>
                    <a:pt x="852" y="4438"/>
                    <a:pt x="1095" y="4468"/>
                    <a:pt x="1338" y="4468"/>
                  </a:cubicBezTo>
                  <a:cubicBezTo>
                    <a:pt x="1369" y="4471"/>
                    <a:pt x="1400" y="4472"/>
                    <a:pt x="1430" y="4472"/>
                  </a:cubicBezTo>
                  <a:cubicBezTo>
                    <a:pt x="1820" y="4472"/>
                    <a:pt x="2181" y="4294"/>
                    <a:pt x="2463" y="4012"/>
                  </a:cubicBezTo>
                  <a:cubicBezTo>
                    <a:pt x="2736" y="3739"/>
                    <a:pt x="2888" y="3344"/>
                    <a:pt x="2888" y="2949"/>
                  </a:cubicBezTo>
                  <a:cubicBezTo>
                    <a:pt x="2888" y="2553"/>
                    <a:pt x="2767" y="2158"/>
                    <a:pt x="2493" y="1854"/>
                  </a:cubicBezTo>
                  <a:cubicBezTo>
                    <a:pt x="2268" y="1572"/>
                    <a:pt x="1911" y="1395"/>
                    <a:pt x="1546" y="1395"/>
                  </a:cubicBezTo>
                  <a:cubicBezTo>
                    <a:pt x="1517" y="1395"/>
                    <a:pt x="1488" y="1396"/>
                    <a:pt x="1460" y="1398"/>
                  </a:cubicBezTo>
                  <a:cubicBezTo>
                    <a:pt x="1338" y="1398"/>
                    <a:pt x="1186" y="1398"/>
                    <a:pt x="1064" y="1459"/>
                  </a:cubicBezTo>
                  <a:cubicBezTo>
                    <a:pt x="943" y="1490"/>
                    <a:pt x="821" y="1550"/>
                    <a:pt x="700" y="1611"/>
                  </a:cubicBezTo>
                  <a:lnTo>
                    <a:pt x="700" y="547"/>
                  </a:lnTo>
                  <a:cubicBezTo>
                    <a:pt x="700" y="517"/>
                    <a:pt x="700" y="486"/>
                    <a:pt x="700" y="456"/>
                  </a:cubicBezTo>
                  <a:cubicBezTo>
                    <a:pt x="700" y="395"/>
                    <a:pt x="700" y="365"/>
                    <a:pt x="700" y="335"/>
                  </a:cubicBezTo>
                  <a:cubicBezTo>
                    <a:pt x="700" y="122"/>
                    <a:pt x="60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p:cNvSpPr/>
            <p:nvPr/>
          </p:nvSpPr>
          <p:spPr>
            <a:xfrm>
              <a:off x="7171220" y="3634650"/>
              <a:ext cx="37353" cy="48454"/>
            </a:xfrm>
            <a:custGeom>
              <a:avLst/>
              <a:gdLst/>
              <a:ahLst/>
              <a:cxnLst/>
              <a:rect l="l" t="t" r="r" b="b"/>
              <a:pathLst>
                <a:path w="3375" h="4378" extrusionOk="0">
                  <a:moveTo>
                    <a:pt x="1976" y="1216"/>
                  </a:moveTo>
                  <a:lnTo>
                    <a:pt x="1976" y="2463"/>
                  </a:lnTo>
                  <a:lnTo>
                    <a:pt x="1156" y="2463"/>
                  </a:lnTo>
                  <a:cubicBezTo>
                    <a:pt x="1520" y="1915"/>
                    <a:pt x="1794" y="1490"/>
                    <a:pt x="1976" y="1216"/>
                  </a:cubicBezTo>
                  <a:close/>
                  <a:moveTo>
                    <a:pt x="2311" y="1"/>
                  </a:moveTo>
                  <a:cubicBezTo>
                    <a:pt x="2098" y="1"/>
                    <a:pt x="1885" y="92"/>
                    <a:pt x="1763" y="274"/>
                  </a:cubicBezTo>
                  <a:cubicBezTo>
                    <a:pt x="1156" y="1125"/>
                    <a:pt x="700" y="1763"/>
                    <a:pt x="396" y="2189"/>
                  </a:cubicBezTo>
                  <a:lnTo>
                    <a:pt x="152" y="2463"/>
                  </a:lnTo>
                  <a:cubicBezTo>
                    <a:pt x="61" y="2554"/>
                    <a:pt x="0" y="2675"/>
                    <a:pt x="0" y="2797"/>
                  </a:cubicBezTo>
                  <a:cubicBezTo>
                    <a:pt x="0" y="3071"/>
                    <a:pt x="274" y="3192"/>
                    <a:pt x="882" y="3192"/>
                  </a:cubicBezTo>
                  <a:lnTo>
                    <a:pt x="1976" y="3192"/>
                  </a:lnTo>
                  <a:lnTo>
                    <a:pt x="1976" y="3830"/>
                  </a:lnTo>
                  <a:cubicBezTo>
                    <a:pt x="1976" y="4195"/>
                    <a:pt x="2098" y="4378"/>
                    <a:pt x="2371" y="4378"/>
                  </a:cubicBezTo>
                  <a:cubicBezTo>
                    <a:pt x="2584" y="4378"/>
                    <a:pt x="2736" y="4226"/>
                    <a:pt x="2736" y="4013"/>
                  </a:cubicBezTo>
                  <a:lnTo>
                    <a:pt x="2736" y="3162"/>
                  </a:lnTo>
                  <a:cubicBezTo>
                    <a:pt x="2888" y="3162"/>
                    <a:pt x="3010" y="3162"/>
                    <a:pt x="3162" y="3101"/>
                  </a:cubicBezTo>
                  <a:cubicBezTo>
                    <a:pt x="3283" y="3071"/>
                    <a:pt x="3374" y="2949"/>
                    <a:pt x="3374" y="2797"/>
                  </a:cubicBezTo>
                  <a:cubicBezTo>
                    <a:pt x="3374" y="2675"/>
                    <a:pt x="3314" y="2584"/>
                    <a:pt x="3222" y="2523"/>
                  </a:cubicBezTo>
                  <a:cubicBezTo>
                    <a:pt x="3070" y="2463"/>
                    <a:pt x="2918" y="2432"/>
                    <a:pt x="2736" y="2432"/>
                  </a:cubicBezTo>
                  <a:lnTo>
                    <a:pt x="2736" y="365"/>
                  </a:lnTo>
                  <a:cubicBezTo>
                    <a:pt x="2736" y="244"/>
                    <a:pt x="2706" y="153"/>
                    <a:pt x="2615" y="92"/>
                  </a:cubicBezTo>
                  <a:cubicBezTo>
                    <a:pt x="2523" y="31"/>
                    <a:pt x="2432"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2"/>
            <p:cNvSpPr/>
            <p:nvPr/>
          </p:nvSpPr>
          <p:spPr>
            <a:xfrm>
              <a:off x="7208894" y="3650764"/>
              <a:ext cx="33988" cy="33435"/>
            </a:xfrm>
            <a:custGeom>
              <a:avLst/>
              <a:gdLst/>
              <a:ahLst/>
              <a:cxnLst/>
              <a:rect l="l" t="t" r="r" b="b"/>
              <a:pathLst>
                <a:path w="3071" h="3021" extrusionOk="0">
                  <a:moveTo>
                    <a:pt x="1946" y="672"/>
                  </a:moveTo>
                  <a:lnTo>
                    <a:pt x="2037" y="703"/>
                  </a:lnTo>
                  <a:cubicBezTo>
                    <a:pt x="2007" y="794"/>
                    <a:pt x="2007" y="885"/>
                    <a:pt x="2007" y="946"/>
                  </a:cubicBezTo>
                  <a:lnTo>
                    <a:pt x="2007" y="1159"/>
                  </a:lnTo>
                  <a:cubicBezTo>
                    <a:pt x="2007" y="1493"/>
                    <a:pt x="2007" y="1827"/>
                    <a:pt x="2037" y="2162"/>
                  </a:cubicBezTo>
                  <a:cubicBezTo>
                    <a:pt x="1946" y="2222"/>
                    <a:pt x="1855" y="2283"/>
                    <a:pt x="1764" y="2314"/>
                  </a:cubicBezTo>
                  <a:cubicBezTo>
                    <a:pt x="1642" y="2374"/>
                    <a:pt x="1551" y="2374"/>
                    <a:pt x="1429" y="2374"/>
                  </a:cubicBezTo>
                  <a:cubicBezTo>
                    <a:pt x="1277" y="2374"/>
                    <a:pt x="1156" y="2314"/>
                    <a:pt x="1065" y="2192"/>
                  </a:cubicBezTo>
                  <a:cubicBezTo>
                    <a:pt x="821" y="1797"/>
                    <a:pt x="882" y="1280"/>
                    <a:pt x="1217" y="946"/>
                  </a:cubicBezTo>
                  <a:cubicBezTo>
                    <a:pt x="1369" y="763"/>
                    <a:pt x="1612" y="672"/>
                    <a:pt x="1855" y="672"/>
                  </a:cubicBezTo>
                  <a:close/>
                  <a:moveTo>
                    <a:pt x="1732" y="0"/>
                  </a:moveTo>
                  <a:cubicBezTo>
                    <a:pt x="1338" y="0"/>
                    <a:pt x="951" y="178"/>
                    <a:pt x="669" y="459"/>
                  </a:cubicBezTo>
                  <a:cubicBezTo>
                    <a:pt x="62" y="1067"/>
                    <a:pt x="1" y="2010"/>
                    <a:pt x="487" y="2678"/>
                  </a:cubicBezTo>
                  <a:cubicBezTo>
                    <a:pt x="733" y="2897"/>
                    <a:pt x="1053" y="3017"/>
                    <a:pt x="1380" y="3017"/>
                  </a:cubicBezTo>
                  <a:cubicBezTo>
                    <a:pt x="1416" y="3017"/>
                    <a:pt x="1453" y="3016"/>
                    <a:pt x="1490" y="3013"/>
                  </a:cubicBezTo>
                  <a:cubicBezTo>
                    <a:pt x="1612" y="3013"/>
                    <a:pt x="1733" y="3013"/>
                    <a:pt x="1825" y="2952"/>
                  </a:cubicBezTo>
                  <a:cubicBezTo>
                    <a:pt x="1977" y="2922"/>
                    <a:pt x="2128" y="2861"/>
                    <a:pt x="2280" y="2770"/>
                  </a:cubicBezTo>
                  <a:cubicBezTo>
                    <a:pt x="2463" y="2952"/>
                    <a:pt x="2584" y="3013"/>
                    <a:pt x="2676" y="3013"/>
                  </a:cubicBezTo>
                  <a:cubicBezTo>
                    <a:pt x="2692" y="3018"/>
                    <a:pt x="2710" y="3021"/>
                    <a:pt x="2728" y="3021"/>
                  </a:cubicBezTo>
                  <a:cubicBezTo>
                    <a:pt x="2809" y="3021"/>
                    <a:pt x="2900" y="2971"/>
                    <a:pt x="2949" y="2922"/>
                  </a:cubicBezTo>
                  <a:cubicBezTo>
                    <a:pt x="3010" y="2861"/>
                    <a:pt x="3071" y="2770"/>
                    <a:pt x="3071" y="2678"/>
                  </a:cubicBezTo>
                  <a:cubicBezTo>
                    <a:pt x="3040" y="2587"/>
                    <a:pt x="3010" y="2496"/>
                    <a:pt x="2949" y="2435"/>
                  </a:cubicBezTo>
                  <a:lnTo>
                    <a:pt x="2828" y="2131"/>
                  </a:lnTo>
                  <a:cubicBezTo>
                    <a:pt x="2767" y="1888"/>
                    <a:pt x="2736" y="1645"/>
                    <a:pt x="2767" y="1371"/>
                  </a:cubicBezTo>
                  <a:cubicBezTo>
                    <a:pt x="2736" y="1250"/>
                    <a:pt x="2736" y="1128"/>
                    <a:pt x="2767" y="1007"/>
                  </a:cubicBezTo>
                  <a:cubicBezTo>
                    <a:pt x="2767" y="915"/>
                    <a:pt x="2767" y="824"/>
                    <a:pt x="2797" y="733"/>
                  </a:cubicBezTo>
                  <a:cubicBezTo>
                    <a:pt x="2828" y="672"/>
                    <a:pt x="2858" y="611"/>
                    <a:pt x="2858" y="551"/>
                  </a:cubicBezTo>
                  <a:cubicBezTo>
                    <a:pt x="2858" y="399"/>
                    <a:pt x="2706" y="247"/>
                    <a:pt x="2432" y="125"/>
                  </a:cubicBezTo>
                  <a:cubicBezTo>
                    <a:pt x="2250" y="34"/>
                    <a:pt x="2037" y="4"/>
                    <a:pt x="1825" y="4"/>
                  </a:cubicBezTo>
                  <a:cubicBezTo>
                    <a:pt x="1794" y="1"/>
                    <a:pt x="1763" y="0"/>
                    <a:pt x="1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p:cNvSpPr/>
            <p:nvPr/>
          </p:nvSpPr>
          <p:spPr>
            <a:xfrm>
              <a:off x="7244896" y="3650122"/>
              <a:ext cx="28942" cy="34331"/>
            </a:xfrm>
            <a:custGeom>
              <a:avLst/>
              <a:gdLst/>
              <a:ahLst/>
              <a:cxnLst/>
              <a:rect l="l" t="t" r="r" b="b"/>
              <a:pathLst>
                <a:path w="2615" h="3102" extrusionOk="0">
                  <a:moveTo>
                    <a:pt x="1398" y="1"/>
                  </a:moveTo>
                  <a:cubicBezTo>
                    <a:pt x="973" y="31"/>
                    <a:pt x="578" y="274"/>
                    <a:pt x="395" y="669"/>
                  </a:cubicBezTo>
                  <a:cubicBezTo>
                    <a:pt x="152" y="1004"/>
                    <a:pt x="0" y="1399"/>
                    <a:pt x="0" y="1794"/>
                  </a:cubicBezTo>
                  <a:cubicBezTo>
                    <a:pt x="0" y="2159"/>
                    <a:pt x="152" y="2524"/>
                    <a:pt x="426" y="2767"/>
                  </a:cubicBezTo>
                  <a:cubicBezTo>
                    <a:pt x="730" y="2980"/>
                    <a:pt x="1094" y="3101"/>
                    <a:pt x="1459" y="3101"/>
                  </a:cubicBezTo>
                  <a:cubicBezTo>
                    <a:pt x="1702" y="3101"/>
                    <a:pt x="1945" y="3010"/>
                    <a:pt x="2158" y="2919"/>
                  </a:cubicBezTo>
                  <a:cubicBezTo>
                    <a:pt x="2462" y="2767"/>
                    <a:pt x="2614" y="2615"/>
                    <a:pt x="2614" y="2493"/>
                  </a:cubicBezTo>
                  <a:cubicBezTo>
                    <a:pt x="2614" y="2280"/>
                    <a:pt x="2432" y="2128"/>
                    <a:pt x="2249" y="2128"/>
                  </a:cubicBezTo>
                  <a:cubicBezTo>
                    <a:pt x="2128" y="2159"/>
                    <a:pt x="2006" y="2189"/>
                    <a:pt x="1915" y="2280"/>
                  </a:cubicBezTo>
                  <a:cubicBezTo>
                    <a:pt x="1763" y="2341"/>
                    <a:pt x="1611" y="2402"/>
                    <a:pt x="1459" y="2402"/>
                  </a:cubicBezTo>
                  <a:cubicBezTo>
                    <a:pt x="1246" y="2402"/>
                    <a:pt x="1064" y="2372"/>
                    <a:pt x="912" y="2250"/>
                  </a:cubicBezTo>
                  <a:cubicBezTo>
                    <a:pt x="790" y="2128"/>
                    <a:pt x="699" y="1976"/>
                    <a:pt x="699" y="1794"/>
                  </a:cubicBezTo>
                  <a:cubicBezTo>
                    <a:pt x="730" y="1551"/>
                    <a:pt x="821" y="1308"/>
                    <a:pt x="942" y="1095"/>
                  </a:cubicBezTo>
                  <a:cubicBezTo>
                    <a:pt x="1125" y="821"/>
                    <a:pt x="1277" y="669"/>
                    <a:pt x="1398" y="669"/>
                  </a:cubicBezTo>
                  <a:cubicBezTo>
                    <a:pt x="1581" y="669"/>
                    <a:pt x="1763" y="700"/>
                    <a:pt x="1915" y="821"/>
                  </a:cubicBezTo>
                  <a:cubicBezTo>
                    <a:pt x="1976" y="882"/>
                    <a:pt x="2097" y="913"/>
                    <a:pt x="2189" y="943"/>
                  </a:cubicBezTo>
                  <a:cubicBezTo>
                    <a:pt x="2310" y="943"/>
                    <a:pt x="2401" y="913"/>
                    <a:pt x="2462" y="821"/>
                  </a:cubicBezTo>
                  <a:cubicBezTo>
                    <a:pt x="2523" y="761"/>
                    <a:pt x="2553" y="669"/>
                    <a:pt x="2553" y="578"/>
                  </a:cubicBezTo>
                  <a:cubicBezTo>
                    <a:pt x="2553" y="426"/>
                    <a:pt x="2401" y="274"/>
                    <a:pt x="2097" y="153"/>
                  </a:cubicBezTo>
                  <a:cubicBezTo>
                    <a:pt x="1885" y="62"/>
                    <a:pt x="1641" y="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p:cNvSpPr/>
            <p:nvPr/>
          </p:nvSpPr>
          <p:spPr>
            <a:xfrm>
              <a:off x="6952216" y="3747007"/>
              <a:ext cx="31299" cy="47114"/>
            </a:xfrm>
            <a:custGeom>
              <a:avLst/>
              <a:gdLst/>
              <a:ahLst/>
              <a:cxnLst/>
              <a:rect l="l" t="t" r="r" b="b"/>
              <a:pathLst>
                <a:path w="2828" h="4257" extrusionOk="0">
                  <a:moveTo>
                    <a:pt x="1490" y="1"/>
                  </a:moveTo>
                  <a:cubicBezTo>
                    <a:pt x="1217" y="1"/>
                    <a:pt x="974" y="61"/>
                    <a:pt x="730" y="183"/>
                  </a:cubicBezTo>
                  <a:cubicBezTo>
                    <a:pt x="518" y="305"/>
                    <a:pt x="335" y="457"/>
                    <a:pt x="153" y="639"/>
                  </a:cubicBezTo>
                  <a:cubicBezTo>
                    <a:pt x="62" y="700"/>
                    <a:pt x="31" y="791"/>
                    <a:pt x="31" y="913"/>
                  </a:cubicBezTo>
                  <a:cubicBezTo>
                    <a:pt x="1" y="1004"/>
                    <a:pt x="62" y="1095"/>
                    <a:pt x="153" y="1156"/>
                  </a:cubicBezTo>
                  <a:cubicBezTo>
                    <a:pt x="244" y="1216"/>
                    <a:pt x="335" y="1247"/>
                    <a:pt x="426" y="1247"/>
                  </a:cubicBezTo>
                  <a:cubicBezTo>
                    <a:pt x="578" y="1186"/>
                    <a:pt x="730" y="1095"/>
                    <a:pt x="882" y="1004"/>
                  </a:cubicBezTo>
                  <a:cubicBezTo>
                    <a:pt x="1034" y="821"/>
                    <a:pt x="1277" y="730"/>
                    <a:pt x="1490" y="730"/>
                  </a:cubicBezTo>
                  <a:cubicBezTo>
                    <a:pt x="1612" y="730"/>
                    <a:pt x="1733" y="761"/>
                    <a:pt x="1825" y="821"/>
                  </a:cubicBezTo>
                  <a:cubicBezTo>
                    <a:pt x="1946" y="913"/>
                    <a:pt x="2007" y="973"/>
                    <a:pt x="2007" y="1034"/>
                  </a:cubicBezTo>
                  <a:cubicBezTo>
                    <a:pt x="1977" y="1338"/>
                    <a:pt x="1825" y="1612"/>
                    <a:pt x="1581" y="1764"/>
                  </a:cubicBezTo>
                  <a:lnTo>
                    <a:pt x="822" y="2250"/>
                  </a:lnTo>
                  <a:cubicBezTo>
                    <a:pt x="578" y="2402"/>
                    <a:pt x="396" y="2584"/>
                    <a:pt x="244" y="2797"/>
                  </a:cubicBezTo>
                  <a:cubicBezTo>
                    <a:pt x="92" y="3040"/>
                    <a:pt x="1" y="3344"/>
                    <a:pt x="31" y="3648"/>
                  </a:cubicBezTo>
                  <a:cubicBezTo>
                    <a:pt x="1" y="3770"/>
                    <a:pt x="31" y="3891"/>
                    <a:pt x="62" y="4043"/>
                  </a:cubicBezTo>
                  <a:cubicBezTo>
                    <a:pt x="114" y="4149"/>
                    <a:pt x="236" y="4232"/>
                    <a:pt x="347" y="4232"/>
                  </a:cubicBezTo>
                  <a:cubicBezTo>
                    <a:pt x="364" y="4232"/>
                    <a:pt x="380" y="4230"/>
                    <a:pt x="396" y="4226"/>
                  </a:cubicBezTo>
                  <a:lnTo>
                    <a:pt x="578" y="4226"/>
                  </a:lnTo>
                  <a:cubicBezTo>
                    <a:pt x="700" y="4226"/>
                    <a:pt x="791" y="4226"/>
                    <a:pt x="913" y="4195"/>
                  </a:cubicBezTo>
                  <a:cubicBezTo>
                    <a:pt x="1004" y="4195"/>
                    <a:pt x="1126" y="4165"/>
                    <a:pt x="1217" y="4165"/>
                  </a:cubicBezTo>
                  <a:lnTo>
                    <a:pt x="2037" y="4165"/>
                  </a:lnTo>
                  <a:cubicBezTo>
                    <a:pt x="2098" y="4165"/>
                    <a:pt x="2159" y="4195"/>
                    <a:pt x="2250" y="4195"/>
                  </a:cubicBezTo>
                  <a:cubicBezTo>
                    <a:pt x="2311" y="4226"/>
                    <a:pt x="2372" y="4226"/>
                    <a:pt x="2463" y="4226"/>
                  </a:cubicBezTo>
                  <a:lnTo>
                    <a:pt x="2463" y="4256"/>
                  </a:lnTo>
                  <a:cubicBezTo>
                    <a:pt x="2676" y="4256"/>
                    <a:pt x="2828" y="4074"/>
                    <a:pt x="2828" y="3861"/>
                  </a:cubicBezTo>
                  <a:cubicBezTo>
                    <a:pt x="2828" y="3739"/>
                    <a:pt x="2736" y="3618"/>
                    <a:pt x="2554" y="3527"/>
                  </a:cubicBezTo>
                  <a:cubicBezTo>
                    <a:pt x="2402" y="3466"/>
                    <a:pt x="2250" y="3435"/>
                    <a:pt x="2068" y="3435"/>
                  </a:cubicBezTo>
                  <a:cubicBezTo>
                    <a:pt x="1916" y="3435"/>
                    <a:pt x="1612" y="3435"/>
                    <a:pt x="1247" y="3466"/>
                  </a:cubicBezTo>
                  <a:cubicBezTo>
                    <a:pt x="1034" y="3496"/>
                    <a:pt x="882" y="3527"/>
                    <a:pt x="791" y="3527"/>
                  </a:cubicBezTo>
                  <a:cubicBezTo>
                    <a:pt x="852" y="3192"/>
                    <a:pt x="1065" y="2919"/>
                    <a:pt x="1338" y="2736"/>
                  </a:cubicBezTo>
                  <a:lnTo>
                    <a:pt x="2037" y="2311"/>
                  </a:lnTo>
                  <a:cubicBezTo>
                    <a:pt x="2250" y="2189"/>
                    <a:pt x="2433" y="2007"/>
                    <a:pt x="2554" y="1794"/>
                  </a:cubicBezTo>
                  <a:cubicBezTo>
                    <a:pt x="2706" y="1581"/>
                    <a:pt x="2797" y="1277"/>
                    <a:pt x="2767" y="1004"/>
                  </a:cubicBezTo>
                  <a:cubicBezTo>
                    <a:pt x="2767" y="700"/>
                    <a:pt x="2615" y="396"/>
                    <a:pt x="2341" y="244"/>
                  </a:cubicBezTo>
                  <a:cubicBezTo>
                    <a:pt x="2098" y="92"/>
                    <a:pt x="1794" y="1"/>
                    <a:pt x="1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p:cNvSpPr/>
            <p:nvPr/>
          </p:nvSpPr>
          <p:spPr>
            <a:xfrm>
              <a:off x="6988219" y="3761815"/>
              <a:ext cx="32306" cy="33689"/>
            </a:xfrm>
            <a:custGeom>
              <a:avLst/>
              <a:gdLst/>
              <a:ahLst/>
              <a:cxnLst/>
              <a:rect l="l" t="t" r="r" b="b"/>
              <a:pathLst>
                <a:path w="2919" h="3044" extrusionOk="0">
                  <a:moveTo>
                    <a:pt x="1794" y="669"/>
                  </a:moveTo>
                  <a:cubicBezTo>
                    <a:pt x="1824" y="669"/>
                    <a:pt x="1854" y="699"/>
                    <a:pt x="1885" y="699"/>
                  </a:cubicBezTo>
                  <a:cubicBezTo>
                    <a:pt x="1854" y="790"/>
                    <a:pt x="1854" y="882"/>
                    <a:pt x="1854" y="973"/>
                  </a:cubicBezTo>
                  <a:cubicBezTo>
                    <a:pt x="1854" y="1034"/>
                    <a:pt x="1854" y="1094"/>
                    <a:pt x="1854" y="1155"/>
                  </a:cubicBezTo>
                  <a:cubicBezTo>
                    <a:pt x="1854" y="1489"/>
                    <a:pt x="1885" y="1824"/>
                    <a:pt x="1915" y="2158"/>
                  </a:cubicBezTo>
                  <a:cubicBezTo>
                    <a:pt x="1824" y="2219"/>
                    <a:pt x="1733" y="2280"/>
                    <a:pt x="1642" y="2341"/>
                  </a:cubicBezTo>
                  <a:cubicBezTo>
                    <a:pt x="1556" y="2362"/>
                    <a:pt x="1485" y="2384"/>
                    <a:pt x="1408" y="2384"/>
                  </a:cubicBezTo>
                  <a:cubicBezTo>
                    <a:pt x="1376" y="2384"/>
                    <a:pt x="1343" y="2380"/>
                    <a:pt x="1307" y="2371"/>
                  </a:cubicBezTo>
                  <a:cubicBezTo>
                    <a:pt x="1287" y="2375"/>
                    <a:pt x="1267" y="2377"/>
                    <a:pt x="1247" y="2377"/>
                  </a:cubicBezTo>
                  <a:cubicBezTo>
                    <a:pt x="1116" y="2377"/>
                    <a:pt x="991" y="2294"/>
                    <a:pt x="912" y="2189"/>
                  </a:cubicBezTo>
                  <a:cubicBezTo>
                    <a:pt x="669" y="1793"/>
                    <a:pt x="730" y="1307"/>
                    <a:pt x="1064" y="973"/>
                  </a:cubicBezTo>
                  <a:cubicBezTo>
                    <a:pt x="1216" y="790"/>
                    <a:pt x="1459" y="669"/>
                    <a:pt x="1702" y="669"/>
                  </a:cubicBezTo>
                  <a:close/>
                  <a:moveTo>
                    <a:pt x="1702" y="0"/>
                  </a:moveTo>
                  <a:cubicBezTo>
                    <a:pt x="1246" y="0"/>
                    <a:pt x="821" y="152"/>
                    <a:pt x="517" y="486"/>
                  </a:cubicBezTo>
                  <a:cubicBezTo>
                    <a:pt x="183" y="760"/>
                    <a:pt x="31" y="1186"/>
                    <a:pt x="31" y="1611"/>
                  </a:cubicBezTo>
                  <a:cubicBezTo>
                    <a:pt x="0" y="2006"/>
                    <a:pt x="122" y="2371"/>
                    <a:pt x="365" y="2675"/>
                  </a:cubicBezTo>
                  <a:cubicBezTo>
                    <a:pt x="615" y="2897"/>
                    <a:pt x="916" y="3043"/>
                    <a:pt x="1268" y="3043"/>
                  </a:cubicBezTo>
                  <a:cubicBezTo>
                    <a:pt x="1301" y="3043"/>
                    <a:pt x="1334" y="3042"/>
                    <a:pt x="1368" y="3040"/>
                  </a:cubicBezTo>
                  <a:cubicBezTo>
                    <a:pt x="1459" y="3040"/>
                    <a:pt x="1581" y="3009"/>
                    <a:pt x="1672" y="2979"/>
                  </a:cubicBezTo>
                  <a:cubicBezTo>
                    <a:pt x="1824" y="2918"/>
                    <a:pt x="1976" y="2857"/>
                    <a:pt x="2128" y="2796"/>
                  </a:cubicBezTo>
                  <a:cubicBezTo>
                    <a:pt x="2310" y="2948"/>
                    <a:pt x="2432" y="3040"/>
                    <a:pt x="2523" y="3040"/>
                  </a:cubicBezTo>
                  <a:cubicBezTo>
                    <a:pt x="2645" y="3040"/>
                    <a:pt x="2736" y="3009"/>
                    <a:pt x="2797" y="2948"/>
                  </a:cubicBezTo>
                  <a:cubicBezTo>
                    <a:pt x="2888" y="2888"/>
                    <a:pt x="2918" y="2796"/>
                    <a:pt x="2918" y="2705"/>
                  </a:cubicBezTo>
                  <a:cubicBezTo>
                    <a:pt x="2888" y="2614"/>
                    <a:pt x="2857" y="2523"/>
                    <a:pt x="2797" y="2432"/>
                  </a:cubicBezTo>
                  <a:lnTo>
                    <a:pt x="2675" y="2158"/>
                  </a:lnTo>
                  <a:cubicBezTo>
                    <a:pt x="2614" y="1885"/>
                    <a:pt x="2584" y="1641"/>
                    <a:pt x="2614" y="1398"/>
                  </a:cubicBezTo>
                  <a:lnTo>
                    <a:pt x="2614" y="1003"/>
                  </a:lnTo>
                  <a:cubicBezTo>
                    <a:pt x="2614" y="912"/>
                    <a:pt x="2645" y="821"/>
                    <a:pt x="2645" y="730"/>
                  </a:cubicBezTo>
                  <a:cubicBezTo>
                    <a:pt x="2705" y="669"/>
                    <a:pt x="2705" y="608"/>
                    <a:pt x="2705" y="547"/>
                  </a:cubicBezTo>
                  <a:cubicBezTo>
                    <a:pt x="2705" y="395"/>
                    <a:pt x="2584" y="274"/>
                    <a:pt x="2310" y="152"/>
                  </a:cubicBezTo>
                  <a:cubicBezTo>
                    <a:pt x="2098" y="61"/>
                    <a:pt x="1915" y="0"/>
                    <a:pt x="1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2"/>
            <p:cNvSpPr/>
            <p:nvPr/>
          </p:nvSpPr>
          <p:spPr>
            <a:xfrm>
              <a:off x="6604376" y="3703611"/>
              <a:ext cx="31299" cy="46771"/>
            </a:xfrm>
            <a:custGeom>
              <a:avLst/>
              <a:gdLst/>
              <a:ahLst/>
              <a:cxnLst/>
              <a:rect l="l" t="t" r="r" b="b"/>
              <a:pathLst>
                <a:path w="2828" h="4226" extrusionOk="0">
                  <a:moveTo>
                    <a:pt x="1490" y="1"/>
                  </a:moveTo>
                  <a:cubicBezTo>
                    <a:pt x="1217" y="1"/>
                    <a:pt x="943" y="61"/>
                    <a:pt x="730" y="213"/>
                  </a:cubicBezTo>
                  <a:cubicBezTo>
                    <a:pt x="517" y="305"/>
                    <a:pt x="305" y="457"/>
                    <a:pt x="153" y="639"/>
                  </a:cubicBezTo>
                  <a:cubicBezTo>
                    <a:pt x="62" y="700"/>
                    <a:pt x="1" y="791"/>
                    <a:pt x="1" y="913"/>
                  </a:cubicBezTo>
                  <a:cubicBezTo>
                    <a:pt x="1" y="1004"/>
                    <a:pt x="62" y="1125"/>
                    <a:pt x="153" y="1156"/>
                  </a:cubicBezTo>
                  <a:cubicBezTo>
                    <a:pt x="213" y="1216"/>
                    <a:pt x="305" y="1247"/>
                    <a:pt x="396" y="1247"/>
                  </a:cubicBezTo>
                  <a:cubicBezTo>
                    <a:pt x="578" y="1186"/>
                    <a:pt x="730" y="1095"/>
                    <a:pt x="852" y="973"/>
                  </a:cubicBezTo>
                  <a:cubicBezTo>
                    <a:pt x="1004" y="821"/>
                    <a:pt x="1247" y="730"/>
                    <a:pt x="1460" y="700"/>
                  </a:cubicBezTo>
                  <a:cubicBezTo>
                    <a:pt x="1581" y="730"/>
                    <a:pt x="1703" y="761"/>
                    <a:pt x="1794" y="821"/>
                  </a:cubicBezTo>
                  <a:cubicBezTo>
                    <a:pt x="1916" y="882"/>
                    <a:pt x="1976" y="943"/>
                    <a:pt x="1976" y="1034"/>
                  </a:cubicBezTo>
                  <a:cubicBezTo>
                    <a:pt x="1976" y="1308"/>
                    <a:pt x="1794" y="1581"/>
                    <a:pt x="1551" y="1733"/>
                  </a:cubicBezTo>
                  <a:lnTo>
                    <a:pt x="791" y="2250"/>
                  </a:lnTo>
                  <a:cubicBezTo>
                    <a:pt x="578" y="2371"/>
                    <a:pt x="396" y="2554"/>
                    <a:pt x="244" y="2767"/>
                  </a:cubicBezTo>
                  <a:cubicBezTo>
                    <a:pt x="62" y="3040"/>
                    <a:pt x="1" y="3344"/>
                    <a:pt x="1" y="3648"/>
                  </a:cubicBezTo>
                  <a:cubicBezTo>
                    <a:pt x="1" y="3770"/>
                    <a:pt x="1" y="3891"/>
                    <a:pt x="62" y="4013"/>
                  </a:cubicBezTo>
                  <a:cubicBezTo>
                    <a:pt x="122" y="4134"/>
                    <a:pt x="244" y="4226"/>
                    <a:pt x="396" y="4226"/>
                  </a:cubicBezTo>
                  <a:lnTo>
                    <a:pt x="578" y="4226"/>
                  </a:lnTo>
                  <a:cubicBezTo>
                    <a:pt x="669" y="4226"/>
                    <a:pt x="791" y="4195"/>
                    <a:pt x="882" y="4195"/>
                  </a:cubicBezTo>
                  <a:cubicBezTo>
                    <a:pt x="1004" y="4165"/>
                    <a:pt x="1095" y="4165"/>
                    <a:pt x="1217" y="4165"/>
                  </a:cubicBezTo>
                  <a:lnTo>
                    <a:pt x="2007" y="4165"/>
                  </a:lnTo>
                  <a:cubicBezTo>
                    <a:pt x="2098" y="4165"/>
                    <a:pt x="2159" y="4165"/>
                    <a:pt x="2220" y="4195"/>
                  </a:cubicBezTo>
                  <a:lnTo>
                    <a:pt x="2432" y="4195"/>
                  </a:lnTo>
                  <a:cubicBezTo>
                    <a:pt x="2465" y="4203"/>
                    <a:pt x="2495" y="4207"/>
                    <a:pt x="2524" y="4207"/>
                  </a:cubicBezTo>
                  <a:cubicBezTo>
                    <a:pt x="2603" y="4207"/>
                    <a:pt x="2670" y="4179"/>
                    <a:pt x="2736" y="4134"/>
                  </a:cubicBezTo>
                  <a:cubicBezTo>
                    <a:pt x="2797" y="4074"/>
                    <a:pt x="2828" y="3982"/>
                    <a:pt x="2828" y="3891"/>
                  </a:cubicBezTo>
                  <a:cubicBezTo>
                    <a:pt x="2828" y="3770"/>
                    <a:pt x="2736" y="3648"/>
                    <a:pt x="2554" y="3557"/>
                  </a:cubicBezTo>
                  <a:cubicBezTo>
                    <a:pt x="2402" y="3496"/>
                    <a:pt x="2220" y="3466"/>
                    <a:pt x="2068" y="3466"/>
                  </a:cubicBezTo>
                  <a:cubicBezTo>
                    <a:pt x="1916" y="3466"/>
                    <a:pt x="1612" y="3466"/>
                    <a:pt x="1217" y="3496"/>
                  </a:cubicBezTo>
                  <a:cubicBezTo>
                    <a:pt x="1034" y="3496"/>
                    <a:pt x="882" y="3527"/>
                    <a:pt x="791" y="3527"/>
                  </a:cubicBezTo>
                  <a:cubicBezTo>
                    <a:pt x="821" y="3192"/>
                    <a:pt x="1034" y="2919"/>
                    <a:pt x="1338" y="2767"/>
                  </a:cubicBezTo>
                  <a:lnTo>
                    <a:pt x="2037" y="2311"/>
                  </a:lnTo>
                  <a:cubicBezTo>
                    <a:pt x="2250" y="2189"/>
                    <a:pt x="2432" y="2007"/>
                    <a:pt x="2554" y="1824"/>
                  </a:cubicBezTo>
                  <a:cubicBezTo>
                    <a:pt x="2706" y="1581"/>
                    <a:pt x="2797" y="1308"/>
                    <a:pt x="2797" y="1004"/>
                  </a:cubicBezTo>
                  <a:cubicBezTo>
                    <a:pt x="2797" y="700"/>
                    <a:pt x="2615" y="396"/>
                    <a:pt x="2341" y="244"/>
                  </a:cubicBezTo>
                  <a:cubicBezTo>
                    <a:pt x="2098" y="92"/>
                    <a:pt x="1794" y="1"/>
                    <a:pt x="1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2"/>
            <p:cNvSpPr/>
            <p:nvPr/>
          </p:nvSpPr>
          <p:spPr>
            <a:xfrm>
              <a:off x="7040358" y="3615071"/>
              <a:ext cx="31299" cy="46638"/>
            </a:xfrm>
            <a:custGeom>
              <a:avLst/>
              <a:gdLst/>
              <a:ahLst/>
              <a:cxnLst/>
              <a:rect l="l" t="t" r="r" b="b"/>
              <a:pathLst>
                <a:path w="2828" h="4214" extrusionOk="0">
                  <a:moveTo>
                    <a:pt x="1384" y="1"/>
                  </a:moveTo>
                  <a:cubicBezTo>
                    <a:pt x="1152" y="1"/>
                    <a:pt x="941" y="83"/>
                    <a:pt x="730" y="189"/>
                  </a:cubicBezTo>
                  <a:cubicBezTo>
                    <a:pt x="517" y="311"/>
                    <a:pt x="335" y="463"/>
                    <a:pt x="153" y="615"/>
                  </a:cubicBezTo>
                  <a:cubicBezTo>
                    <a:pt x="61" y="675"/>
                    <a:pt x="31" y="797"/>
                    <a:pt x="31" y="918"/>
                  </a:cubicBezTo>
                  <a:cubicBezTo>
                    <a:pt x="31" y="1010"/>
                    <a:pt x="61" y="1101"/>
                    <a:pt x="153" y="1162"/>
                  </a:cubicBezTo>
                  <a:cubicBezTo>
                    <a:pt x="244" y="1192"/>
                    <a:pt x="335" y="1222"/>
                    <a:pt x="426" y="1222"/>
                  </a:cubicBezTo>
                  <a:cubicBezTo>
                    <a:pt x="578" y="1192"/>
                    <a:pt x="730" y="1101"/>
                    <a:pt x="852" y="979"/>
                  </a:cubicBezTo>
                  <a:cubicBezTo>
                    <a:pt x="1034" y="797"/>
                    <a:pt x="1247" y="706"/>
                    <a:pt x="1490" y="706"/>
                  </a:cubicBezTo>
                  <a:cubicBezTo>
                    <a:pt x="1612" y="706"/>
                    <a:pt x="1733" y="736"/>
                    <a:pt x="1824" y="797"/>
                  </a:cubicBezTo>
                  <a:cubicBezTo>
                    <a:pt x="1946" y="888"/>
                    <a:pt x="2007" y="949"/>
                    <a:pt x="2007" y="1010"/>
                  </a:cubicBezTo>
                  <a:cubicBezTo>
                    <a:pt x="1976" y="1314"/>
                    <a:pt x="1824" y="1587"/>
                    <a:pt x="1551" y="1739"/>
                  </a:cubicBezTo>
                  <a:lnTo>
                    <a:pt x="791" y="2225"/>
                  </a:lnTo>
                  <a:cubicBezTo>
                    <a:pt x="578" y="2377"/>
                    <a:pt x="396" y="2560"/>
                    <a:pt x="244" y="2773"/>
                  </a:cubicBezTo>
                  <a:cubicBezTo>
                    <a:pt x="61" y="3016"/>
                    <a:pt x="1" y="3320"/>
                    <a:pt x="1" y="3624"/>
                  </a:cubicBezTo>
                  <a:cubicBezTo>
                    <a:pt x="1" y="3745"/>
                    <a:pt x="1" y="3867"/>
                    <a:pt x="61" y="4019"/>
                  </a:cubicBezTo>
                  <a:cubicBezTo>
                    <a:pt x="114" y="4124"/>
                    <a:pt x="213" y="4207"/>
                    <a:pt x="337" y="4207"/>
                  </a:cubicBezTo>
                  <a:cubicBezTo>
                    <a:pt x="356" y="4207"/>
                    <a:pt x="376" y="4205"/>
                    <a:pt x="396" y="4201"/>
                  </a:cubicBezTo>
                  <a:lnTo>
                    <a:pt x="578" y="4201"/>
                  </a:lnTo>
                  <a:cubicBezTo>
                    <a:pt x="669" y="4201"/>
                    <a:pt x="791" y="4201"/>
                    <a:pt x="882" y="4171"/>
                  </a:cubicBezTo>
                  <a:cubicBezTo>
                    <a:pt x="1034" y="4140"/>
                    <a:pt x="1125" y="4140"/>
                    <a:pt x="1216" y="4140"/>
                  </a:cubicBezTo>
                  <a:lnTo>
                    <a:pt x="2007" y="4140"/>
                  </a:lnTo>
                  <a:cubicBezTo>
                    <a:pt x="2098" y="4140"/>
                    <a:pt x="2159" y="4171"/>
                    <a:pt x="2219" y="4171"/>
                  </a:cubicBezTo>
                  <a:cubicBezTo>
                    <a:pt x="2311" y="4201"/>
                    <a:pt x="2371" y="4201"/>
                    <a:pt x="2432" y="4201"/>
                  </a:cubicBezTo>
                  <a:cubicBezTo>
                    <a:pt x="2465" y="4209"/>
                    <a:pt x="2495" y="4213"/>
                    <a:pt x="2524" y="4213"/>
                  </a:cubicBezTo>
                  <a:cubicBezTo>
                    <a:pt x="2603" y="4213"/>
                    <a:pt x="2669" y="4185"/>
                    <a:pt x="2736" y="4140"/>
                  </a:cubicBezTo>
                  <a:cubicBezTo>
                    <a:pt x="2797" y="4049"/>
                    <a:pt x="2827" y="3958"/>
                    <a:pt x="2827" y="3867"/>
                  </a:cubicBezTo>
                  <a:cubicBezTo>
                    <a:pt x="2827" y="3745"/>
                    <a:pt x="2736" y="3624"/>
                    <a:pt x="2554" y="3563"/>
                  </a:cubicBezTo>
                  <a:cubicBezTo>
                    <a:pt x="2402" y="3472"/>
                    <a:pt x="2250" y="3441"/>
                    <a:pt x="2098" y="3441"/>
                  </a:cubicBezTo>
                  <a:cubicBezTo>
                    <a:pt x="1915" y="3441"/>
                    <a:pt x="1612" y="3472"/>
                    <a:pt x="1247" y="3472"/>
                  </a:cubicBezTo>
                  <a:cubicBezTo>
                    <a:pt x="1034" y="3502"/>
                    <a:pt x="912" y="3532"/>
                    <a:pt x="791" y="3532"/>
                  </a:cubicBezTo>
                  <a:cubicBezTo>
                    <a:pt x="852" y="3198"/>
                    <a:pt x="1064" y="2894"/>
                    <a:pt x="1368" y="2742"/>
                  </a:cubicBezTo>
                  <a:lnTo>
                    <a:pt x="2037" y="2317"/>
                  </a:lnTo>
                  <a:cubicBezTo>
                    <a:pt x="2250" y="2165"/>
                    <a:pt x="2432" y="2013"/>
                    <a:pt x="2584" y="1800"/>
                  </a:cubicBezTo>
                  <a:cubicBezTo>
                    <a:pt x="2736" y="1557"/>
                    <a:pt x="2797" y="1283"/>
                    <a:pt x="2797" y="1010"/>
                  </a:cubicBezTo>
                  <a:cubicBezTo>
                    <a:pt x="2797" y="675"/>
                    <a:pt x="2615" y="402"/>
                    <a:pt x="2371" y="250"/>
                  </a:cubicBezTo>
                  <a:cubicBezTo>
                    <a:pt x="2133" y="91"/>
                    <a:pt x="1871" y="1"/>
                    <a:pt x="1606" y="1"/>
                  </a:cubicBezTo>
                  <a:cubicBezTo>
                    <a:pt x="1567" y="1"/>
                    <a:pt x="1529" y="3"/>
                    <a:pt x="1490" y="7"/>
                  </a:cubicBezTo>
                  <a:cubicBezTo>
                    <a:pt x="1454" y="3"/>
                    <a:pt x="1419" y="1"/>
                    <a:pt x="1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2"/>
            <p:cNvSpPr/>
            <p:nvPr/>
          </p:nvSpPr>
          <p:spPr>
            <a:xfrm>
              <a:off x="6641386" y="3702604"/>
              <a:ext cx="43064" cy="8079"/>
            </a:xfrm>
            <a:custGeom>
              <a:avLst/>
              <a:gdLst/>
              <a:ahLst/>
              <a:cxnLst/>
              <a:rect l="l" t="t" r="r" b="b"/>
              <a:pathLst>
                <a:path w="3891" h="730" extrusionOk="0">
                  <a:moveTo>
                    <a:pt x="395" y="0"/>
                  </a:moveTo>
                  <a:cubicBezTo>
                    <a:pt x="0" y="122"/>
                    <a:pt x="0" y="639"/>
                    <a:pt x="395" y="730"/>
                  </a:cubicBezTo>
                  <a:lnTo>
                    <a:pt x="3526" y="730"/>
                  </a:lnTo>
                  <a:cubicBezTo>
                    <a:pt x="3891" y="639"/>
                    <a:pt x="3891" y="122"/>
                    <a:pt x="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2"/>
            <p:cNvSpPr/>
            <p:nvPr/>
          </p:nvSpPr>
          <p:spPr>
            <a:xfrm>
              <a:off x="6733899" y="3655512"/>
              <a:ext cx="43064" cy="8079"/>
            </a:xfrm>
            <a:custGeom>
              <a:avLst/>
              <a:gdLst/>
              <a:ahLst/>
              <a:cxnLst/>
              <a:rect l="l" t="t" r="r" b="b"/>
              <a:pathLst>
                <a:path w="3891" h="730" extrusionOk="0">
                  <a:moveTo>
                    <a:pt x="395" y="0"/>
                  </a:moveTo>
                  <a:cubicBezTo>
                    <a:pt x="0" y="91"/>
                    <a:pt x="0" y="638"/>
                    <a:pt x="395" y="730"/>
                  </a:cubicBezTo>
                  <a:lnTo>
                    <a:pt x="3526" y="730"/>
                  </a:lnTo>
                  <a:cubicBezTo>
                    <a:pt x="3891" y="638"/>
                    <a:pt x="3891" y="91"/>
                    <a:pt x="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2"/>
            <p:cNvSpPr/>
            <p:nvPr/>
          </p:nvSpPr>
          <p:spPr>
            <a:xfrm>
              <a:off x="6722787" y="3710672"/>
              <a:ext cx="629431" cy="8090"/>
            </a:xfrm>
            <a:custGeom>
              <a:avLst/>
              <a:gdLst/>
              <a:ahLst/>
              <a:cxnLst/>
              <a:rect l="l" t="t" r="r" b="b"/>
              <a:pathLst>
                <a:path w="56872" h="731" extrusionOk="0">
                  <a:moveTo>
                    <a:pt x="366" y="1"/>
                  </a:moveTo>
                  <a:cubicBezTo>
                    <a:pt x="1" y="92"/>
                    <a:pt x="1" y="609"/>
                    <a:pt x="366" y="730"/>
                  </a:cubicBezTo>
                  <a:lnTo>
                    <a:pt x="56507" y="730"/>
                  </a:lnTo>
                  <a:cubicBezTo>
                    <a:pt x="56871" y="609"/>
                    <a:pt x="56871" y="92"/>
                    <a:pt x="565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2"/>
            <p:cNvSpPr/>
            <p:nvPr/>
          </p:nvSpPr>
          <p:spPr>
            <a:xfrm>
              <a:off x="7091490" y="3655512"/>
              <a:ext cx="42732" cy="8079"/>
            </a:xfrm>
            <a:custGeom>
              <a:avLst/>
              <a:gdLst/>
              <a:ahLst/>
              <a:cxnLst/>
              <a:rect l="l" t="t" r="r" b="b"/>
              <a:pathLst>
                <a:path w="3861" h="730" extrusionOk="0">
                  <a:moveTo>
                    <a:pt x="365" y="0"/>
                  </a:moveTo>
                  <a:cubicBezTo>
                    <a:pt x="1" y="91"/>
                    <a:pt x="1" y="638"/>
                    <a:pt x="365" y="730"/>
                  </a:cubicBezTo>
                  <a:lnTo>
                    <a:pt x="3496" y="730"/>
                  </a:lnTo>
                  <a:cubicBezTo>
                    <a:pt x="3861" y="638"/>
                    <a:pt x="3861" y="91"/>
                    <a:pt x="3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2"/>
            <p:cNvSpPr/>
            <p:nvPr/>
          </p:nvSpPr>
          <p:spPr>
            <a:xfrm>
              <a:off x="6853317" y="3655512"/>
              <a:ext cx="43075" cy="8079"/>
            </a:xfrm>
            <a:custGeom>
              <a:avLst/>
              <a:gdLst/>
              <a:ahLst/>
              <a:cxnLst/>
              <a:rect l="l" t="t" r="r" b="b"/>
              <a:pathLst>
                <a:path w="3892" h="730" extrusionOk="0">
                  <a:moveTo>
                    <a:pt x="396" y="0"/>
                  </a:moveTo>
                  <a:cubicBezTo>
                    <a:pt x="1" y="91"/>
                    <a:pt x="1" y="638"/>
                    <a:pt x="396" y="730"/>
                  </a:cubicBezTo>
                  <a:lnTo>
                    <a:pt x="3526" y="730"/>
                  </a:lnTo>
                  <a:cubicBezTo>
                    <a:pt x="3891" y="638"/>
                    <a:pt x="3891" y="91"/>
                    <a:pt x="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2"/>
            <p:cNvSpPr/>
            <p:nvPr/>
          </p:nvSpPr>
          <p:spPr>
            <a:xfrm>
              <a:off x="6870815" y="3639021"/>
              <a:ext cx="8079" cy="40717"/>
            </a:xfrm>
            <a:custGeom>
              <a:avLst/>
              <a:gdLst/>
              <a:ahLst/>
              <a:cxnLst/>
              <a:rect l="l" t="t" r="r" b="b"/>
              <a:pathLst>
                <a:path w="730" h="3679" extrusionOk="0">
                  <a:moveTo>
                    <a:pt x="365" y="1"/>
                  </a:moveTo>
                  <a:cubicBezTo>
                    <a:pt x="205" y="1"/>
                    <a:pt x="46" y="92"/>
                    <a:pt x="0" y="274"/>
                  </a:cubicBezTo>
                  <a:lnTo>
                    <a:pt x="0" y="3405"/>
                  </a:lnTo>
                  <a:cubicBezTo>
                    <a:pt x="46" y="3587"/>
                    <a:pt x="205" y="3679"/>
                    <a:pt x="365" y="3679"/>
                  </a:cubicBezTo>
                  <a:cubicBezTo>
                    <a:pt x="524" y="3679"/>
                    <a:pt x="684" y="3587"/>
                    <a:pt x="730" y="3405"/>
                  </a:cubicBezTo>
                  <a:lnTo>
                    <a:pt x="730" y="274"/>
                  </a:lnTo>
                  <a:cubicBezTo>
                    <a:pt x="684" y="92"/>
                    <a:pt x="524"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2"/>
            <p:cNvSpPr/>
            <p:nvPr/>
          </p:nvSpPr>
          <p:spPr>
            <a:xfrm>
              <a:off x="6642061" y="3723123"/>
              <a:ext cx="43407" cy="8090"/>
            </a:xfrm>
            <a:custGeom>
              <a:avLst/>
              <a:gdLst/>
              <a:ahLst/>
              <a:cxnLst/>
              <a:rect l="l" t="t" r="r" b="b"/>
              <a:pathLst>
                <a:path w="3922" h="731" extrusionOk="0">
                  <a:moveTo>
                    <a:pt x="365" y="1"/>
                  </a:moveTo>
                  <a:cubicBezTo>
                    <a:pt x="0" y="92"/>
                    <a:pt x="0" y="639"/>
                    <a:pt x="365" y="730"/>
                  </a:cubicBezTo>
                  <a:lnTo>
                    <a:pt x="3556" y="730"/>
                  </a:lnTo>
                  <a:cubicBezTo>
                    <a:pt x="3921" y="639"/>
                    <a:pt x="3921" y="92"/>
                    <a:pt x="35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2"/>
            <p:cNvSpPr/>
            <p:nvPr/>
          </p:nvSpPr>
          <p:spPr>
            <a:xfrm>
              <a:off x="6926020" y="3580530"/>
              <a:ext cx="397268" cy="105850"/>
            </a:xfrm>
            <a:custGeom>
              <a:avLst/>
              <a:gdLst/>
              <a:ahLst/>
              <a:cxnLst/>
              <a:rect l="l" t="t" r="r" b="b"/>
              <a:pathLst>
                <a:path w="35895" h="9564" extrusionOk="0">
                  <a:moveTo>
                    <a:pt x="6927" y="0"/>
                  </a:moveTo>
                  <a:cubicBezTo>
                    <a:pt x="6522" y="0"/>
                    <a:pt x="6117" y="7"/>
                    <a:pt x="5711" y="27"/>
                  </a:cubicBezTo>
                  <a:lnTo>
                    <a:pt x="5681" y="27"/>
                  </a:lnTo>
                  <a:cubicBezTo>
                    <a:pt x="5499" y="27"/>
                    <a:pt x="5377" y="149"/>
                    <a:pt x="5316" y="301"/>
                  </a:cubicBezTo>
                  <a:lnTo>
                    <a:pt x="2793" y="8021"/>
                  </a:lnTo>
                  <a:cubicBezTo>
                    <a:pt x="2765" y="8113"/>
                    <a:pt x="2737" y="8202"/>
                    <a:pt x="2709" y="8288"/>
                  </a:cubicBezTo>
                  <a:lnTo>
                    <a:pt x="2709" y="8288"/>
                  </a:lnTo>
                  <a:lnTo>
                    <a:pt x="787" y="4647"/>
                  </a:lnTo>
                  <a:cubicBezTo>
                    <a:pt x="723" y="4518"/>
                    <a:pt x="619" y="4465"/>
                    <a:pt x="511" y="4465"/>
                  </a:cubicBezTo>
                  <a:cubicBezTo>
                    <a:pt x="265" y="4465"/>
                    <a:pt x="1" y="4746"/>
                    <a:pt x="149" y="5043"/>
                  </a:cubicBezTo>
                  <a:lnTo>
                    <a:pt x="149" y="5012"/>
                  </a:lnTo>
                  <a:lnTo>
                    <a:pt x="2459" y="9389"/>
                  </a:lnTo>
                  <a:cubicBezTo>
                    <a:pt x="2538" y="9508"/>
                    <a:pt x="2652" y="9564"/>
                    <a:pt x="2765" y="9564"/>
                  </a:cubicBezTo>
                  <a:cubicBezTo>
                    <a:pt x="2913" y="9564"/>
                    <a:pt x="3059" y="9470"/>
                    <a:pt x="3128" y="9298"/>
                  </a:cubicBezTo>
                  <a:lnTo>
                    <a:pt x="5651" y="1577"/>
                  </a:lnTo>
                  <a:cubicBezTo>
                    <a:pt x="5742" y="1304"/>
                    <a:pt x="5833" y="1030"/>
                    <a:pt x="5924" y="757"/>
                  </a:cubicBezTo>
                  <a:lnTo>
                    <a:pt x="31852" y="757"/>
                  </a:lnTo>
                  <a:cubicBezTo>
                    <a:pt x="32662" y="757"/>
                    <a:pt x="33473" y="784"/>
                    <a:pt x="34274" y="784"/>
                  </a:cubicBezTo>
                  <a:cubicBezTo>
                    <a:pt x="34675" y="784"/>
                    <a:pt x="35074" y="777"/>
                    <a:pt x="35469" y="757"/>
                  </a:cubicBezTo>
                  <a:lnTo>
                    <a:pt x="35530" y="757"/>
                  </a:lnTo>
                  <a:cubicBezTo>
                    <a:pt x="35894" y="666"/>
                    <a:pt x="35894" y="149"/>
                    <a:pt x="35530" y="27"/>
                  </a:cubicBezTo>
                  <a:lnTo>
                    <a:pt x="9359" y="27"/>
                  </a:lnTo>
                  <a:cubicBezTo>
                    <a:pt x="8548" y="27"/>
                    <a:pt x="7738" y="0"/>
                    <a:pt x="69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2"/>
            <p:cNvSpPr/>
            <p:nvPr/>
          </p:nvSpPr>
          <p:spPr>
            <a:xfrm>
              <a:off x="7481387" y="3289632"/>
              <a:ext cx="369721" cy="291208"/>
            </a:xfrm>
            <a:custGeom>
              <a:avLst/>
              <a:gdLst/>
              <a:ahLst/>
              <a:cxnLst/>
              <a:rect l="l" t="t" r="r" b="b"/>
              <a:pathLst>
                <a:path w="33406" h="26312" extrusionOk="0">
                  <a:moveTo>
                    <a:pt x="28191" y="1"/>
                  </a:moveTo>
                  <a:cubicBezTo>
                    <a:pt x="28165" y="1"/>
                    <a:pt x="28139" y="8"/>
                    <a:pt x="28116" y="19"/>
                  </a:cubicBezTo>
                  <a:cubicBezTo>
                    <a:pt x="28056" y="49"/>
                    <a:pt x="28025" y="141"/>
                    <a:pt x="28056" y="201"/>
                  </a:cubicBezTo>
                  <a:cubicBezTo>
                    <a:pt x="33101" y="8317"/>
                    <a:pt x="30609" y="18956"/>
                    <a:pt x="22524" y="23971"/>
                  </a:cubicBezTo>
                  <a:cubicBezTo>
                    <a:pt x="20256" y="25376"/>
                    <a:pt x="17738" y="26047"/>
                    <a:pt x="15251" y="26047"/>
                  </a:cubicBezTo>
                  <a:cubicBezTo>
                    <a:pt x="10639" y="26047"/>
                    <a:pt x="6133" y="23739"/>
                    <a:pt x="3526" y="19533"/>
                  </a:cubicBezTo>
                  <a:cubicBezTo>
                    <a:pt x="304" y="14396"/>
                    <a:pt x="1885" y="7618"/>
                    <a:pt x="7052" y="4396"/>
                  </a:cubicBezTo>
                  <a:cubicBezTo>
                    <a:pt x="8485" y="3504"/>
                    <a:pt x="10078" y="3080"/>
                    <a:pt x="11653" y="3080"/>
                  </a:cubicBezTo>
                  <a:cubicBezTo>
                    <a:pt x="14587" y="3080"/>
                    <a:pt x="17458" y="4553"/>
                    <a:pt x="19119" y="7223"/>
                  </a:cubicBezTo>
                  <a:cubicBezTo>
                    <a:pt x="21156" y="10506"/>
                    <a:pt x="20153" y="14822"/>
                    <a:pt x="16870" y="16858"/>
                  </a:cubicBezTo>
                  <a:cubicBezTo>
                    <a:pt x="15955" y="17422"/>
                    <a:pt x="14938" y="17692"/>
                    <a:pt x="13935" y="17692"/>
                  </a:cubicBezTo>
                  <a:cubicBezTo>
                    <a:pt x="12074" y="17692"/>
                    <a:pt x="10257" y="16764"/>
                    <a:pt x="9210" y="15065"/>
                  </a:cubicBezTo>
                  <a:cubicBezTo>
                    <a:pt x="7903" y="12968"/>
                    <a:pt x="8572" y="10232"/>
                    <a:pt x="10639" y="8955"/>
                  </a:cubicBezTo>
                  <a:cubicBezTo>
                    <a:pt x="11214" y="8594"/>
                    <a:pt x="11855" y="8422"/>
                    <a:pt x="12490" y="8422"/>
                  </a:cubicBezTo>
                  <a:cubicBezTo>
                    <a:pt x="13667" y="8422"/>
                    <a:pt x="14820" y="9013"/>
                    <a:pt x="15472" y="10080"/>
                  </a:cubicBezTo>
                  <a:cubicBezTo>
                    <a:pt x="16292" y="11387"/>
                    <a:pt x="15897" y="13120"/>
                    <a:pt x="14590" y="13940"/>
                  </a:cubicBezTo>
                  <a:cubicBezTo>
                    <a:pt x="14529" y="13971"/>
                    <a:pt x="14499" y="14062"/>
                    <a:pt x="14560" y="14123"/>
                  </a:cubicBezTo>
                  <a:cubicBezTo>
                    <a:pt x="14578" y="14158"/>
                    <a:pt x="14606" y="14173"/>
                    <a:pt x="14645" y="14173"/>
                  </a:cubicBezTo>
                  <a:cubicBezTo>
                    <a:pt x="14672" y="14173"/>
                    <a:pt x="14704" y="14166"/>
                    <a:pt x="14742" y="14153"/>
                  </a:cubicBezTo>
                  <a:cubicBezTo>
                    <a:pt x="16171" y="13272"/>
                    <a:pt x="16596" y="11387"/>
                    <a:pt x="15715" y="9958"/>
                  </a:cubicBezTo>
                  <a:cubicBezTo>
                    <a:pt x="14983" y="8811"/>
                    <a:pt x="13749" y="8179"/>
                    <a:pt x="12490" y="8179"/>
                  </a:cubicBezTo>
                  <a:cubicBezTo>
                    <a:pt x="11815" y="8179"/>
                    <a:pt x="11133" y="8361"/>
                    <a:pt x="10517" y="8743"/>
                  </a:cubicBezTo>
                  <a:cubicBezTo>
                    <a:pt x="8298" y="10110"/>
                    <a:pt x="7630" y="12998"/>
                    <a:pt x="8997" y="15186"/>
                  </a:cubicBezTo>
                  <a:cubicBezTo>
                    <a:pt x="10090" y="16974"/>
                    <a:pt x="12013" y="17957"/>
                    <a:pt x="13978" y="17957"/>
                  </a:cubicBezTo>
                  <a:cubicBezTo>
                    <a:pt x="15020" y="17957"/>
                    <a:pt x="16074" y="17681"/>
                    <a:pt x="17022" y="17101"/>
                  </a:cubicBezTo>
                  <a:cubicBezTo>
                    <a:pt x="20426" y="14974"/>
                    <a:pt x="21460" y="10506"/>
                    <a:pt x="19362" y="7101"/>
                  </a:cubicBezTo>
                  <a:cubicBezTo>
                    <a:pt x="17644" y="4336"/>
                    <a:pt x="14693" y="2816"/>
                    <a:pt x="11670" y="2816"/>
                  </a:cubicBezTo>
                  <a:cubicBezTo>
                    <a:pt x="10041" y="2816"/>
                    <a:pt x="8390" y="3257"/>
                    <a:pt x="6900" y="4183"/>
                  </a:cubicBezTo>
                  <a:cubicBezTo>
                    <a:pt x="1642" y="7466"/>
                    <a:pt x="0" y="14396"/>
                    <a:pt x="3283" y="19685"/>
                  </a:cubicBezTo>
                  <a:cubicBezTo>
                    <a:pt x="5821" y="23794"/>
                    <a:pt x="10311" y="26312"/>
                    <a:pt x="15142" y="26312"/>
                  </a:cubicBezTo>
                  <a:cubicBezTo>
                    <a:pt x="15171" y="26312"/>
                    <a:pt x="15200" y="26311"/>
                    <a:pt x="15229" y="26311"/>
                  </a:cubicBezTo>
                  <a:cubicBezTo>
                    <a:pt x="17843" y="26311"/>
                    <a:pt x="20426" y="25582"/>
                    <a:pt x="22645" y="24214"/>
                  </a:cubicBezTo>
                  <a:cubicBezTo>
                    <a:pt x="30882" y="19108"/>
                    <a:pt x="33405" y="8287"/>
                    <a:pt x="28299" y="80"/>
                  </a:cubicBezTo>
                  <a:cubicBezTo>
                    <a:pt x="28279" y="22"/>
                    <a:pt x="28236" y="1"/>
                    <a:pt x="28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2"/>
            <p:cNvSpPr/>
            <p:nvPr/>
          </p:nvSpPr>
          <p:spPr>
            <a:xfrm>
              <a:off x="7479029" y="3287750"/>
              <a:ext cx="374093" cy="295447"/>
            </a:xfrm>
            <a:custGeom>
              <a:avLst/>
              <a:gdLst/>
              <a:ahLst/>
              <a:cxnLst/>
              <a:rect l="l" t="t" r="r" b="b"/>
              <a:pathLst>
                <a:path w="33801" h="26695" extrusionOk="0">
                  <a:moveTo>
                    <a:pt x="28382" y="1"/>
                  </a:moveTo>
                  <a:cubicBezTo>
                    <a:pt x="28225" y="1"/>
                    <a:pt x="28082" y="91"/>
                    <a:pt x="28056" y="250"/>
                  </a:cubicBezTo>
                  <a:cubicBezTo>
                    <a:pt x="28025" y="311"/>
                    <a:pt x="28056" y="402"/>
                    <a:pt x="28086" y="493"/>
                  </a:cubicBezTo>
                  <a:cubicBezTo>
                    <a:pt x="33071" y="8487"/>
                    <a:pt x="30609" y="19034"/>
                    <a:pt x="22615" y="23989"/>
                  </a:cubicBezTo>
                  <a:cubicBezTo>
                    <a:pt x="20379" y="25373"/>
                    <a:pt x="17898" y="26033"/>
                    <a:pt x="15447" y="26033"/>
                  </a:cubicBezTo>
                  <a:cubicBezTo>
                    <a:pt x="10900" y="26033"/>
                    <a:pt x="6459" y="23759"/>
                    <a:pt x="3891" y="19612"/>
                  </a:cubicBezTo>
                  <a:cubicBezTo>
                    <a:pt x="730" y="14536"/>
                    <a:pt x="2280" y="7879"/>
                    <a:pt x="7356" y="4748"/>
                  </a:cubicBezTo>
                  <a:cubicBezTo>
                    <a:pt x="8776" y="3873"/>
                    <a:pt x="10346" y="3455"/>
                    <a:pt x="11895" y="3455"/>
                  </a:cubicBezTo>
                  <a:cubicBezTo>
                    <a:pt x="14755" y="3455"/>
                    <a:pt x="17543" y="4881"/>
                    <a:pt x="19180" y="7484"/>
                  </a:cubicBezTo>
                  <a:cubicBezTo>
                    <a:pt x="21156" y="10676"/>
                    <a:pt x="20183" y="14870"/>
                    <a:pt x="16992" y="16876"/>
                  </a:cubicBezTo>
                  <a:cubicBezTo>
                    <a:pt x="16115" y="17415"/>
                    <a:pt x="15142" y="17671"/>
                    <a:pt x="14180" y="17671"/>
                  </a:cubicBezTo>
                  <a:cubicBezTo>
                    <a:pt x="12375" y="17671"/>
                    <a:pt x="10606" y="16770"/>
                    <a:pt x="9575" y="15144"/>
                  </a:cubicBezTo>
                  <a:cubicBezTo>
                    <a:pt x="8329" y="13138"/>
                    <a:pt x="8967" y="10524"/>
                    <a:pt x="10943" y="9308"/>
                  </a:cubicBezTo>
                  <a:cubicBezTo>
                    <a:pt x="11491" y="8964"/>
                    <a:pt x="12104" y="8798"/>
                    <a:pt x="12711" y="8798"/>
                  </a:cubicBezTo>
                  <a:cubicBezTo>
                    <a:pt x="13819" y="8798"/>
                    <a:pt x="14904" y="9350"/>
                    <a:pt x="15533" y="10372"/>
                  </a:cubicBezTo>
                  <a:cubicBezTo>
                    <a:pt x="16293" y="11587"/>
                    <a:pt x="15897" y="13168"/>
                    <a:pt x="14682" y="13928"/>
                  </a:cubicBezTo>
                  <a:cubicBezTo>
                    <a:pt x="14621" y="13989"/>
                    <a:pt x="14560" y="14049"/>
                    <a:pt x="14560" y="14141"/>
                  </a:cubicBezTo>
                  <a:cubicBezTo>
                    <a:pt x="14530" y="14232"/>
                    <a:pt x="14530" y="14323"/>
                    <a:pt x="14590" y="14384"/>
                  </a:cubicBezTo>
                  <a:cubicBezTo>
                    <a:pt x="14647" y="14479"/>
                    <a:pt x="14752" y="14526"/>
                    <a:pt x="14859" y="14526"/>
                  </a:cubicBezTo>
                  <a:cubicBezTo>
                    <a:pt x="14924" y="14526"/>
                    <a:pt x="14989" y="14509"/>
                    <a:pt x="15046" y="14475"/>
                  </a:cubicBezTo>
                  <a:cubicBezTo>
                    <a:pt x="16566" y="13533"/>
                    <a:pt x="17022" y="11527"/>
                    <a:pt x="16080" y="10007"/>
                  </a:cubicBezTo>
                  <a:cubicBezTo>
                    <a:pt x="15328" y="8801"/>
                    <a:pt x="14024" y="8135"/>
                    <a:pt x="12693" y="8135"/>
                  </a:cubicBezTo>
                  <a:cubicBezTo>
                    <a:pt x="11979" y="8135"/>
                    <a:pt x="11256" y="8327"/>
                    <a:pt x="10609" y="8730"/>
                  </a:cubicBezTo>
                  <a:cubicBezTo>
                    <a:pt x="8329" y="10159"/>
                    <a:pt x="7599" y="13168"/>
                    <a:pt x="9028" y="15478"/>
                  </a:cubicBezTo>
                  <a:cubicBezTo>
                    <a:pt x="10170" y="17309"/>
                    <a:pt x="12127" y="18311"/>
                    <a:pt x="14133" y="18311"/>
                  </a:cubicBezTo>
                  <a:cubicBezTo>
                    <a:pt x="15224" y="18311"/>
                    <a:pt x="16330" y="18014"/>
                    <a:pt x="17326" y="17393"/>
                  </a:cubicBezTo>
                  <a:cubicBezTo>
                    <a:pt x="20822" y="15235"/>
                    <a:pt x="21885" y="10645"/>
                    <a:pt x="19727" y="7150"/>
                  </a:cubicBezTo>
                  <a:cubicBezTo>
                    <a:pt x="17966" y="4340"/>
                    <a:pt x="14943" y="2793"/>
                    <a:pt x="11856" y="2793"/>
                  </a:cubicBezTo>
                  <a:cubicBezTo>
                    <a:pt x="10201" y="2793"/>
                    <a:pt x="8528" y="3237"/>
                    <a:pt x="7022" y="4171"/>
                  </a:cubicBezTo>
                  <a:cubicBezTo>
                    <a:pt x="1642" y="7514"/>
                    <a:pt x="1" y="14566"/>
                    <a:pt x="3344" y="19946"/>
                  </a:cubicBezTo>
                  <a:cubicBezTo>
                    <a:pt x="5928" y="24141"/>
                    <a:pt x="10517" y="26694"/>
                    <a:pt x="15442" y="26694"/>
                  </a:cubicBezTo>
                  <a:cubicBezTo>
                    <a:pt x="18086" y="26694"/>
                    <a:pt x="20700" y="25934"/>
                    <a:pt x="22949" y="24536"/>
                  </a:cubicBezTo>
                  <a:cubicBezTo>
                    <a:pt x="31247" y="19369"/>
                    <a:pt x="33801" y="8457"/>
                    <a:pt x="28633" y="159"/>
                  </a:cubicBezTo>
                  <a:cubicBezTo>
                    <a:pt x="28603" y="68"/>
                    <a:pt x="28512" y="7"/>
                    <a:pt x="28451" y="7"/>
                  </a:cubicBezTo>
                  <a:cubicBezTo>
                    <a:pt x="28428" y="3"/>
                    <a:pt x="28405" y="1"/>
                    <a:pt x="28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2"/>
            <p:cNvSpPr/>
            <p:nvPr/>
          </p:nvSpPr>
          <p:spPr>
            <a:xfrm>
              <a:off x="7624689" y="3178824"/>
              <a:ext cx="2712" cy="462898"/>
            </a:xfrm>
            <a:custGeom>
              <a:avLst/>
              <a:gdLst/>
              <a:ahLst/>
              <a:cxnLst/>
              <a:rect l="l" t="t" r="r" b="b"/>
              <a:pathLst>
                <a:path w="245" h="41825" extrusionOk="0">
                  <a:moveTo>
                    <a:pt x="122" y="1"/>
                  </a:moveTo>
                  <a:cubicBezTo>
                    <a:pt x="62" y="1"/>
                    <a:pt x="1" y="61"/>
                    <a:pt x="1" y="153"/>
                  </a:cubicBezTo>
                  <a:lnTo>
                    <a:pt x="1" y="41673"/>
                  </a:lnTo>
                  <a:cubicBezTo>
                    <a:pt x="1" y="41764"/>
                    <a:pt x="62" y="41825"/>
                    <a:pt x="122" y="41825"/>
                  </a:cubicBezTo>
                  <a:cubicBezTo>
                    <a:pt x="183" y="41825"/>
                    <a:pt x="244" y="41764"/>
                    <a:pt x="244" y="41673"/>
                  </a:cubicBezTo>
                  <a:lnTo>
                    <a:pt x="244" y="153"/>
                  </a:lnTo>
                  <a:cubicBezTo>
                    <a:pt x="244" y="61"/>
                    <a:pt x="183" y="1"/>
                    <a:pt x="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2"/>
            <p:cNvSpPr/>
            <p:nvPr/>
          </p:nvSpPr>
          <p:spPr>
            <a:xfrm>
              <a:off x="7622342" y="3176721"/>
              <a:ext cx="7404" cy="467026"/>
            </a:xfrm>
            <a:custGeom>
              <a:avLst/>
              <a:gdLst/>
              <a:ahLst/>
              <a:cxnLst/>
              <a:rect l="l" t="t" r="r" b="b"/>
              <a:pathLst>
                <a:path w="669" h="42198" extrusionOk="0">
                  <a:moveTo>
                    <a:pt x="334" y="1"/>
                  </a:moveTo>
                  <a:cubicBezTo>
                    <a:pt x="167" y="1"/>
                    <a:pt x="0" y="115"/>
                    <a:pt x="0" y="343"/>
                  </a:cubicBezTo>
                  <a:lnTo>
                    <a:pt x="0" y="41863"/>
                  </a:lnTo>
                  <a:cubicBezTo>
                    <a:pt x="0" y="42045"/>
                    <a:pt x="152" y="42197"/>
                    <a:pt x="334" y="42197"/>
                  </a:cubicBezTo>
                  <a:cubicBezTo>
                    <a:pt x="517" y="42197"/>
                    <a:pt x="669" y="42045"/>
                    <a:pt x="669" y="41863"/>
                  </a:cubicBezTo>
                  <a:lnTo>
                    <a:pt x="669" y="343"/>
                  </a:lnTo>
                  <a:cubicBezTo>
                    <a:pt x="669" y="115"/>
                    <a:pt x="502"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2"/>
            <p:cNvSpPr/>
            <p:nvPr/>
          </p:nvSpPr>
          <p:spPr>
            <a:xfrm>
              <a:off x="7441356" y="3416996"/>
              <a:ext cx="424217" cy="3044"/>
            </a:xfrm>
            <a:custGeom>
              <a:avLst/>
              <a:gdLst/>
              <a:ahLst/>
              <a:cxnLst/>
              <a:rect l="l" t="t" r="r" b="b"/>
              <a:pathLst>
                <a:path w="38330" h="275" extrusionOk="0">
                  <a:moveTo>
                    <a:pt x="152" y="1"/>
                  </a:moveTo>
                  <a:cubicBezTo>
                    <a:pt x="61" y="1"/>
                    <a:pt x="0" y="61"/>
                    <a:pt x="0" y="153"/>
                  </a:cubicBezTo>
                  <a:cubicBezTo>
                    <a:pt x="0" y="213"/>
                    <a:pt x="61" y="274"/>
                    <a:pt x="152" y="274"/>
                  </a:cubicBezTo>
                  <a:lnTo>
                    <a:pt x="38208" y="274"/>
                  </a:lnTo>
                  <a:cubicBezTo>
                    <a:pt x="38268" y="274"/>
                    <a:pt x="38329" y="213"/>
                    <a:pt x="38329" y="153"/>
                  </a:cubicBezTo>
                  <a:cubicBezTo>
                    <a:pt x="38329" y="61"/>
                    <a:pt x="38268" y="1"/>
                    <a:pt x="38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2"/>
            <p:cNvSpPr/>
            <p:nvPr/>
          </p:nvSpPr>
          <p:spPr>
            <a:xfrm>
              <a:off x="7437991" y="3414982"/>
              <a:ext cx="430946" cy="7072"/>
            </a:xfrm>
            <a:custGeom>
              <a:avLst/>
              <a:gdLst/>
              <a:ahLst/>
              <a:cxnLst/>
              <a:rect l="l" t="t" r="r" b="b"/>
              <a:pathLst>
                <a:path w="38938" h="639" extrusionOk="0">
                  <a:moveTo>
                    <a:pt x="456" y="0"/>
                  </a:moveTo>
                  <a:cubicBezTo>
                    <a:pt x="0" y="0"/>
                    <a:pt x="0" y="639"/>
                    <a:pt x="456" y="639"/>
                  </a:cubicBezTo>
                  <a:lnTo>
                    <a:pt x="38512" y="639"/>
                  </a:lnTo>
                  <a:cubicBezTo>
                    <a:pt x="38937" y="639"/>
                    <a:pt x="38937" y="0"/>
                    <a:pt x="385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a:off x="7851097" y="3413167"/>
              <a:ext cx="14476" cy="12927"/>
            </a:xfrm>
            <a:custGeom>
              <a:avLst/>
              <a:gdLst/>
              <a:ahLst/>
              <a:cxnLst/>
              <a:rect l="l" t="t" r="r" b="b"/>
              <a:pathLst>
                <a:path w="1308" h="1168" extrusionOk="0">
                  <a:moveTo>
                    <a:pt x="134" y="0"/>
                  </a:moveTo>
                  <a:cubicBezTo>
                    <a:pt x="91" y="0"/>
                    <a:pt x="53" y="29"/>
                    <a:pt x="31" y="73"/>
                  </a:cubicBezTo>
                  <a:cubicBezTo>
                    <a:pt x="0" y="134"/>
                    <a:pt x="31" y="225"/>
                    <a:pt x="122" y="255"/>
                  </a:cubicBezTo>
                  <a:lnTo>
                    <a:pt x="882" y="529"/>
                  </a:lnTo>
                  <a:lnTo>
                    <a:pt x="183" y="924"/>
                  </a:lnTo>
                  <a:cubicBezTo>
                    <a:pt x="122" y="955"/>
                    <a:pt x="91" y="1046"/>
                    <a:pt x="122" y="1106"/>
                  </a:cubicBezTo>
                  <a:cubicBezTo>
                    <a:pt x="152" y="1137"/>
                    <a:pt x="183" y="1167"/>
                    <a:pt x="243" y="1167"/>
                  </a:cubicBezTo>
                  <a:lnTo>
                    <a:pt x="304" y="1167"/>
                  </a:lnTo>
                  <a:lnTo>
                    <a:pt x="1246" y="620"/>
                  </a:lnTo>
                  <a:cubicBezTo>
                    <a:pt x="1307" y="590"/>
                    <a:pt x="1307" y="529"/>
                    <a:pt x="1307" y="499"/>
                  </a:cubicBezTo>
                  <a:cubicBezTo>
                    <a:pt x="1307" y="438"/>
                    <a:pt x="1277" y="407"/>
                    <a:pt x="1216" y="377"/>
                  </a:cubicBezTo>
                  <a:lnTo>
                    <a:pt x="183" y="12"/>
                  </a:lnTo>
                  <a:cubicBezTo>
                    <a:pt x="166" y="4"/>
                    <a:pt x="150" y="0"/>
                    <a:pt x="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a:off x="7849071" y="3411031"/>
              <a:ext cx="18848" cy="17077"/>
            </a:xfrm>
            <a:custGeom>
              <a:avLst/>
              <a:gdLst/>
              <a:ahLst/>
              <a:cxnLst/>
              <a:rect l="l" t="t" r="r" b="b"/>
              <a:pathLst>
                <a:path w="1703" h="1543" extrusionOk="0">
                  <a:moveTo>
                    <a:pt x="322" y="0"/>
                  </a:moveTo>
                  <a:cubicBezTo>
                    <a:pt x="191" y="0"/>
                    <a:pt x="77" y="68"/>
                    <a:pt x="31" y="205"/>
                  </a:cubicBezTo>
                  <a:cubicBezTo>
                    <a:pt x="1" y="296"/>
                    <a:pt x="1" y="388"/>
                    <a:pt x="31" y="448"/>
                  </a:cubicBezTo>
                  <a:cubicBezTo>
                    <a:pt x="62" y="540"/>
                    <a:pt x="122" y="600"/>
                    <a:pt x="214" y="631"/>
                  </a:cubicBezTo>
                  <a:lnTo>
                    <a:pt x="609" y="752"/>
                  </a:lnTo>
                  <a:lnTo>
                    <a:pt x="274" y="935"/>
                  </a:lnTo>
                  <a:cubicBezTo>
                    <a:pt x="183" y="996"/>
                    <a:pt x="122" y="1056"/>
                    <a:pt x="122" y="1148"/>
                  </a:cubicBezTo>
                  <a:cubicBezTo>
                    <a:pt x="62" y="1330"/>
                    <a:pt x="214" y="1543"/>
                    <a:pt x="426" y="1543"/>
                  </a:cubicBezTo>
                  <a:cubicBezTo>
                    <a:pt x="487" y="1543"/>
                    <a:pt x="548" y="1543"/>
                    <a:pt x="578" y="1512"/>
                  </a:cubicBezTo>
                  <a:lnTo>
                    <a:pt x="1521" y="965"/>
                  </a:lnTo>
                  <a:cubicBezTo>
                    <a:pt x="1642" y="904"/>
                    <a:pt x="1703" y="783"/>
                    <a:pt x="1703" y="661"/>
                  </a:cubicBezTo>
                  <a:cubicBezTo>
                    <a:pt x="1673" y="540"/>
                    <a:pt x="1612" y="418"/>
                    <a:pt x="1490" y="388"/>
                  </a:cubicBezTo>
                  <a:lnTo>
                    <a:pt x="457" y="23"/>
                  </a:lnTo>
                  <a:cubicBezTo>
                    <a:pt x="411" y="8"/>
                    <a:pt x="366"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a:off x="7617296" y="3178824"/>
              <a:ext cx="17498" cy="20530"/>
            </a:xfrm>
            <a:custGeom>
              <a:avLst/>
              <a:gdLst/>
              <a:ahLst/>
              <a:cxnLst/>
              <a:rect l="l" t="t" r="r" b="b"/>
              <a:pathLst>
                <a:path w="1581" h="1855" extrusionOk="0">
                  <a:moveTo>
                    <a:pt x="821" y="1"/>
                  </a:moveTo>
                  <a:cubicBezTo>
                    <a:pt x="760" y="1"/>
                    <a:pt x="730" y="31"/>
                    <a:pt x="699" y="92"/>
                  </a:cubicBezTo>
                  <a:lnTo>
                    <a:pt x="31" y="1672"/>
                  </a:lnTo>
                  <a:cubicBezTo>
                    <a:pt x="0" y="1733"/>
                    <a:pt x="31" y="1794"/>
                    <a:pt x="91" y="1824"/>
                  </a:cubicBezTo>
                  <a:cubicBezTo>
                    <a:pt x="108" y="1832"/>
                    <a:pt x="126" y="1836"/>
                    <a:pt x="145" y="1836"/>
                  </a:cubicBezTo>
                  <a:cubicBezTo>
                    <a:pt x="197" y="1836"/>
                    <a:pt x="251" y="1808"/>
                    <a:pt x="274" y="1763"/>
                  </a:cubicBezTo>
                  <a:lnTo>
                    <a:pt x="821" y="487"/>
                  </a:lnTo>
                  <a:lnTo>
                    <a:pt x="1307" y="1763"/>
                  </a:lnTo>
                  <a:cubicBezTo>
                    <a:pt x="1338" y="1794"/>
                    <a:pt x="1368" y="1855"/>
                    <a:pt x="1429" y="1855"/>
                  </a:cubicBezTo>
                  <a:lnTo>
                    <a:pt x="1490" y="1824"/>
                  </a:lnTo>
                  <a:cubicBezTo>
                    <a:pt x="1550" y="1794"/>
                    <a:pt x="1581" y="1733"/>
                    <a:pt x="1550" y="1672"/>
                  </a:cubicBezTo>
                  <a:lnTo>
                    <a:pt x="942" y="92"/>
                  </a:lnTo>
                  <a:cubicBezTo>
                    <a:pt x="942" y="31"/>
                    <a:pt x="882" y="1"/>
                    <a:pt x="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2"/>
            <p:cNvSpPr/>
            <p:nvPr/>
          </p:nvSpPr>
          <p:spPr>
            <a:xfrm>
              <a:off x="7614606" y="3176809"/>
              <a:ext cx="22212" cy="24570"/>
            </a:xfrm>
            <a:custGeom>
              <a:avLst/>
              <a:gdLst/>
              <a:ahLst/>
              <a:cxnLst/>
              <a:rect l="l" t="t" r="r" b="b"/>
              <a:pathLst>
                <a:path w="2007" h="2220" extrusionOk="0">
                  <a:moveTo>
                    <a:pt x="1064" y="0"/>
                  </a:moveTo>
                  <a:cubicBezTo>
                    <a:pt x="942" y="0"/>
                    <a:pt x="821" y="61"/>
                    <a:pt x="760" y="183"/>
                  </a:cubicBezTo>
                  <a:lnTo>
                    <a:pt x="91" y="1763"/>
                  </a:lnTo>
                  <a:cubicBezTo>
                    <a:pt x="0" y="1945"/>
                    <a:pt x="91" y="2128"/>
                    <a:pt x="243" y="2189"/>
                  </a:cubicBezTo>
                  <a:cubicBezTo>
                    <a:pt x="290" y="2204"/>
                    <a:pt x="337" y="2212"/>
                    <a:pt x="382" y="2212"/>
                  </a:cubicBezTo>
                  <a:cubicBezTo>
                    <a:pt x="512" y="2212"/>
                    <a:pt x="624" y="2149"/>
                    <a:pt x="669" y="2037"/>
                  </a:cubicBezTo>
                  <a:lnTo>
                    <a:pt x="1064" y="1186"/>
                  </a:lnTo>
                  <a:lnTo>
                    <a:pt x="1368" y="2006"/>
                  </a:lnTo>
                  <a:cubicBezTo>
                    <a:pt x="1429" y="2128"/>
                    <a:pt x="1550" y="2219"/>
                    <a:pt x="1672" y="2219"/>
                  </a:cubicBezTo>
                  <a:cubicBezTo>
                    <a:pt x="1733" y="2219"/>
                    <a:pt x="1763" y="2189"/>
                    <a:pt x="1793" y="2189"/>
                  </a:cubicBezTo>
                  <a:cubicBezTo>
                    <a:pt x="1885" y="2158"/>
                    <a:pt x="1945" y="2097"/>
                    <a:pt x="1976" y="2006"/>
                  </a:cubicBezTo>
                  <a:cubicBezTo>
                    <a:pt x="2006" y="1945"/>
                    <a:pt x="2006" y="1854"/>
                    <a:pt x="1976" y="1763"/>
                  </a:cubicBezTo>
                  <a:lnTo>
                    <a:pt x="1368" y="183"/>
                  </a:lnTo>
                  <a:cubicBezTo>
                    <a:pt x="1307" y="61"/>
                    <a:pt x="1185" y="0"/>
                    <a:pt x="1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a:off x="7561449" y="3184546"/>
              <a:ext cx="28942" cy="42400"/>
            </a:xfrm>
            <a:custGeom>
              <a:avLst/>
              <a:gdLst/>
              <a:ahLst/>
              <a:cxnLst/>
              <a:rect l="l" t="t" r="r" b="b"/>
              <a:pathLst>
                <a:path w="2615" h="3831" extrusionOk="0">
                  <a:moveTo>
                    <a:pt x="335" y="0"/>
                  </a:moveTo>
                  <a:cubicBezTo>
                    <a:pt x="244" y="0"/>
                    <a:pt x="183" y="31"/>
                    <a:pt x="122" y="91"/>
                  </a:cubicBezTo>
                  <a:cubicBezTo>
                    <a:pt x="61" y="152"/>
                    <a:pt x="0" y="243"/>
                    <a:pt x="0" y="335"/>
                  </a:cubicBezTo>
                  <a:cubicBezTo>
                    <a:pt x="0" y="395"/>
                    <a:pt x="31" y="456"/>
                    <a:pt x="61" y="517"/>
                  </a:cubicBezTo>
                  <a:lnTo>
                    <a:pt x="183" y="699"/>
                  </a:lnTo>
                  <a:cubicBezTo>
                    <a:pt x="578" y="1368"/>
                    <a:pt x="852" y="1885"/>
                    <a:pt x="1004" y="2219"/>
                  </a:cubicBezTo>
                  <a:cubicBezTo>
                    <a:pt x="791" y="2645"/>
                    <a:pt x="608" y="3070"/>
                    <a:pt x="517" y="3526"/>
                  </a:cubicBezTo>
                  <a:cubicBezTo>
                    <a:pt x="517" y="3617"/>
                    <a:pt x="548" y="3678"/>
                    <a:pt x="608" y="3739"/>
                  </a:cubicBezTo>
                  <a:cubicBezTo>
                    <a:pt x="669" y="3800"/>
                    <a:pt x="760" y="3830"/>
                    <a:pt x="852" y="3830"/>
                  </a:cubicBezTo>
                  <a:cubicBezTo>
                    <a:pt x="973" y="3830"/>
                    <a:pt x="1125" y="3739"/>
                    <a:pt x="1156" y="3617"/>
                  </a:cubicBezTo>
                  <a:cubicBezTo>
                    <a:pt x="1216" y="3405"/>
                    <a:pt x="1277" y="3283"/>
                    <a:pt x="1308" y="3161"/>
                  </a:cubicBezTo>
                  <a:cubicBezTo>
                    <a:pt x="1399" y="2918"/>
                    <a:pt x="1551" y="2553"/>
                    <a:pt x="1763" y="2158"/>
                  </a:cubicBezTo>
                  <a:lnTo>
                    <a:pt x="2584" y="487"/>
                  </a:lnTo>
                  <a:cubicBezTo>
                    <a:pt x="2584" y="426"/>
                    <a:pt x="2615" y="365"/>
                    <a:pt x="2584" y="304"/>
                  </a:cubicBezTo>
                  <a:cubicBezTo>
                    <a:pt x="2584" y="213"/>
                    <a:pt x="2554" y="152"/>
                    <a:pt x="2493" y="91"/>
                  </a:cubicBezTo>
                  <a:cubicBezTo>
                    <a:pt x="2432" y="31"/>
                    <a:pt x="2341" y="0"/>
                    <a:pt x="2250" y="0"/>
                  </a:cubicBezTo>
                  <a:cubicBezTo>
                    <a:pt x="2128" y="0"/>
                    <a:pt x="2037" y="61"/>
                    <a:pt x="1976" y="183"/>
                  </a:cubicBezTo>
                  <a:cubicBezTo>
                    <a:pt x="1855" y="365"/>
                    <a:pt x="1763" y="578"/>
                    <a:pt x="1642" y="791"/>
                  </a:cubicBezTo>
                  <a:cubicBezTo>
                    <a:pt x="1611" y="851"/>
                    <a:pt x="1520" y="1095"/>
                    <a:pt x="1338" y="1459"/>
                  </a:cubicBezTo>
                  <a:cubicBezTo>
                    <a:pt x="1125" y="1003"/>
                    <a:pt x="882" y="547"/>
                    <a:pt x="578" y="122"/>
                  </a:cubicBezTo>
                  <a:cubicBezTo>
                    <a:pt x="517" y="31"/>
                    <a:pt x="426"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a:off x="7851761" y="3349042"/>
              <a:ext cx="30624" cy="30292"/>
            </a:xfrm>
            <a:custGeom>
              <a:avLst/>
              <a:gdLst/>
              <a:ahLst/>
              <a:cxnLst/>
              <a:rect l="l" t="t" r="r" b="b"/>
              <a:pathLst>
                <a:path w="2767" h="2737" extrusionOk="0">
                  <a:moveTo>
                    <a:pt x="2433" y="1"/>
                  </a:moveTo>
                  <a:cubicBezTo>
                    <a:pt x="2341" y="1"/>
                    <a:pt x="2220" y="61"/>
                    <a:pt x="2189" y="153"/>
                  </a:cubicBezTo>
                  <a:cubicBezTo>
                    <a:pt x="2068" y="274"/>
                    <a:pt x="1946" y="426"/>
                    <a:pt x="1825" y="517"/>
                  </a:cubicBezTo>
                  <a:cubicBezTo>
                    <a:pt x="1703" y="639"/>
                    <a:pt x="1551" y="761"/>
                    <a:pt x="1430" y="852"/>
                  </a:cubicBezTo>
                  <a:lnTo>
                    <a:pt x="1034" y="396"/>
                  </a:lnTo>
                  <a:cubicBezTo>
                    <a:pt x="852" y="153"/>
                    <a:pt x="700" y="31"/>
                    <a:pt x="578" y="31"/>
                  </a:cubicBezTo>
                  <a:cubicBezTo>
                    <a:pt x="487" y="31"/>
                    <a:pt x="427" y="92"/>
                    <a:pt x="366" y="153"/>
                  </a:cubicBezTo>
                  <a:cubicBezTo>
                    <a:pt x="305" y="183"/>
                    <a:pt x="275" y="274"/>
                    <a:pt x="275" y="365"/>
                  </a:cubicBezTo>
                  <a:cubicBezTo>
                    <a:pt x="275" y="457"/>
                    <a:pt x="305" y="517"/>
                    <a:pt x="396" y="578"/>
                  </a:cubicBezTo>
                  <a:cubicBezTo>
                    <a:pt x="487" y="700"/>
                    <a:pt x="609" y="791"/>
                    <a:pt x="700" y="913"/>
                  </a:cubicBezTo>
                  <a:cubicBezTo>
                    <a:pt x="791" y="1065"/>
                    <a:pt x="882" y="1186"/>
                    <a:pt x="974" y="1308"/>
                  </a:cubicBezTo>
                  <a:cubicBezTo>
                    <a:pt x="761" y="1490"/>
                    <a:pt x="609" y="1642"/>
                    <a:pt x="518" y="1733"/>
                  </a:cubicBezTo>
                  <a:lnTo>
                    <a:pt x="214" y="2007"/>
                  </a:lnTo>
                  <a:cubicBezTo>
                    <a:pt x="92" y="2068"/>
                    <a:pt x="31" y="2189"/>
                    <a:pt x="1" y="2311"/>
                  </a:cubicBezTo>
                  <a:cubicBezTo>
                    <a:pt x="1" y="2402"/>
                    <a:pt x="31" y="2463"/>
                    <a:pt x="92" y="2524"/>
                  </a:cubicBezTo>
                  <a:cubicBezTo>
                    <a:pt x="153" y="2584"/>
                    <a:pt x="244" y="2615"/>
                    <a:pt x="335" y="2615"/>
                  </a:cubicBezTo>
                  <a:cubicBezTo>
                    <a:pt x="427" y="2615"/>
                    <a:pt x="518" y="2584"/>
                    <a:pt x="578" y="2524"/>
                  </a:cubicBezTo>
                  <a:cubicBezTo>
                    <a:pt x="609" y="2463"/>
                    <a:pt x="700" y="2402"/>
                    <a:pt x="761" y="2341"/>
                  </a:cubicBezTo>
                  <a:cubicBezTo>
                    <a:pt x="1034" y="2098"/>
                    <a:pt x="1217" y="1916"/>
                    <a:pt x="1338" y="1794"/>
                  </a:cubicBezTo>
                  <a:cubicBezTo>
                    <a:pt x="1673" y="2189"/>
                    <a:pt x="1916" y="2463"/>
                    <a:pt x="2037" y="2615"/>
                  </a:cubicBezTo>
                  <a:cubicBezTo>
                    <a:pt x="2098" y="2676"/>
                    <a:pt x="2189" y="2736"/>
                    <a:pt x="2281" y="2736"/>
                  </a:cubicBezTo>
                  <a:cubicBezTo>
                    <a:pt x="2372" y="2736"/>
                    <a:pt x="2433" y="2706"/>
                    <a:pt x="2493" y="2645"/>
                  </a:cubicBezTo>
                  <a:cubicBezTo>
                    <a:pt x="2554" y="2584"/>
                    <a:pt x="2615" y="2493"/>
                    <a:pt x="2615" y="2432"/>
                  </a:cubicBezTo>
                  <a:cubicBezTo>
                    <a:pt x="2615" y="2341"/>
                    <a:pt x="2585" y="2280"/>
                    <a:pt x="2524" y="2220"/>
                  </a:cubicBezTo>
                  <a:lnTo>
                    <a:pt x="1825" y="1369"/>
                  </a:lnTo>
                  <a:lnTo>
                    <a:pt x="2159" y="1034"/>
                  </a:lnTo>
                  <a:lnTo>
                    <a:pt x="2524" y="730"/>
                  </a:lnTo>
                  <a:cubicBezTo>
                    <a:pt x="2676" y="578"/>
                    <a:pt x="2767" y="426"/>
                    <a:pt x="2767" y="305"/>
                  </a:cubicBezTo>
                  <a:cubicBezTo>
                    <a:pt x="2767" y="213"/>
                    <a:pt x="2737" y="153"/>
                    <a:pt x="2676" y="92"/>
                  </a:cubicBezTo>
                  <a:cubicBezTo>
                    <a:pt x="2615" y="31"/>
                    <a:pt x="2524" y="1"/>
                    <a:pt x="2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2"/>
            <p:cNvSpPr/>
            <p:nvPr/>
          </p:nvSpPr>
          <p:spPr>
            <a:xfrm>
              <a:off x="5638559" y="2852842"/>
              <a:ext cx="796960" cy="1163692"/>
            </a:xfrm>
            <a:custGeom>
              <a:avLst/>
              <a:gdLst/>
              <a:ahLst/>
              <a:cxnLst/>
              <a:rect l="l" t="t" r="r" b="b"/>
              <a:pathLst>
                <a:path w="72009" h="105145" extrusionOk="0">
                  <a:moveTo>
                    <a:pt x="41953" y="1"/>
                  </a:moveTo>
                  <a:cubicBezTo>
                    <a:pt x="41909" y="1"/>
                    <a:pt x="41886" y="1"/>
                    <a:pt x="41886" y="1"/>
                  </a:cubicBezTo>
                  <a:cubicBezTo>
                    <a:pt x="21642" y="214"/>
                    <a:pt x="19332" y="15959"/>
                    <a:pt x="18451" y="30214"/>
                  </a:cubicBezTo>
                  <a:cubicBezTo>
                    <a:pt x="18329" y="32646"/>
                    <a:pt x="17661" y="36962"/>
                    <a:pt x="16779" y="42008"/>
                  </a:cubicBezTo>
                  <a:cubicBezTo>
                    <a:pt x="14621" y="52464"/>
                    <a:pt x="11764" y="63285"/>
                    <a:pt x="4894" y="70823"/>
                  </a:cubicBezTo>
                  <a:cubicBezTo>
                    <a:pt x="2250" y="73771"/>
                    <a:pt x="669" y="77510"/>
                    <a:pt x="335" y="81461"/>
                  </a:cubicBezTo>
                  <a:cubicBezTo>
                    <a:pt x="1" y="85352"/>
                    <a:pt x="2402" y="89790"/>
                    <a:pt x="6293" y="90124"/>
                  </a:cubicBezTo>
                  <a:cubicBezTo>
                    <a:pt x="2432" y="94471"/>
                    <a:pt x="3679" y="101310"/>
                    <a:pt x="8846" y="103984"/>
                  </a:cubicBezTo>
                  <a:cubicBezTo>
                    <a:pt x="10497" y="104840"/>
                    <a:pt x="12306" y="105144"/>
                    <a:pt x="14161" y="105144"/>
                  </a:cubicBezTo>
                  <a:cubicBezTo>
                    <a:pt x="16130" y="105144"/>
                    <a:pt x="18152" y="104801"/>
                    <a:pt x="20092" y="104410"/>
                  </a:cubicBezTo>
                  <a:cubicBezTo>
                    <a:pt x="23831" y="103681"/>
                    <a:pt x="27691" y="102708"/>
                    <a:pt x="30457" y="100124"/>
                  </a:cubicBezTo>
                  <a:cubicBezTo>
                    <a:pt x="33223" y="97510"/>
                    <a:pt x="34439" y="93680"/>
                    <a:pt x="35290" y="89972"/>
                  </a:cubicBezTo>
                  <a:cubicBezTo>
                    <a:pt x="36324" y="85504"/>
                    <a:pt x="36992" y="80975"/>
                    <a:pt x="37296" y="76416"/>
                  </a:cubicBezTo>
                  <a:lnTo>
                    <a:pt x="72008" y="80033"/>
                  </a:lnTo>
                  <a:lnTo>
                    <a:pt x="67905" y="56628"/>
                  </a:lnTo>
                  <a:cubicBezTo>
                    <a:pt x="65777" y="38360"/>
                    <a:pt x="65412" y="16080"/>
                    <a:pt x="62494" y="10336"/>
                  </a:cubicBezTo>
                  <a:cubicBezTo>
                    <a:pt x="57352" y="197"/>
                    <a:pt x="43055" y="1"/>
                    <a:pt x="4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a:off x="5938976" y="2901295"/>
              <a:ext cx="401673" cy="873901"/>
            </a:xfrm>
            <a:custGeom>
              <a:avLst/>
              <a:gdLst/>
              <a:ahLst/>
              <a:cxnLst/>
              <a:rect l="l" t="t" r="r" b="b"/>
              <a:pathLst>
                <a:path w="36293" h="78961" extrusionOk="0">
                  <a:moveTo>
                    <a:pt x="16535" y="0"/>
                  </a:moveTo>
                  <a:lnTo>
                    <a:pt x="3374" y="6596"/>
                  </a:lnTo>
                  <a:cubicBezTo>
                    <a:pt x="1429" y="6870"/>
                    <a:pt x="0" y="8602"/>
                    <a:pt x="91" y="10578"/>
                  </a:cubicBezTo>
                  <a:lnTo>
                    <a:pt x="5836" y="55928"/>
                  </a:lnTo>
                  <a:cubicBezTo>
                    <a:pt x="6079" y="58937"/>
                    <a:pt x="4924" y="60427"/>
                    <a:pt x="6930" y="62676"/>
                  </a:cubicBezTo>
                  <a:lnTo>
                    <a:pt x="20730" y="77661"/>
                  </a:lnTo>
                  <a:cubicBezTo>
                    <a:pt x="21542" y="78565"/>
                    <a:pt x="22178" y="78960"/>
                    <a:pt x="22687" y="78960"/>
                  </a:cubicBezTo>
                  <a:cubicBezTo>
                    <a:pt x="25205" y="78960"/>
                    <a:pt x="24625" y="69287"/>
                    <a:pt x="27052" y="63801"/>
                  </a:cubicBezTo>
                  <a:cubicBezTo>
                    <a:pt x="27265" y="63314"/>
                    <a:pt x="26080" y="61764"/>
                    <a:pt x="26110" y="61430"/>
                  </a:cubicBezTo>
                  <a:cubicBezTo>
                    <a:pt x="26171" y="61095"/>
                    <a:pt x="26201" y="60761"/>
                    <a:pt x="26232" y="60427"/>
                  </a:cubicBezTo>
                  <a:cubicBezTo>
                    <a:pt x="26353" y="56840"/>
                    <a:pt x="26110" y="53740"/>
                    <a:pt x="26110" y="53740"/>
                  </a:cubicBezTo>
                  <a:cubicBezTo>
                    <a:pt x="26021" y="49895"/>
                    <a:pt x="25990" y="48271"/>
                    <a:pt x="25988" y="48238"/>
                  </a:cubicBezTo>
                  <a:lnTo>
                    <a:pt x="25988" y="48238"/>
                  </a:lnTo>
                  <a:cubicBezTo>
                    <a:pt x="25989" y="48238"/>
                    <a:pt x="25989" y="48238"/>
                    <a:pt x="25990" y="48238"/>
                  </a:cubicBezTo>
                  <a:cubicBezTo>
                    <a:pt x="26133" y="48238"/>
                    <a:pt x="34268" y="46501"/>
                    <a:pt x="35624" y="35685"/>
                  </a:cubicBezTo>
                  <a:cubicBezTo>
                    <a:pt x="36292" y="30274"/>
                    <a:pt x="35472" y="22979"/>
                    <a:pt x="34560" y="15806"/>
                  </a:cubicBezTo>
                  <a:cubicBezTo>
                    <a:pt x="33382" y="6414"/>
                    <a:pt x="26696" y="1039"/>
                    <a:pt x="19219" y="1039"/>
                  </a:cubicBezTo>
                  <a:cubicBezTo>
                    <a:pt x="18783" y="1039"/>
                    <a:pt x="18344" y="1058"/>
                    <a:pt x="17903" y="1094"/>
                  </a:cubicBezTo>
                  <a:lnTo>
                    <a:pt x="16535" y="0"/>
                  </a:lnTo>
                  <a:close/>
                </a:path>
              </a:pathLst>
            </a:custGeom>
            <a:solidFill>
              <a:srgbClr val="81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2"/>
            <p:cNvSpPr/>
            <p:nvPr/>
          </p:nvSpPr>
          <p:spPr>
            <a:xfrm>
              <a:off x="6119951" y="3162234"/>
              <a:ext cx="31642" cy="29495"/>
            </a:xfrm>
            <a:custGeom>
              <a:avLst/>
              <a:gdLst/>
              <a:ahLst/>
              <a:cxnLst/>
              <a:rect l="l" t="t" r="r" b="b"/>
              <a:pathLst>
                <a:path w="2859" h="2665" extrusionOk="0">
                  <a:moveTo>
                    <a:pt x="1497" y="0"/>
                  </a:moveTo>
                  <a:cubicBezTo>
                    <a:pt x="1445" y="0"/>
                    <a:pt x="1392" y="3"/>
                    <a:pt x="1338" y="10"/>
                  </a:cubicBezTo>
                  <a:cubicBezTo>
                    <a:pt x="578" y="71"/>
                    <a:pt x="1" y="709"/>
                    <a:pt x="62" y="1469"/>
                  </a:cubicBezTo>
                  <a:cubicBezTo>
                    <a:pt x="118" y="2145"/>
                    <a:pt x="670" y="2665"/>
                    <a:pt x="1356" y="2665"/>
                  </a:cubicBezTo>
                  <a:cubicBezTo>
                    <a:pt x="1410" y="2665"/>
                    <a:pt x="1465" y="2661"/>
                    <a:pt x="1521" y="2655"/>
                  </a:cubicBezTo>
                  <a:cubicBezTo>
                    <a:pt x="2281" y="2624"/>
                    <a:pt x="2858" y="1986"/>
                    <a:pt x="2828" y="1226"/>
                  </a:cubicBezTo>
                  <a:cubicBezTo>
                    <a:pt x="2743" y="522"/>
                    <a:pt x="2163"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2"/>
            <p:cNvSpPr/>
            <p:nvPr/>
          </p:nvSpPr>
          <p:spPr>
            <a:xfrm>
              <a:off x="6267979" y="3153479"/>
              <a:ext cx="31288" cy="29506"/>
            </a:xfrm>
            <a:custGeom>
              <a:avLst/>
              <a:gdLst/>
              <a:ahLst/>
              <a:cxnLst/>
              <a:rect l="l" t="t" r="r" b="b"/>
              <a:pathLst>
                <a:path w="2827" h="2666" extrusionOk="0">
                  <a:moveTo>
                    <a:pt x="1472" y="1"/>
                  </a:moveTo>
                  <a:cubicBezTo>
                    <a:pt x="1418" y="1"/>
                    <a:pt x="1363" y="4"/>
                    <a:pt x="1307" y="11"/>
                  </a:cubicBezTo>
                  <a:cubicBezTo>
                    <a:pt x="578" y="72"/>
                    <a:pt x="0" y="710"/>
                    <a:pt x="30" y="1439"/>
                  </a:cubicBezTo>
                  <a:cubicBezTo>
                    <a:pt x="87" y="2144"/>
                    <a:pt x="665" y="2665"/>
                    <a:pt x="1330" y="2665"/>
                  </a:cubicBezTo>
                  <a:cubicBezTo>
                    <a:pt x="1383" y="2665"/>
                    <a:pt x="1436" y="2662"/>
                    <a:pt x="1489" y="2655"/>
                  </a:cubicBezTo>
                  <a:cubicBezTo>
                    <a:pt x="2249" y="2594"/>
                    <a:pt x="2827" y="1956"/>
                    <a:pt x="2796" y="1227"/>
                  </a:cubicBezTo>
                  <a:cubicBezTo>
                    <a:pt x="2740" y="522"/>
                    <a:pt x="2162" y="1"/>
                    <a:pt x="1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2"/>
            <p:cNvSpPr/>
            <p:nvPr/>
          </p:nvSpPr>
          <p:spPr>
            <a:xfrm>
              <a:off x="6247117" y="3093681"/>
              <a:ext cx="62244" cy="17166"/>
            </a:xfrm>
            <a:custGeom>
              <a:avLst/>
              <a:gdLst/>
              <a:ahLst/>
              <a:cxnLst/>
              <a:rect l="l" t="t" r="r" b="b"/>
              <a:pathLst>
                <a:path w="5624" h="1551" extrusionOk="0">
                  <a:moveTo>
                    <a:pt x="2945" y="1"/>
                  </a:moveTo>
                  <a:cubicBezTo>
                    <a:pt x="2896" y="1"/>
                    <a:pt x="2846" y="2"/>
                    <a:pt x="2797" y="3"/>
                  </a:cubicBezTo>
                  <a:cubicBezTo>
                    <a:pt x="2007" y="34"/>
                    <a:pt x="1247" y="277"/>
                    <a:pt x="608" y="763"/>
                  </a:cubicBezTo>
                  <a:cubicBezTo>
                    <a:pt x="152" y="1098"/>
                    <a:pt x="0" y="1432"/>
                    <a:pt x="61" y="1523"/>
                  </a:cubicBezTo>
                  <a:cubicBezTo>
                    <a:pt x="80" y="1542"/>
                    <a:pt x="108" y="1550"/>
                    <a:pt x="145" y="1550"/>
                  </a:cubicBezTo>
                  <a:cubicBezTo>
                    <a:pt x="467" y="1550"/>
                    <a:pt x="1461" y="909"/>
                    <a:pt x="2797" y="855"/>
                  </a:cubicBezTo>
                  <a:cubicBezTo>
                    <a:pt x="2827" y="854"/>
                    <a:pt x="2858" y="854"/>
                    <a:pt x="2888" y="854"/>
                  </a:cubicBezTo>
                  <a:cubicBezTo>
                    <a:pt x="4167" y="854"/>
                    <a:pt x="5139" y="1401"/>
                    <a:pt x="5447" y="1401"/>
                  </a:cubicBezTo>
                  <a:cubicBezTo>
                    <a:pt x="5487" y="1401"/>
                    <a:pt x="5516" y="1392"/>
                    <a:pt x="5532" y="1371"/>
                  </a:cubicBezTo>
                  <a:cubicBezTo>
                    <a:pt x="5624" y="1310"/>
                    <a:pt x="5472" y="1007"/>
                    <a:pt x="4985" y="642"/>
                  </a:cubicBezTo>
                  <a:cubicBezTo>
                    <a:pt x="4387" y="214"/>
                    <a:pt x="3682" y="1"/>
                    <a:pt x="2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2"/>
            <p:cNvSpPr/>
            <p:nvPr/>
          </p:nvSpPr>
          <p:spPr>
            <a:xfrm>
              <a:off x="6080263" y="3106243"/>
              <a:ext cx="62244" cy="18372"/>
            </a:xfrm>
            <a:custGeom>
              <a:avLst/>
              <a:gdLst/>
              <a:ahLst/>
              <a:cxnLst/>
              <a:rect l="l" t="t" r="r" b="b"/>
              <a:pathLst>
                <a:path w="5624" h="1660" extrusionOk="0">
                  <a:moveTo>
                    <a:pt x="2552" y="1"/>
                  </a:moveTo>
                  <a:cubicBezTo>
                    <a:pt x="1904" y="1"/>
                    <a:pt x="1281" y="186"/>
                    <a:pt x="699" y="540"/>
                  </a:cubicBezTo>
                  <a:cubicBezTo>
                    <a:pt x="213" y="875"/>
                    <a:pt x="0" y="1148"/>
                    <a:pt x="91" y="1239"/>
                  </a:cubicBezTo>
                  <a:cubicBezTo>
                    <a:pt x="110" y="1261"/>
                    <a:pt x="143" y="1271"/>
                    <a:pt x="190" y="1271"/>
                  </a:cubicBezTo>
                  <a:cubicBezTo>
                    <a:pt x="496" y="1271"/>
                    <a:pt x="1381" y="860"/>
                    <a:pt x="2495" y="860"/>
                  </a:cubicBezTo>
                  <a:cubicBezTo>
                    <a:pt x="2614" y="860"/>
                    <a:pt x="2734" y="864"/>
                    <a:pt x="2857" y="875"/>
                  </a:cubicBezTo>
                  <a:cubicBezTo>
                    <a:pt x="4203" y="957"/>
                    <a:pt x="5152" y="1660"/>
                    <a:pt x="5457" y="1660"/>
                  </a:cubicBezTo>
                  <a:cubicBezTo>
                    <a:pt x="5489" y="1660"/>
                    <a:pt x="5515" y="1652"/>
                    <a:pt x="5532" y="1634"/>
                  </a:cubicBezTo>
                  <a:cubicBezTo>
                    <a:pt x="5623" y="1574"/>
                    <a:pt x="5502" y="1239"/>
                    <a:pt x="5076" y="875"/>
                  </a:cubicBezTo>
                  <a:cubicBezTo>
                    <a:pt x="4468" y="358"/>
                    <a:pt x="3739" y="54"/>
                    <a:pt x="2949" y="23"/>
                  </a:cubicBezTo>
                  <a:cubicBezTo>
                    <a:pt x="2816" y="8"/>
                    <a:pt x="2684" y="1"/>
                    <a:pt x="2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2"/>
            <p:cNvSpPr/>
            <p:nvPr/>
          </p:nvSpPr>
          <p:spPr>
            <a:xfrm>
              <a:off x="6194978" y="3102115"/>
              <a:ext cx="56865" cy="137945"/>
            </a:xfrm>
            <a:custGeom>
              <a:avLst/>
              <a:gdLst/>
              <a:ahLst/>
              <a:cxnLst/>
              <a:rect l="l" t="t" r="r" b="b"/>
              <a:pathLst>
                <a:path w="5138" h="12464" extrusionOk="0">
                  <a:moveTo>
                    <a:pt x="187" y="1"/>
                  </a:moveTo>
                  <a:cubicBezTo>
                    <a:pt x="185" y="1"/>
                    <a:pt x="184" y="1"/>
                    <a:pt x="183" y="1"/>
                  </a:cubicBezTo>
                  <a:cubicBezTo>
                    <a:pt x="0" y="62"/>
                    <a:pt x="1246" y="3436"/>
                    <a:pt x="2949" y="7509"/>
                  </a:cubicBezTo>
                  <a:lnTo>
                    <a:pt x="4164" y="10397"/>
                  </a:lnTo>
                  <a:cubicBezTo>
                    <a:pt x="4377" y="10853"/>
                    <a:pt x="4499" y="11278"/>
                    <a:pt x="4468" y="11521"/>
                  </a:cubicBezTo>
                  <a:cubicBezTo>
                    <a:pt x="4408" y="11764"/>
                    <a:pt x="4043" y="11856"/>
                    <a:pt x="3678" y="11916"/>
                  </a:cubicBezTo>
                  <a:cubicBezTo>
                    <a:pt x="2158" y="12160"/>
                    <a:pt x="1246" y="12342"/>
                    <a:pt x="1246" y="12433"/>
                  </a:cubicBezTo>
                  <a:cubicBezTo>
                    <a:pt x="1256" y="12453"/>
                    <a:pt x="1368" y="12464"/>
                    <a:pt x="1567" y="12464"/>
                  </a:cubicBezTo>
                  <a:cubicBezTo>
                    <a:pt x="1966" y="12464"/>
                    <a:pt x="2715" y="12423"/>
                    <a:pt x="3708" y="12342"/>
                  </a:cubicBezTo>
                  <a:cubicBezTo>
                    <a:pt x="3921" y="12342"/>
                    <a:pt x="4164" y="12312"/>
                    <a:pt x="4347" y="12220"/>
                  </a:cubicBezTo>
                  <a:cubicBezTo>
                    <a:pt x="4651" y="12129"/>
                    <a:pt x="4863" y="11916"/>
                    <a:pt x="4955" y="11643"/>
                  </a:cubicBezTo>
                  <a:cubicBezTo>
                    <a:pt x="5137" y="11065"/>
                    <a:pt x="4894" y="10579"/>
                    <a:pt x="4711" y="10153"/>
                  </a:cubicBezTo>
                  <a:lnTo>
                    <a:pt x="3556" y="7266"/>
                  </a:lnTo>
                  <a:cubicBezTo>
                    <a:pt x="1870" y="3230"/>
                    <a:pt x="362" y="1"/>
                    <a:pt x="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2"/>
            <p:cNvSpPr/>
            <p:nvPr/>
          </p:nvSpPr>
          <p:spPr>
            <a:xfrm>
              <a:off x="6064791" y="3397152"/>
              <a:ext cx="162493" cy="68486"/>
            </a:xfrm>
            <a:custGeom>
              <a:avLst/>
              <a:gdLst/>
              <a:ahLst/>
              <a:cxnLst/>
              <a:rect l="l" t="t" r="r" b="b"/>
              <a:pathLst>
                <a:path w="14682" h="6188" extrusionOk="0">
                  <a:moveTo>
                    <a:pt x="0" y="0"/>
                  </a:moveTo>
                  <a:cubicBezTo>
                    <a:pt x="0" y="1"/>
                    <a:pt x="3259" y="6188"/>
                    <a:pt x="12085" y="6188"/>
                  </a:cubicBezTo>
                  <a:cubicBezTo>
                    <a:pt x="12902" y="6188"/>
                    <a:pt x="13767" y="6135"/>
                    <a:pt x="14681" y="6019"/>
                  </a:cubicBezTo>
                  <a:lnTo>
                    <a:pt x="14620" y="3405"/>
                  </a:lnTo>
                  <a:cubicBezTo>
                    <a:pt x="14184" y="3425"/>
                    <a:pt x="13748" y="3436"/>
                    <a:pt x="13312" y="3436"/>
                  </a:cubicBezTo>
                  <a:cubicBezTo>
                    <a:pt x="8655" y="3436"/>
                    <a:pt x="4086" y="225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2"/>
            <p:cNvSpPr/>
            <p:nvPr/>
          </p:nvSpPr>
          <p:spPr>
            <a:xfrm>
              <a:off x="6152922" y="3269046"/>
              <a:ext cx="52493" cy="36777"/>
            </a:xfrm>
            <a:custGeom>
              <a:avLst/>
              <a:gdLst/>
              <a:ahLst/>
              <a:cxnLst/>
              <a:rect l="l" t="t" r="r" b="b"/>
              <a:pathLst>
                <a:path w="4743" h="3323" extrusionOk="0">
                  <a:moveTo>
                    <a:pt x="2467" y="0"/>
                  </a:moveTo>
                  <a:cubicBezTo>
                    <a:pt x="2344" y="0"/>
                    <a:pt x="2221" y="9"/>
                    <a:pt x="2098" y="25"/>
                  </a:cubicBezTo>
                  <a:cubicBezTo>
                    <a:pt x="1429" y="116"/>
                    <a:pt x="821" y="481"/>
                    <a:pt x="426" y="998"/>
                  </a:cubicBezTo>
                  <a:cubicBezTo>
                    <a:pt x="31" y="1514"/>
                    <a:pt x="1" y="2244"/>
                    <a:pt x="365" y="2791"/>
                  </a:cubicBezTo>
                  <a:cubicBezTo>
                    <a:pt x="653" y="3161"/>
                    <a:pt x="1136" y="3322"/>
                    <a:pt x="1634" y="3322"/>
                  </a:cubicBezTo>
                  <a:cubicBezTo>
                    <a:pt x="1872" y="3322"/>
                    <a:pt x="2115" y="3285"/>
                    <a:pt x="2341" y="3216"/>
                  </a:cubicBezTo>
                  <a:cubicBezTo>
                    <a:pt x="3040" y="2943"/>
                    <a:pt x="3679" y="2548"/>
                    <a:pt x="4226" y="2001"/>
                  </a:cubicBezTo>
                  <a:cubicBezTo>
                    <a:pt x="4378" y="1879"/>
                    <a:pt x="4530" y="1727"/>
                    <a:pt x="4621" y="1575"/>
                  </a:cubicBezTo>
                  <a:cubicBezTo>
                    <a:pt x="4742" y="1393"/>
                    <a:pt x="4712" y="1180"/>
                    <a:pt x="4621" y="998"/>
                  </a:cubicBezTo>
                  <a:lnTo>
                    <a:pt x="4530" y="967"/>
                  </a:lnTo>
                  <a:cubicBezTo>
                    <a:pt x="4030" y="336"/>
                    <a:pt x="3257" y="0"/>
                    <a:pt x="2467" y="0"/>
                  </a:cubicBezTo>
                  <a:close/>
                </a:path>
              </a:pathLst>
            </a:custGeom>
            <a:solidFill>
              <a:srgbClr val="9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2"/>
            <p:cNvSpPr/>
            <p:nvPr/>
          </p:nvSpPr>
          <p:spPr>
            <a:xfrm>
              <a:off x="6157636" y="3252500"/>
              <a:ext cx="57197" cy="46461"/>
            </a:xfrm>
            <a:custGeom>
              <a:avLst/>
              <a:gdLst/>
              <a:ahLst/>
              <a:cxnLst/>
              <a:rect l="l" t="t" r="r" b="b"/>
              <a:pathLst>
                <a:path w="5168" h="4198" extrusionOk="0">
                  <a:moveTo>
                    <a:pt x="274" y="0"/>
                  </a:moveTo>
                  <a:cubicBezTo>
                    <a:pt x="152" y="0"/>
                    <a:pt x="0" y="426"/>
                    <a:pt x="61" y="1094"/>
                  </a:cubicBezTo>
                  <a:cubicBezTo>
                    <a:pt x="213" y="2006"/>
                    <a:pt x="699" y="2797"/>
                    <a:pt x="1398" y="3374"/>
                  </a:cubicBezTo>
                  <a:cubicBezTo>
                    <a:pt x="2120" y="3923"/>
                    <a:pt x="3007" y="4197"/>
                    <a:pt x="3902" y="4197"/>
                  </a:cubicBezTo>
                  <a:cubicBezTo>
                    <a:pt x="3949" y="4197"/>
                    <a:pt x="3996" y="4196"/>
                    <a:pt x="4043" y="4195"/>
                  </a:cubicBezTo>
                  <a:cubicBezTo>
                    <a:pt x="4772" y="4134"/>
                    <a:pt x="5167" y="3921"/>
                    <a:pt x="5167" y="3800"/>
                  </a:cubicBezTo>
                  <a:cubicBezTo>
                    <a:pt x="5137" y="3587"/>
                    <a:pt x="3405" y="3830"/>
                    <a:pt x="1976" y="2705"/>
                  </a:cubicBezTo>
                  <a:cubicBezTo>
                    <a:pt x="578" y="1611"/>
                    <a:pt x="517"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2"/>
            <p:cNvSpPr/>
            <p:nvPr/>
          </p:nvSpPr>
          <p:spPr>
            <a:xfrm>
              <a:off x="6075217" y="3044199"/>
              <a:ext cx="77716" cy="19667"/>
            </a:xfrm>
            <a:custGeom>
              <a:avLst/>
              <a:gdLst/>
              <a:ahLst/>
              <a:cxnLst/>
              <a:rect l="l" t="t" r="r" b="b"/>
              <a:pathLst>
                <a:path w="7022" h="1777" extrusionOk="0">
                  <a:moveTo>
                    <a:pt x="3684" y="1"/>
                  </a:moveTo>
                  <a:cubicBezTo>
                    <a:pt x="2708" y="1"/>
                    <a:pt x="1734" y="239"/>
                    <a:pt x="851" y="705"/>
                  </a:cubicBezTo>
                  <a:cubicBezTo>
                    <a:pt x="274" y="1070"/>
                    <a:pt x="0" y="1435"/>
                    <a:pt x="91" y="1617"/>
                  </a:cubicBezTo>
                  <a:cubicBezTo>
                    <a:pt x="160" y="1734"/>
                    <a:pt x="356" y="1776"/>
                    <a:pt x="650" y="1776"/>
                  </a:cubicBezTo>
                  <a:cubicBezTo>
                    <a:pt x="1271" y="1776"/>
                    <a:pt x="2329" y="1588"/>
                    <a:pt x="3526" y="1526"/>
                  </a:cubicBezTo>
                  <a:cubicBezTo>
                    <a:pt x="3809" y="1511"/>
                    <a:pt x="4084" y="1506"/>
                    <a:pt x="4347" y="1506"/>
                  </a:cubicBezTo>
                  <a:cubicBezTo>
                    <a:pt x="5014" y="1506"/>
                    <a:pt x="5605" y="1540"/>
                    <a:pt x="6054" y="1540"/>
                  </a:cubicBezTo>
                  <a:cubicBezTo>
                    <a:pt x="6533" y="1540"/>
                    <a:pt x="6852" y="1502"/>
                    <a:pt x="6930" y="1344"/>
                  </a:cubicBezTo>
                  <a:cubicBezTo>
                    <a:pt x="7022" y="1161"/>
                    <a:pt x="6718" y="797"/>
                    <a:pt x="6049" y="493"/>
                  </a:cubicBezTo>
                  <a:cubicBezTo>
                    <a:pt x="5293" y="163"/>
                    <a:pt x="4488" y="1"/>
                    <a:pt x="36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2"/>
            <p:cNvSpPr/>
            <p:nvPr/>
          </p:nvSpPr>
          <p:spPr>
            <a:xfrm>
              <a:off x="6243077" y="3022318"/>
              <a:ext cx="58547" cy="18062"/>
            </a:xfrm>
            <a:custGeom>
              <a:avLst/>
              <a:gdLst/>
              <a:ahLst/>
              <a:cxnLst/>
              <a:rect l="l" t="t" r="r" b="b"/>
              <a:pathLst>
                <a:path w="5290" h="1632" extrusionOk="0">
                  <a:moveTo>
                    <a:pt x="2630" y="0"/>
                  </a:moveTo>
                  <a:cubicBezTo>
                    <a:pt x="1916" y="0"/>
                    <a:pt x="1201" y="205"/>
                    <a:pt x="578" y="616"/>
                  </a:cubicBezTo>
                  <a:cubicBezTo>
                    <a:pt x="153" y="950"/>
                    <a:pt x="1" y="1284"/>
                    <a:pt x="92" y="1467"/>
                  </a:cubicBezTo>
                  <a:cubicBezTo>
                    <a:pt x="194" y="1591"/>
                    <a:pt x="400" y="1631"/>
                    <a:pt x="684" y="1631"/>
                  </a:cubicBezTo>
                  <a:cubicBezTo>
                    <a:pt x="1163" y="1631"/>
                    <a:pt x="1862" y="1516"/>
                    <a:pt x="2645" y="1497"/>
                  </a:cubicBezTo>
                  <a:cubicBezTo>
                    <a:pt x="3430" y="1497"/>
                    <a:pt x="4151" y="1624"/>
                    <a:pt x="4629" y="1624"/>
                  </a:cubicBezTo>
                  <a:cubicBezTo>
                    <a:pt x="4892" y="1624"/>
                    <a:pt x="5082" y="1585"/>
                    <a:pt x="5168" y="1467"/>
                  </a:cubicBezTo>
                  <a:cubicBezTo>
                    <a:pt x="5290" y="1284"/>
                    <a:pt x="5107" y="950"/>
                    <a:pt x="4682" y="616"/>
                  </a:cubicBezTo>
                  <a:cubicBezTo>
                    <a:pt x="4059" y="205"/>
                    <a:pt x="3344" y="0"/>
                    <a:pt x="2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2"/>
            <p:cNvSpPr/>
            <p:nvPr/>
          </p:nvSpPr>
          <p:spPr>
            <a:xfrm>
              <a:off x="5921810" y="2893216"/>
              <a:ext cx="227426" cy="334537"/>
            </a:xfrm>
            <a:custGeom>
              <a:avLst/>
              <a:gdLst/>
              <a:ahLst/>
              <a:cxnLst/>
              <a:rect l="l" t="t" r="r" b="b"/>
              <a:pathLst>
                <a:path w="20549" h="30227" extrusionOk="0">
                  <a:moveTo>
                    <a:pt x="18056" y="1"/>
                  </a:moveTo>
                  <a:cubicBezTo>
                    <a:pt x="18056" y="1"/>
                    <a:pt x="3375" y="5472"/>
                    <a:pt x="3162" y="5685"/>
                  </a:cubicBezTo>
                  <a:cubicBezTo>
                    <a:pt x="2919" y="5928"/>
                    <a:pt x="1" y="13770"/>
                    <a:pt x="1" y="13770"/>
                  </a:cubicBezTo>
                  <a:lnTo>
                    <a:pt x="3496" y="30184"/>
                  </a:lnTo>
                  <a:cubicBezTo>
                    <a:pt x="3496" y="30184"/>
                    <a:pt x="3685" y="30226"/>
                    <a:pt x="4013" y="30226"/>
                  </a:cubicBezTo>
                  <a:cubicBezTo>
                    <a:pt x="5801" y="30226"/>
                    <a:pt x="11738" y="28968"/>
                    <a:pt x="14074" y="12767"/>
                  </a:cubicBezTo>
                  <a:cubicBezTo>
                    <a:pt x="15016" y="6232"/>
                    <a:pt x="20548" y="517"/>
                    <a:pt x="20548" y="517"/>
                  </a:cubicBezTo>
                  <a:lnTo>
                    <a:pt x="180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2"/>
            <p:cNvSpPr/>
            <p:nvPr/>
          </p:nvSpPr>
          <p:spPr>
            <a:xfrm>
              <a:off x="5894484" y="3186471"/>
              <a:ext cx="87223" cy="124742"/>
            </a:xfrm>
            <a:custGeom>
              <a:avLst/>
              <a:gdLst/>
              <a:ahLst/>
              <a:cxnLst/>
              <a:rect l="l" t="t" r="r" b="b"/>
              <a:pathLst>
                <a:path w="7881" h="11271" extrusionOk="0">
                  <a:moveTo>
                    <a:pt x="4905" y="1"/>
                  </a:moveTo>
                  <a:cubicBezTo>
                    <a:pt x="2752" y="1"/>
                    <a:pt x="0" y="908"/>
                    <a:pt x="129" y="5510"/>
                  </a:cubicBezTo>
                  <a:cubicBezTo>
                    <a:pt x="249" y="10354"/>
                    <a:pt x="3493" y="11270"/>
                    <a:pt x="5695" y="11270"/>
                  </a:cubicBezTo>
                  <a:cubicBezTo>
                    <a:pt x="6837" y="11270"/>
                    <a:pt x="7698" y="11024"/>
                    <a:pt x="7698" y="10951"/>
                  </a:cubicBezTo>
                  <a:cubicBezTo>
                    <a:pt x="7698" y="10738"/>
                    <a:pt x="7880" y="5632"/>
                    <a:pt x="7789" y="2835"/>
                  </a:cubicBezTo>
                  <a:cubicBezTo>
                    <a:pt x="7759" y="2045"/>
                    <a:pt x="6756" y="161"/>
                    <a:pt x="5965" y="69"/>
                  </a:cubicBezTo>
                  <a:cubicBezTo>
                    <a:pt x="5643" y="29"/>
                    <a:pt x="5283" y="1"/>
                    <a:pt x="4905" y="1"/>
                  </a:cubicBezTo>
                  <a:close/>
                </a:path>
              </a:pathLst>
            </a:custGeom>
            <a:solidFill>
              <a:srgbClr val="81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2"/>
            <p:cNvSpPr/>
            <p:nvPr/>
          </p:nvSpPr>
          <p:spPr>
            <a:xfrm>
              <a:off x="5916431" y="3213210"/>
              <a:ext cx="37685" cy="71363"/>
            </a:xfrm>
            <a:custGeom>
              <a:avLst/>
              <a:gdLst/>
              <a:ahLst/>
              <a:cxnLst/>
              <a:rect l="l" t="t" r="r" b="b"/>
              <a:pathLst>
                <a:path w="3405" h="6448" extrusionOk="0">
                  <a:moveTo>
                    <a:pt x="1921" y="1"/>
                  </a:moveTo>
                  <a:cubicBezTo>
                    <a:pt x="1859" y="1"/>
                    <a:pt x="1796" y="9"/>
                    <a:pt x="1733" y="24"/>
                  </a:cubicBezTo>
                  <a:cubicBezTo>
                    <a:pt x="1156" y="85"/>
                    <a:pt x="669" y="602"/>
                    <a:pt x="396" y="1210"/>
                  </a:cubicBezTo>
                  <a:cubicBezTo>
                    <a:pt x="122" y="1848"/>
                    <a:pt x="0" y="2547"/>
                    <a:pt x="31" y="3277"/>
                  </a:cubicBezTo>
                  <a:cubicBezTo>
                    <a:pt x="122" y="4766"/>
                    <a:pt x="912" y="6134"/>
                    <a:pt x="1976" y="6407"/>
                  </a:cubicBezTo>
                  <a:cubicBezTo>
                    <a:pt x="2100" y="6434"/>
                    <a:pt x="2224" y="6448"/>
                    <a:pt x="2346" y="6448"/>
                  </a:cubicBezTo>
                  <a:cubicBezTo>
                    <a:pt x="2642" y="6448"/>
                    <a:pt x="2925" y="6367"/>
                    <a:pt x="3162" y="6195"/>
                  </a:cubicBezTo>
                  <a:cubicBezTo>
                    <a:pt x="3374" y="5982"/>
                    <a:pt x="3405" y="5799"/>
                    <a:pt x="3374" y="5799"/>
                  </a:cubicBezTo>
                  <a:cubicBezTo>
                    <a:pt x="3371" y="5796"/>
                    <a:pt x="3367" y="5795"/>
                    <a:pt x="3363" y="5795"/>
                  </a:cubicBezTo>
                  <a:cubicBezTo>
                    <a:pt x="3323" y="5795"/>
                    <a:pt x="3230" y="5903"/>
                    <a:pt x="3040" y="6012"/>
                  </a:cubicBezTo>
                  <a:cubicBezTo>
                    <a:pt x="2869" y="6080"/>
                    <a:pt x="2689" y="6120"/>
                    <a:pt x="2510" y="6120"/>
                  </a:cubicBezTo>
                  <a:cubicBezTo>
                    <a:pt x="2370" y="6120"/>
                    <a:pt x="2231" y="6096"/>
                    <a:pt x="2098" y="6043"/>
                  </a:cubicBezTo>
                  <a:cubicBezTo>
                    <a:pt x="1308" y="5769"/>
                    <a:pt x="608" y="4553"/>
                    <a:pt x="548" y="3216"/>
                  </a:cubicBezTo>
                  <a:cubicBezTo>
                    <a:pt x="517" y="2578"/>
                    <a:pt x="608" y="1970"/>
                    <a:pt x="852" y="1362"/>
                  </a:cubicBezTo>
                  <a:cubicBezTo>
                    <a:pt x="973" y="906"/>
                    <a:pt x="1338" y="511"/>
                    <a:pt x="1794" y="359"/>
                  </a:cubicBezTo>
                  <a:cubicBezTo>
                    <a:pt x="1854" y="341"/>
                    <a:pt x="1914" y="332"/>
                    <a:pt x="1973" y="332"/>
                  </a:cubicBezTo>
                  <a:cubicBezTo>
                    <a:pt x="2212" y="332"/>
                    <a:pt x="2432" y="473"/>
                    <a:pt x="2554" y="693"/>
                  </a:cubicBezTo>
                  <a:cubicBezTo>
                    <a:pt x="2645" y="906"/>
                    <a:pt x="2615" y="1058"/>
                    <a:pt x="2645" y="1088"/>
                  </a:cubicBezTo>
                  <a:cubicBezTo>
                    <a:pt x="2706" y="1088"/>
                    <a:pt x="2797" y="936"/>
                    <a:pt x="2736" y="632"/>
                  </a:cubicBezTo>
                  <a:cubicBezTo>
                    <a:pt x="2706" y="450"/>
                    <a:pt x="2584" y="298"/>
                    <a:pt x="2432" y="176"/>
                  </a:cubicBezTo>
                  <a:cubicBezTo>
                    <a:pt x="2274" y="64"/>
                    <a:pt x="2100" y="1"/>
                    <a:pt x="1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2"/>
            <p:cNvSpPr/>
            <p:nvPr/>
          </p:nvSpPr>
          <p:spPr>
            <a:xfrm>
              <a:off x="6014323" y="2907349"/>
              <a:ext cx="130873" cy="275525"/>
            </a:xfrm>
            <a:custGeom>
              <a:avLst/>
              <a:gdLst/>
              <a:ahLst/>
              <a:cxnLst/>
              <a:rect l="l" t="t" r="r" b="b"/>
              <a:pathLst>
                <a:path w="11825" h="24895" extrusionOk="0">
                  <a:moveTo>
                    <a:pt x="11825" y="0"/>
                  </a:moveTo>
                  <a:lnTo>
                    <a:pt x="11825" y="0"/>
                  </a:lnTo>
                  <a:cubicBezTo>
                    <a:pt x="11764" y="61"/>
                    <a:pt x="11703" y="152"/>
                    <a:pt x="11642" y="213"/>
                  </a:cubicBezTo>
                  <a:cubicBezTo>
                    <a:pt x="11551" y="395"/>
                    <a:pt x="11369" y="608"/>
                    <a:pt x="11186" y="912"/>
                  </a:cubicBezTo>
                  <a:cubicBezTo>
                    <a:pt x="10609" y="1794"/>
                    <a:pt x="10122" y="2706"/>
                    <a:pt x="9697" y="3648"/>
                  </a:cubicBezTo>
                  <a:cubicBezTo>
                    <a:pt x="9059" y="5046"/>
                    <a:pt x="8542" y="6475"/>
                    <a:pt x="8116" y="7934"/>
                  </a:cubicBezTo>
                  <a:cubicBezTo>
                    <a:pt x="7630" y="9636"/>
                    <a:pt x="7235" y="11459"/>
                    <a:pt x="6870" y="13435"/>
                  </a:cubicBezTo>
                  <a:cubicBezTo>
                    <a:pt x="6536" y="15380"/>
                    <a:pt x="6262" y="17265"/>
                    <a:pt x="5745" y="18906"/>
                  </a:cubicBezTo>
                  <a:cubicBezTo>
                    <a:pt x="5502" y="19666"/>
                    <a:pt x="5198" y="20426"/>
                    <a:pt x="4803" y="21125"/>
                  </a:cubicBezTo>
                  <a:cubicBezTo>
                    <a:pt x="4469" y="21733"/>
                    <a:pt x="4043" y="22311"/>
                    <a:pt x="3587" y="22858"/>
                  </a:cubicBezTo>
                  <a:cubicBezTo>
                    <a:pt x="2888" y="23618"/>
                    <a:pt x="2037" y="24195"/>
                    <a:pt x="1095" y="24590"/>
                  </a:cubicBezTo>
                  <a:cubicBezTo>
                    <a:pt x="730" y="24712"/>
                    <a:pt x="365" y="24803"/>
                    <a:pt x="1" y="24894"/>
                  </a:cubicBezTo>
                  <a:cubicBezTo>
                    <a:pt x="365" y="24864"/>
                    <a:pt x="761" y="24803"/>
                    <a:pt x="1125" y="24682"/>
                  </a:cubicBezTo>
                  <a:cubicBezTo>
                    <a:pt x="2098" y="24317"/>
                    <a:pt x="2979" y="23709"/>
                    <a:pt x="3679" y="22949"/>
                  </a:cubicBezTo>
                  <a:cubicBezTo>
                    <a:pt x="4165" y="22432"/>
                    <a:pt x="4590" y="21855"/>
                    <a:pt x="4955" y="21216"/>
                  </a:cubicBezTo>
                  <a:cubicBezTo>
                    <a:pt x="5350" y="20517"/>
                    <a:pt x="5685" y="19727"/>
                    <a:pt x="5928" y="18937"/>
                  </a:cubicBezTo>
                  <a:cubicBezTo>
                    <a:pt x="6445" y="17295"/>
                    <a:pt x="6718" y="15411"/>
                    <a:pt x="7083" y="13466"/>
                  </a:cubicBezTo>
                  <a:cubicBezTo>
                    <a:pt x="7448" y="11490"/>
                    <a:pt x="7843" y="9666"/>
                    <a:pt x="8299" y="7994"/>
                  </a:cubicBezTo>
                  <a:cubicBezTo>
                    <a:pt x="8724" y="6535"/>
                    <a:pt x="9211" y="5076"/>
                    <a:pt x="9818" y="3709"/>
                  </a:cubicBezTo>
                  <a:cubicBezTo>
                    <a:pt x="10244" y="2766"/>
                    <a:pt x="10700" y="1854"/>
                    <a:pt x="11247" y="973"/>
                  </a:cubicBezTo>
                  <a:cubicBezTo>
                    <a:pt x="11429" y="639"/>
                    <a:pt x="11581" y="395"/>
                    <a:pt x="11673" y="243"/>
                  </a:cubicBezTo>
                  <a:cubicBezTo>
                    <a:pt x="11733" y="152"/>
                    <a:pt x="11794" y="91"/>
                    <a:pt x="11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2"/>
            <p:cNvSpPr/>
            <p:nvPr/>
          </p:nvSpPr>
          <p:spPr>
            <a:xfrm>
              <a:off x="5801041" y="3509842"/>
              <a:ext cx="746160" cy="916710"/>
            </a:xfrm>
            <a:custGeom>
              <a:avLst/>
              <a:gdLst/>
              <a:ahLst/>
              <a:cxnLst/>
              <a:rect l="l" t="t" r="r" b="b"/>
              <a:pathLst>
                <a:path w="67419" h="82829" extrusionOk="0">
                  <a:moveTo>
                    <a:pt x="18177" y="1"/>
                  </a:moveTo>
                  <a:lnTo>
                    <a:pt x="3983" y="6992"/>
                  </a:lnTo>
                  <a:lnTo>
                    <a:pt x="1" y="31035"/>
                  </a:lnTo>
                  <a:lnTo>
                    <a:pt x="14500" y="66202"/>
                  </a:lnTo>
                  <a:lnTo>
                    <a:pt x="9940" y="82829"/>
                  </a:lnTo>
                  <a:lnTo>
                    <a:pt x="67418" y="82829"/>
                  </a:lnTo>
                  <a:cubicBezTo>
                    <a:pt x="67418" y="82829"/>
                    <a:pt x="63619" y="65473"/>
                    <a:pt x="63376" y="61582"/>
                  </a:cubicBezTo>
                  <a:cubicBezTo>
                    <a:pt x="63163" y="57661"/>
                    <a:pt x="63376" y="35412"/>
                    <a:pt x="61522" y="27752"/>
                  </a:cubicBezTo>
                  <a:cubicBezTo>
                    <a:pt x="59668" y="20092"/>
                    <a:pt x="54348" y="3739"/>
                    <a:pt x="54348" y="3739"/>
                  </a:cubicBezTo>
                  <a:lnTo>
                    <a:pt x="38695" y="1277"/>
                  </a:lnTo>
                  <a:cubicBezTo>
                    <a:pt x="35520" y="2972"/>
                    <a:pt x="32649" y="3792"/>
                    <a:pt x="29765" y="3792"/>
                  </a:cubicBezTo>
                  <a:cubicBezTo>
                    <a:pt x="26133" y="3792"/>
                    <a:pt x="22481" y="2492"/>
                    <a:pt x="18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2"/>
            <p:cNvSpPr/>
            <p:nvPr/>
          </p:nvSpPr>
          <p:spPr>
            <a:xfrm>
              <a:off x="6019038" y="4219656"/>
              <a:ext cx="499233" cy="117670"/>
            </a:xfrm>
            <a:custGeom>
              <a:avLst/>
              <a:gdLst/>
              <a:ahLst/>
              <a:cxnLst/>
              <a:rect l="l" t="t" r="r" b="b"/>
              <a:pathLst>
                <a:path w="45108" h="10632" extrusionOk="0">
                  <a:moveTo>
                    <a:pt x="44074" y="0"/>
                  </a:moveTo>
                  <a:lnTo>
                    <a:pt x="0" y="4347"/>
                  </a:lnTo>
                  <a:cubicBezTo>
                    <a:pt x="36" y="4346"/>
                    <a:pt x="71" y="4346"/>
                    <a:pt x="106" y="4346"/>
                  </a:cubicBezTo>
                  <a:cubicBezTo>
                    <a:pt x="3246" y="4346"/>
                    <a:pt x="5654" y="7009"/>
                    <a:pt x="8389" y="8572"/>
                  </a:cubicBezTo>
                  <a:cubicBezTo>
                    <a:pt x="11061" y="10124"/>
                    <a:pt x="14085" y="10631"/>
                    <a:pt x="17198" y="10631"/>
                  </a:cubicBezTo>
                  <a:cubicBezTo>
                    <a:pt x="20000" y="10631"/>
                    <a:pt x="22873" y="10220"/>
                    <a:pt x="25624" y="9788"/>
                  </a:cubicBezTo>
                  <a:lnTo>
                    <a:pt x="40062" y="7508"/>
                  </a:lnTo>
                  <a:cubicBezTo>
                    <a:pt x="41278" y="7326"/>
                    <a:pt x="42585" y="7083"/>
                    <a:pt x="43496" y="6232"/>
                  </a:cubicBezTo>
                  <a:cubicBezTo>
                    <a:pt x="45107" y="4742"/>
                    <a:pt x="44651" y="2128"/>
                    <a:pt x="4407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2"/>
            <p:cNvSpPr/>
            <p:nvPr/>
          </p:nvSpPr>
          <p:spPr>
            <a:xfrm>
              <a:off x="5911052" y="4089978"/>
              <a:ext cx="403023" cy="220398"/>
            </a:xfrm>
            <a:custGeom>
              <a:avLst/>
              <a:gdLst/>
              <a:ahLst/>
              <a:cxnLst/>
              <a:rect l="l" t="t" r="r" b="b"/>
              <a:pathLst>
                <a:path w="36415" h="19914" extrusionOk="0">
                  <a:moveTo>
                    <a:pt x="10437" y="0"/>
                  </a:moveTo>
                  <a:cubicBezTo>
                    <a:pt x="10332" y="0"/>
                    <a:pt x="10227" y="5"/>
                    <a:pt x="10122" y="15"/>
                  </a:cubicBezTo>
                  <a:cubicBezTo>
                    <a:pt x="7994" y="198"/>
                    <a:pt x="4438" y="593"/>
                    <a:pt x="3708" y="866"/>
                  </a:cubicBezTo>
                  <a:cubicBezTo>
                    <a:pt x="2645" y="1261"/>
                    <a:pt x="1642" y="1869"/>
                    <a:pt x="1338" y="2386"/>
                  </a:cubicBezTo>
                  <a:cubicBezTo>
                    <a:pt x="790" y="3754"/>
                    <a:pt x="335" y="5152"/>
                    <a:pt x="0" y="6581"/>
                  </a:cubicBezTo>
                  <a:cubicBezTo>
                    <a:pt x="0" y="7067"/>
                    <a:pt x="31" y="7584"/>
                    <a:pt x="122" y="8070"/>
                  </a:cubicBezTo>
                  <a:cubicBezTo>
                    <a:pt x="191" y="8620"/>
                    <a:pt x="640" y="8980"/>
                    <a:pt x="1144" y="8980"/>
                  </a:cubicBezTo>
                  <a:cubicBezTo>
                    <a:pt x="1308" y="8980"/>
                    <a:pt x="1477" y="8942"/>
                    <a:pt x="1642" y="8860"/>
                  </a:cubicBezTo>
                  <a:cubicBezTo>
                    <a:pt x="1915" y="8708"/>
                    <a:pt x="2158" y="8496"/>
                    <a:pt x="2341" y="8192"/>
                  </a:cubicBezTo>
                  <a:cubicBezTo>
                    <a:pt x="2628" y="7655"/>
                    <a:pt x="2710" y="7312"/>
                    <a:pt x="2732" y="7131"/>
                  </a:cubicBezTo>
                  <a:lnTo>
                    <a:pt x="2732" y="7131"/>
                  </a:lnTo>
                  <a:cubicBezTo>
                    <a:pt x="2729" y="7768"/>
                    <a:pt x="2869" y="10145"/>
                    <a:pt x="5107" y="10198"/>
                  </a:cubicBezTo>
                  <a:cubicBezTo>
                    <a:pt x="5107" y="10198"/>
                    <a:pt x="3891" y="12903"/>
                    <a:pt x="7234" y="13997"/>
                  </a:cubicBezTo>
                  <a:cubicBezTo>
                    <a:pt x="7234" y="13997"/>
                    <a:pt x="7113" y="15760"/>
                    <a:pt x="9879" y="16003"/>
                  </a:cubicBezTo>
                  <a:cubicBezTo>
                    <a:pt x="10760" y="16064"/>
                    <a:pt x="11649" y="16094"/>
                    <a:pt x="12538" y="16094"/>
                  </a:cubicBezTo>
                  <a:cubicBezTo>
                    <a:pt x="13427" y="16094"/>
                    <a:pt x="14317" y="16064"/>
                    <a:pt x="15198" y="16003"/>
                  </a:cubicBezTo>
                  <a:cubicBezTo>
                    <a:pt x="15198" y="16003"/>
                    <a:pt x="20274" y="19651"/>
                    <a:pt x="23861" y="19894"/>
                  </a:cubicBezTo>
                  <a:cubicBezTo>
                    <a:pt x="24091" y="19908"/>
                    <a:pt x="24340" y="19914"/>
                    <a:pt x="24603" y="19914"/>
                  </a:cubicBezTo>
                  <a:cubicBezTo>
                    <a:pt x="28441" y="19914"/>
                    <a:pt x="35442" y="18556"/>
                    <a:pt x="35442" y="18556"/>
                  </a:cubicBezTo>
                  <a:lnTo>
                    <a:pt x="36414" y="3784"/>
                  </a:lnTo>
                  <a:lnTo>
                    <a:pt x="20183" y="8070"/>
                  </a:lnTo>
                  <a:lnTo>
                    <a:pt x="12797" y="957"/>
                  </a:lnTo>
                  <a:cubicBezTo>
                    <a:pt x="12146" y="334"/>
                    <a:pt x="11302" y="0"/>
                    <a:pt x="10437" y="0"/>
                  </a:cubicBezTo>
                  <a:close/>
                </a:path>
              </a:pathLst>
            </a:custGeom>
            <a:solidFill>
              <a:srgbClr val="81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2"/>
            <p:cNvSpPr/>
            <p:nvPr/>
          </p:nvSpPr>
          <p:spPr>
            <a:xfrm>
              <a:off x="5939983" y="4129500"/>
              <a:ext cx="83438" cy="40374"/>
            </a:xfrm>
            <a:custGeom>
              <a:avLst/>
              <a:gdLst/>
              <a:ahLst/>
              <a:cxnLst/>
              <a:rect l="l" t="t" r="r" b="b"/>
              <a:pathLst>
                <a:path w="7539" h="3648" extrusionOk="0">
                  <a:moveTo>
                    <a:pt x="7538" y="0"/>
                  </a:moveTo>
                  <a:cubicBezTo>
                    <a:pt x="7143" y="92"/>
                    <a:pt x="6718" y="183"/>
                    <a:pt x="6353" y="335"/>
                  </a:cubicBezTo>
                  <a:cubicBezTo>
                    <a:pt x="5593" y="578"/>
                    <a:pt x="4560" y="943"/>
                    <a:pt x="3374" y="1247"/>
                  </a:cubicBezTo>
                  <a:cubicBezTo>
                    <a:pt x="2797" y="1399"/>
                    <a:pt x="2249" y="1490"/>
                    <a:pt x="1733" y="1642"/>
                  </a:cubicBezTo>
                  <a:cubicBezTo>
                    <a:pt x="1490" y="1733"/>
                    <a:pt x="1246" y="1855"/>
                    <a:pt x="1064" y="2037"/>
                  </a:cubicBezTo>
                  <a:cubicBezTo>
                    <a:pt x="912" y="2189"/>
                    <a:pt x="760" y="2371"/>
                    <a:pt x="669" y="2554"/>
                  </a:cubicBezTo>
                  <a:cubicBezTo>
                    <a:pt x="456" y="2918"/>
                    <a:pt x="304" y="3192"/>
                    <a:pt x="183" y="3374"/>
                  </a:cubicBezTo>
                  <a:cubicBezTo>
                    <a:pt x="122" y="3466"/>
                    <a:pt x="61" y="3557"/>
                    <a:pt x="0" y="3648"/>
                  </a:cubicBezTo>
                  <a:cubicBezTo>
                    <a:pt x="0" y="3648"/>
                    <a:pt x="91" y="3587"/>
                    <a:pt x="243" y="3405"/>
                  </a:cubicBezTo>
                  <a:cubicBezTo>
                    <a:pt x="426" y="3162"/>
                    <a:pt x="608" y="2918"/>
                    <a:pt x="790" y="2645"/>
                  </a:cubicBezTo>
                  <a:cubicBezTo>
                    <a:pt x="1003" y="2250"/>
                    <a:pt x="1368" y="1976"/>
                    <a:pt x="1794" y="1824"/>
                  </a:cubicBezTo>
                  <a:cubicBezTo>
                    <a:pt x="2280" y="1703"/>
                    <a:pt x="2857" y="1611"/>
                    <a:pt x="3435" y="1459"/>
                  </a:cubicBezTo>
                  <a:cubicBezTo>
                    <a:pt x="4620" y="1125"/>
                    <a:pt x="5623" y="760"/>
                    <a:pt x="6383" y="487"/>
                  </a:cubicBezTo>
                  <a:cubicBezTo>
                    <a:pt x="6778" y="365"/>
                    <a:pt x="7174" y="183"/>
                    <a:pt x="75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2"/>
            <p:cNvSpPr/>
            <p:nvPr/>
          </p:nvSpPr>
          <p:spPr>
            <a:xfrm>
              <a:off x="5969588" y="4179625"/>
              <a:ext cx="64590" cy="21537"/>
            </a:xfrm>
            <a:custGeom>
              <a:avLst/>
              <a:gdLst/>
              <a:ahLst/>
              <a:cxnLst/>
              <a:rect l="l" t="t" r="r" b="b"/>
              <a:pathLst>
                <a:path w="5836" h="1946" extrusionOk="0">
                  <a:moveTo>
                    <a:pt x="5836" y="0"/>
                  </a:moveTo>
                  <a:lnTo>
                    <a:pt x="5836" y="0"/>
                  </a:lnTo>
                  <a:cubicBezTo>
                    <a:pt x="5532" y="31"/>
                    <a:pt x="5228" y="122"/>
                    <a:pt x="4955" y="244"/>
                  </a:cubicBezTo>
                  <a:lnTo>
                    <a:pt x="2888" y="943"/>
                  </a:lnTo>
                  <a:lnTo>
                    <a:pt x="821" y="1642"/>
                  </a:lnTo>
                  <a:cubicBezTo>
                    <a:pt x="547" y="1703"/>
                    <a:pt x="243" y="1824"/>
                    <a:pt x="0" y="1946"/>
                  </a:cubicBezTo>
                  <a:cubicBezTo>
                    <a:pt x="274" y="1915"/>
                    <a:pt x="578" y="1855"/>
                    <a:pt x="881" y="1763"/>
                  </a:cubicBezTo>
                  <a:cubicBezTo>
                    <a:pt x="1398" y="1611"/>
                    <a:pt x="2158" y="1399"/>
                    <a:pt x="2948" y="1125"/>
                  </a:cubicBezTo>
                  <a:cubicBezTo>
                    <a:pt x="3769" y="851"/>
                    <a:pt x="4499" y="578"/>
                    <a:pt x="5015" y="365"/>
                  </a:cubicBezTo>
                  <a:cubicBezTo>
                    <a:pt x="5289" y="274"/>
                    <a:pt x="5562" y="152"/>
                    <a:pt x="5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2"/>
            <p:cNvSpPr/>
            <p:nvPr/>
          </p:nvSpPr>
          <p:spPr>
            <a:xfrm>
              <a:off x="5992797" y="4225831"/>
              <a:ext cx="61569" cy="16767"/>
            </a:xfrm>
            <a:custGeom>
              <a:avLst/>
              <a:gdLst/>
              <a:ahLst/>
              <a:cxnLst/>
              <a:rect l="l" t="t" r="r" b="b"/>
              <a:pathLst>
                <a:path w="5563" h="1515" extrusionOk="0">
                  <a:moveTo>
                    <a:pt x="5199" y="0"/>
                  </a:moveTo>
                  <a:cubicBezTo>
                    <a:pt x="5032" y="0"/>
                    <a:pt x="4872" y="15"/>
                    <a:pt x="4712" y="50"/>
                  </a:cubicBezTo>
                  <a:cubicBezTo>
                    <a:pt x="3344" y="202"/>
                    <a:pt x="2006" y="567"/>
                    <a:pt x="760" y="1114"/>
                  </a:cubicBezTo>
                  <a:cubicBezTo>
                    <a:pt x="487" y="1205"/>
                    <a:pt x="213" y="1357"/>
                    <a:pt x="0" y="1509"/>
                  </a:cubicBezTo>
                  <a:cubicBezTo>
                    <a:pt x="0" y="1513"/>
                    <a:pt x="4" y="1514"/>
                    <a:pt x="11" y="1514"/>
                  </a:cubicBezTo>
                  <a:cubicBezTo>
                    <a:pt x="130" y="1514"/>
                    <a:pt x="1270" y="1030"/>
                    <a:pt x="2736" y="628"/>
                  </a:cubicBezTo>
                  <a:cubicBezTo>
                    <a:pt x="4256" y="202"/>
                    <a:pt x="5563" y="81"/>
                    <a:pt x="5563" y="20"/>
                  </a:cubicBezTo>
                  <a:cubicBezTo>
                    <a:pt x="5437" y="7"/>
                    <a:pt x="5316" y="0"/>
                    <a:pt x="5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2"/>
            <p:cNvSpPr/>
            <p:nvPr/>
          </p:nvSpPr>
          <p:spPr>
            <a:xfrm>
              <a:off x="6175123" y="4065917"/>
              <a:ext cx="429939" cy="239866"/>
            </a:xfrm>
            <a:custGeom>
              <a:avLst/>
              <a:gdLst/>
              <a:ahLst/>
              <a:cxnLst/>
              <a:rect l="l" t="t" r="r" b="b"/>
              <a:pathLst>
                <a:path w="38847" h="21673" extrusionOk="0">
                  <a:moveTo>
                    <a:pt x="29272" y="1"/>
                  </a:moveTo>
                  <a:cubicBezTo>
                    <a:pt x="28421" y="1"/>
                    <a:pt x="1" y="10639"/>
                    <a:pt x="1" y="10639"/>
                  </a:cubicBezTo>
                  <a:lnTo>
                    <a:pt x="6171" y="21673"/>
                  </a:lnTo>
                  <a:lnTo>
                    <a:pt x="38847" y="15989"/>
                  </a:lnTo>
                  <a:cubicBezTo>
                    <a:pt x="38847" y="15989"/>
                    <a:pt x="35017" y="1"/>
                    <a:pt x="29272" y="1"/>
                  </a:cubicBezTo>
                  <a:close/>
                </a:path>
              </a:pathLst>
            </a:custGeom>
            <a:solidFill>
              <a:srgbClr val="81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2"/>
            <p:cNvSpPr/>
            <p:nvPr/>
          </p:nvSpPr>
          <p:spPr>
            <a:xfrm>
              <a:off x="6374615" y="3551223"/>
              <a:ext cx="305131" cy="693678"/>
            </a:xfrm>
            <a:custGeom>
              <a:avLst/>
              <a:gdLst/>
              <a:ahLst/>
              <a:cxnLst/>
              <a:rect l="l" t="t" r="r" b="b"/>
              <a:pathLst>
                <a:path w="27570" h="62677" extrusionOk="0">
                  <a:moveTo>
                    <a:pt x="2128" y="0"/>
                  </a:moveTo>
                  <a:lnTo>
                    <a:pt x="0" y="13405"/>
                  </a:lnTo>
                  <a:lnTo>
                    <a:pt x="9210" y="44165"/>
                  </a:lnTo>
                  <a:lnTo>
                    <a:pt x="8876" y="46506"/>
                  </a:lnTo>
                  <a:lnTo>
                    <a:pt x="19879" y="62676"/>
                  </a:lnTo>
                  <a:cubicBezTo>
                    <a:pt x="23466" y="61734"/>
                    <a:pt x="27569" y="54925"/>
                    <a:pt x="27053" y="49880"/>
                  </a:cubicBezTo>
                  <a:cubicBezTo>
                    <a:pt x="26536" y="44834"/>
                    <a:pt x="13618" y="14742"/>
                    <a:pt x="10274" y="7903"/>
                  </a:cubicBezTo>
                  <a:cubicBezTo>
                    <a:pt x="6900" y="1003"/>
                    <a:pt x="2128" y="0"/>
                    <a:pt x="2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2"/>
            <p:cNvSpPr/>
            <p:nvPr/>
          </p:nvSpPr>
          <p:spPr>
            <a:xfrm>
              <a:off x="6124998" y="4170538"/>
              <a:ext cx="55183" cy="56190"/>
            </a:xfrm>
            <a:custGeom>
              <a:avLst/>
              <a:gdLst/>
              <a:ahLst/>
              <a:cxnLst/>
              <a:rect l="l" t="t" r="r" b="b"/>
              <a:pathLst>
                <a:path w="4986" h="5077" extrusionOk="0">
                  <a:moveTo>
                    <a:pt x="1" y="1"/>
                  </a:moveTo>
                  <a:cubicBezTo>
                    <a:pt x="214" y="274"/>
                    <a:pt x="426" y="548"/>
                    <a:pt x="670" y="791"/>
                  </a:cubicBezTo>
                  <a:cubicBezTo>
                    <a:pt x="1125" y="1277"/>
                    <a:pt x="1733" y="1916"/>
                    <a:pt x="2432" y="2615"/>
                  </a:cubicBezTo>
                  <a:lnTo>
                    <a:pt x="4226" y="4347"/>
                  </a:lnTo>
                  <a:cubicBezTo>
                    <a:pt x="4439" y="4621"/>
                    <a:pt x="4712" y="4834"/>
                    <a:pt x="4986" y="5077"/>
                  </a:cubicBezTo>
                  <a:cubicBezTo>
                    <a:pt x="4773" y="4773"/>
                    <a:pt x="4560" y="4499"/>
                    <a:pt x="4317" y="4256"/>
                  </a:cubicBezTo>
                  <a:cubicBezTo>
                    <a:pt x="3861" y="3800"/>
                    <a:pt x="3253" y="3162"/>
                    <a:pt x="2554" y="2463"/>
                  </a:cubicBezTo>
                  <a:lnTo>
                    <a:pt x="761" y="700"/>
                  </a:lnTo>
                  <a:cubicBezTo>
                    <a:pt x="548" y="457"/>
                    <a:pt x="274" y="21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2"/>
            <p:cNvSpPr/>
            <p:nvPr/>
          </p:nvSpPr>
          <p:spPr>
            <a:xfrm>
              <a:off x="6424739" y="3677713"/>
              <a:ext cx="69648" cy="387540"/>
            </a:xfrm>
            <a:custGeom>
              <a:avLst/>
              <a:gdLst/>
              <a:ahLst/>
              <a:cxnLst/>
              <a:rect l="l" t="t" r="r" b="b"/>
              <a:pathLst>
                <a:path w="6293" h="35016" extrusionOk="0">
                  <a:moveTo>
                    <a:pt x="0" y="0"/>
                  </a:moveTo>
                  <a:cubicBezTo>
                    <a:pt x="1" y="1"/>
                    <a:pt x="31" y="31"/>
                    <a:pt x="61" y="91"/>
                  </a:cubicBezTo>
                  <a:lnTo>
                    <a:pt x="213" y="304"/>
                  </a:lnTo>
                  <a:cubicBezTo>
                    <a:pt x="365" y="487"/>
                    <a:pt x="578" y="790"/>
                    <a:pt x="851" y="1155"/>
                  </a:cubicBezTo>
                  <a:cubicBezTo>
                    <a:pt x="1581" y="2219"/>
                    <a:pt x="2250" y="3344"/>
                    <a:pt x="2827" y="4499"/>
                  </a:cubicBezTo>
                  <a:cubicBezTo>
                    <a:pt x="3678" y="6231"/>
                    <a:pt x="4317" y="8055"/>
                    <a:pt x="4803" y="9940"/>
                  </a:cubicBezTo>
                  <a:cubicBezTo>
                    <a:pt x="5350" y="12219"/>
                    <a:pt x="5715" y="14560"/>
                    <a:pt x="5836" y="16900"/>
                  </a:cubicBezTo>
                  <a:cubicBezTo>
                    <a:pt x="6080" y="21946"/>
                    <a:pt x="5472" y="26475"/>
                    <a:pt x="5046" y="29757"/>
                  </a:cubicBezTo>
                  <a:cubicBezTo>
                    <a:pt x="4803" y="31368"/>
                    <a:pt x="4621" y="32675"/>
                    <a:pt x="4469" y="33618"/>
                  </a:cubicBezTo>
                  <a:cubicBezTo>
                    <a:pt x="4408" y="34043"/>
                    <a:pt x="4377" y="34408"/>
                    <a:pt x="4317" y="34651"/>
                  </a:cubicBezTo>
                  <a:lnTo>
                    <a:pt x="4286" y="34925"/>
                  </a:lnTo>
                  <a:cubicBezTo>
                    <a:pt x="4286" y="34955"/>
                    <a:pt x="4286" y="34985"/>
                    <a:pt x="4286" y="35016"/>
                  </a:cubicBezTo>
                  <a:cubicBezTo>
                    <a:pt x="4317" y="34985"/>
                    <a:pt x="4317" y="34955"/>
                    <a:pt x="4317" y="34925"/>
                  </a:cubicBezTo>
                  <a:cubicBezTo>
                    <a:pt x="4347" y="34864"/>
                    <a:pt x="4347" y="34773"/>
                    <a:pt x="4377" y="34651"/>
                  </a:cubicBezTo>
                  <a:lnTo>
                    <a:pt x="4560" y="33618"/>
                  </a:lnTo>
                  <a:cubicBezTo>
                    <a:pt x="4712" y="32706"/>
                    <a:pt x="4955" y="31399"/>
                    <a:pt x="5198" y="29757"/>
                  </a:cubicBezTo>
                  <a:cubicBezTo>
                    <a:pt x="5654" y="26505"/>
                    <a:pt x="6292" y="21946"/>
                    <a:pt x="6049" y="16900"/>
                  </a:cubicBezTo>
                  <a:cubicBezTo>
                    <a:pt x="5928" y="14529"/>
                    <a:pt x="5563" y="12189"/>
                    <a:pt x="4985" y="9879"/>
                  </a:cubicBezTo>
                  <a:cubicBezTo>
                    <a:pt x="4499" y="7994"/>
                    <a:pt x="3830" y="6170"/>
                    <a:pt x="2949" y="4438"/>
                  </a:cubicBezTo>
                  <a:cubicBezTo>
                    <a:pt x="2371" y="3283"/>
                    <a:pt x="1703" y="2158"/>
                    <a:pt x="912" y="1125"/>
                  </a:cubicBezTo>
                  <a:cubicBezTo>
                    <a:pt x="639" y="730"/>
                    <a:pt x="396" y="456"/>
                    <a:pt x="244" y="274"/>
                  </a:cubicBezTo>
                  <a:lnTo>
                    <a:pt x="61" y="61"/>
                  </a:lnTo>
                  <a:cubicBezTo>
                    <a:pt x="61" y="31"/>
                    <a:pt x="31" y="3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2"/>
            <p:cNvSpPr/>
            <p:nvPr/>
          </p:nvSpPr>
          <p:spPr>
            <a:xfrm>
              <a:off x="6482600" y="4034397"/>
              <a:ext cx="125151" cy="18073"/>
            </a:xfrm>
            <a:custGeom>
              <a:avLst/>
              <a:gdLst/>
              <a:ahLst/>
              <a:cxnLst/>
              <a:rect l="l" t="t" r="r" b="b"/>
              <a:pathLst>
                <a:path w="11308" h="1633" extrusionOk="0">
                  <a:moveTo>
                    <a:pt x="4668" y="0"/>
                  </a:moveTo>
                  <a:cubicBezTo>
                    <a:pt x="3584" y="0"/>
                    <a:pt x="2507" y="200"/>
                    <a:pt x="1520" y="599"/>
                  </a:cubicBezTo>
                  <a:cubicBezTo>
                    <a:pt x="1095" y="751"/>
                    <a:pt x="730" y="934"/>
                    <a:pt x="365" y="1177"/>
                  </a:cubicBezTo>
                  <a:cubicBezTo>
                    <a:pt x="213" y="1268"/>
                    <a:pt x="92" y="1359"/>
                    <a:pt x="0" y="1481"/>
                  </a:cubicBezTo>
                  <a:cubicBezTo>
                    <a:pt x="487" y="1177"/>
                    <a:pt x="1004" y="934"/>
                    <a:pt x="1520" y="721"/>
                  </a:cubicBezTo>
                  <a:cubicBezTo>
                    <a:pt x="2501" y="379"/>
                    <a:pt x="3532" y="208"/>
                    <a:pt x="4576" y="208"/>
                  </a:cubicBezTo>
                  <a:cubicBezTo>
                    <a:pt x="4925" y="208"/>
                    <a:pt x="5274" y="227"/>
                    <a:pt x="5624" y="265"/>
                  </a:cubicBezTo>
                  <a:cubicBezTo>
                    <a:pt x="6991" y="417"/>
                    <a:pt x="8329" y="721"/>
                    <a:pt x="9636" y="1147"/>
                  </a:cubicBezTo>
                  <a:lnTo>
                    <a:pt x="10852" y="1511"/>
                  </a:lnTo>
                  <a:cubicBezTo>
                    <a:pt x="11004" y="1572"/>
                    <a:pt x="11156" y="1633"/>
                    <a:pt x="11308" y="1633"/>
                  </a:cubicBezTo>
                  <a:cubicBezTo>
                    <a:pt x="11186" y="1572"/>
                    <a:pt x="11034" y="1481"/>
                    <a:pt x="10882" y="1450"/>
                  </a:cubicBezTo>
                  <a:cubicBezTo>
                    <a:pt x="10609" y="1329"/>
                    <a:pt x="10183" y="1177"/>
                    <a:pt x="9697" y="1025"/>
                  </a:cubicBezTo>
                  <a:cubicBezTo>
                    <a:pt x="8359" y="539"/>
                    <a:pt x="6991" y="204"/>
                    <a:pt x="5624" y="52"/>
                  </a:cubicBezTo>
                  <a:cubicBezTo>
                    <a:pt x="5306" y="18"/>
                    <a:pt x="4987" y="0"/>
                    <a:pt x="4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2"/>
            <p:cNvSpPr/>
            <p:nvPr/>
          </p:nvSpPr>
          <p:spPr>
            <a:xfrm>
              <a:off x="6482268" y="3973404"/>
              <a:ext cx="111018" cy="72680"/>
            </a:xfrm>
            <a:custGeom>
              <a:avLst/>
              <a:gdLst/>
              <a:ahLst/>
              <a:cxnLst/>
              <a:rect l="l" t="t" r="r" b="b"/>
              <a:pathLst>
                <a:path w="10031" h="6567" extrusionOk="0">
                  <a:moveTo>
                    <a:pt x="10031" y="1"/>
                  </a:moveTo>
                  <a:cubicBezTo>
                    <a:pt x="9848" y="1"/>
                    <a:pt x="9696" y="62"/>
                    <a:pt x="9544" y="92"/>
                  </a:cubicBezTo>
                  <a:cubicBezTo>
                    <a:pt x="9240" y="153"/>
                    <a:pt x="8815" y="305"/>
                    <a:pt x="8298" y="487"/>
                  </a:cubicBezTo>
                  <a:cubicBezTo>
                    <a:pt x="5562" y="1460"/>
                    <a:pt x="3100" y="3071"/>
                    <a:pt x="1125" y="5199"/>
                  </a:cubicBezTo>
                  <a:cubicBezTo>
                    <a:pt x="821" y="5502"/>
                    <a:pt x="547" y="5837"/>
                    <a:pt x="274" y="6202"/>
                  </a:cubicBezTo>
                  <a:cubicBezTo>
                    <a:pt x="152" y="6323"/>
                    <a:pt x="61" y="6445"/>
                    <a:pt x="0" y="6566"/>
                  </a:cubicBezTo>
                  <a:cubicBezTo>
                    <a:pt x="122" y="6475"/>
                    <a:pt x="243" y="6354"/>
                    <a:pt x="334" y="6232"/>
                  </a:cubicBezTo>
                  <a:cubicBezTo>
                    <a:pt x="517" y="5989"/>
                    <a:pt x="851" y="5654"/>
                    <a:pt x="1216" y="5290"/>
                  </a:cubicBezTo>
                  <a:cubicBezTo>
                    <a:pt x="3222" y="3223"/>
                    <a:pt x="5654" y="1642"/>
                    <a:pt x="8328" y="609"/>
                  </a:cubicBezTo>
                  <a:cubicBezTo>
                    <a:pt x="8845" y="396"/>
                    <a:pt x="9271" y="274"/>
                    <a:pt x="9575" y="153"/>
                  </a:cubicBezTo>
                  <a:cubicBezTo>
                    <a:pt x="9727" y="122"/>
                    <a:pt x="9879" y="62"/>
                    <a:pt x="10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a:off x="6468467" y="3756425"/>
              <a:ext cx="120448" cy="315225"/>
            </a:xfrm>
            <a:custGeom>
              <a:avLst/>
              <a:gdLst/>
              <a:ahLst/>
              <a:cxnLst/>
              <a:rect l="l" t="t" r="r" b="b"/>
              <a:pathLst>
                <a:path w="10883" h="28482" extrusionOk="0">
                  <a:moveTo>
                    <a:pt x="1" y="1"/>
                  </a:moveTo>
                  <a:lnTo>
                    <a:pt x="1733" y="9241"/>
                  </a:lnTo>
                  <a:cubicBezTo>
                    <a:pt x="2068" y="15715"/>
                    <a:pt x="1521" y="22190"/>
                    <a:pt x="62" y="28481"/>
                  </a:cubicBezTo>
                  <a:cubicBezTo>
                    <a:pt x="1095" y="26840"/>
                    <a:pt x="3071" y="25928"/>
                    <a:pt x="5016" y="25715"/>
                  </a:cubicBezTo>
                  <a:cubicBezTo>
                    <a:pt x="5465" y="25660"/>
                    <a:pt x="5912" y="25636"/>
                    <a:pt x="6358" y="25636"/>
                  </a:cubicBezTo>
                  <a:cubicBezTo>
                    <a:pt x="7875" y="25636"/>
                    <a:pt x="9379" y="25913"/>
                    <a:pt x="10883" y="26171"/>
                  </a:cubicBezTo>
                  <a:cubicBezTo>
                    <a:pt x="10153" y="24712"/>
                    <a:pt x="8420" y="23892"/>
                    <a:pt x="6779" y="23800"/>
                  </a:cubicBezTo>
                  <a:cubicBezTo>
                    <a:pt x="6602" y="23788"/>
                    <a:pt x="6425" y="23782"/>
                    <a:pt x="6249" y="23782"/>
                  </a:cubicBezTo>
                  <a:cubicBezTo>
                    <a:pt x="4760" y="23782"/>
                    <a:pt x="3299" y="24214"/>
                    <a:pt x="1885" y="24621"/>
                  </a:cubicBezTo>
                  <a:cubicBezTo>
                    <a:pt x="4317" y="23284"/>
                    <a:pt x="6414" y="21460"/>
                    <a:pt x="8025" y="19211"/>
                  </a:cubicBezTo>
                  <a:lnTo>
                    <a:pt x="8025" y="19211"/>
                  </a:lnTo>
                  <a:lnTo>
                    <a:pt x="2129" y="21430"/>
                  </a:lnTo>
                  <a:cubicBezTo>
                    <a:pt x="3344" y="14226"/>
                    <a:pt x="2615" y="6809"/>
                    <a:pt x="1"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2"/>
            <p:cNvSpPr/>
            <p:nvPr/>
          </p:nvSpPr>
          <p:spPr>
            <a:xfrm>
              <a:off x="5914074" y="3369561"/>
              <a:ext cx="188734" cy="411102"/>
            </a:xfrm>
            <a:custGeom>
              <a:avLst/>
              <a:gdLst/>
              <a:ahLst/>
              <a:cxnLst/>
              <a:rect l="l" t="t" r="r" b="b"/>
              <a:pathLst>
                <a:path w="17053" h="37145" extrusionOk="0">
                  <a:moveTo>
                    <a:pt x="6353" y="1"/>
                  </a:moveTo>
                  <a:lnTo>
                    <a:pt x="6353" y="1"/>
                  </a:lnTo>
                  <a:cubicBezTo>
                    <a:pt x="3283" y="1004"/>
                    <a:pt x="1369" y="4621"/>
                    <a:pt x="2220" y="7721"/>
                  </a:cubicBezTo>
                  <a:lnTo>
                    <a:pt x="1" y="13648"/>
                  </a:lnTo>
                  <a:cubicBezTo>
                    <a:pt x="1460" y="23375"/>
                    <a:pt x="7113" y="31947"/>
                    <a:pt x="15472" y="37144"/>
                  </a:cubicBezTo>
                  <a:cubicBezTo>
                    <a:pt x="17053" y="30852"/>
                    <a:pt x="14499" y="24348"/>
                    <a:pt x="11733" y="18481"/>
                  </a:cubicBezTo>
                  <a:cubicBezTo>
                    <a:pt x="8967" y="12615"/>
                    <a:pt x="5897" y="6475"/>
                    <a:pt x="6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2"/>
            <p:cNvSpPr/>
            <p:nvPr/>
          </p:nvSpPr>
          <p:spPr>
            <a:xfrm>
              <a:off x="5731405" y="3582168"/>
              <a:ext cx="440033" cy="567530"/>
            </a:xfrm>
            <a:custGeom>
              <a:avLst/>
              <a:gdLst/>
              <a:ahLst/>
              <a:cxnLst/>
              <a:rect l="l" t="t" r="r" b="b"/>
              <a:pathLst>
                <a:path w="39759" h="51279" extrusionOk="0">
                  <a:moveTo>
                    <a:pt x="10943" y="1"/>
                  </a:moveTo>
                  <a:cubicBezTo>
                    <a:pt x="10943" y="1"/>
                    <a:pt x="1" y="6414"/>
                    <a:pt x="2828" y="18177"/>
                  </a:cubicBezTo>
                  <a:cubicBezTo>
                    <a:pt x="6019" y="31460"/>
                    <a:pt x="35564" y="51278"/>
                    <a:pt x="35564" y="51278"/>
                  </a:cubicBezTo>
                  <a:cubicBezTo>
                    <a:pt x="34166" y="43071"/>
                    <a:pt x="35260" y="35229"/>
                    <a:pt x="39758" y="27874"/>
                  </a:cubicBezTo>
                  <a:lnTo>
                    <a:pt x="24469" y="13709"/>
                  </a:lnTo>
                  <a:lnTo>
                    <a:pt x="109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a:off x="5755631" y="3582168"/>
              <a:ext cx="416813" cy="569877"/>
            </a:xfrm>
            <a:custGeom>
              <a:avLst/>
              <a:gdLst/>
              <a:ahLst/>
              <a:cxnLst/>
              <a:rect l="l" t="t" r="r" b="b"/>
              <a:pathLst>
                <a:path w="37661" h="51491" extrusionOk="0">
                  <a:moveTo>
                    <a:pt x="8785" y="1"/>
                  </a:moveTo>
                  <a:lnTo>
                    <a:pt x="8785" y="1"/>
                  </a:lnTo>
                  <a:cubicBezTo>
                    <a:pt x="8785" y="1"/>
                    <a:pt x="8693" y="62"/>
                    <a:pt x="8542" y="153"/>
                  </a:cubicBezTo>
                  <a:cubicBezTo>
                    <a:pt x="8359" y="244"/>
                    <a:pt x="8116" y="426"/>
                    <a:pt x="7812" y="639"/>
                  </a:cubicBezTo>
                  <a:cubicBezTo>
                    <a:pt x="6931" y="1277"/>
                    <a:pt x="6079" y="2007"/>
                    <a:pt x="5289" y="2767"/>
                  </a:cubicBezTo>
                  <a:cubicBezTo>
                    <a:pt x="4043" y="4013"/>
                    <a:pt x="2949" y="5411"/>
                    <a:pt x="2098" y="6931"/>
                  </a:cubicBezTo>
                  <a:cubicBezTo>
                    <a:pt x="943" y="8968"/>
                    <a:pt x="274" y="11217"/>
                    <a:pt x="152" y="13557"/>
                  </a:cubicBezTo>
                  <a:cubicBezTo>
                    <a:pt x="0" y="16384"/>
                    <a:pt x="608" y="19211"/>
                    <a:pt x="1946" y="21703"/>
                  </a:cubicBezTo>
                  <a:cubicBezTo>
                    <a:pt x="2645" y="23101"/>
                    <a:pt x="3496" y="24439"/>
                    <a:pt x="4438" y="25715"/>
                  </a:cubicBezTo>
                  <a:cubicBezTo>
                    <a:pt x="4864" y="26384"/>
                    <a:pt x="5380" y="27023"/>
                    <a:pt x="5897" y="27661"/>
                  </a:cubicBezTo>
                  <a:cubicBezTo>
                    <a:pt x="6444" y="28269"/>
                    <a:pt x="6961" y="28937"/>
                    <a:pt x="7538" y="29576"/>
                  </a:cubicBezTo>
                  <a:cubicBezTo>
                    <a:pt x="12067" y="34682"/>
                    <a:pt x="17721" y="39606"/>
                    <a:pt x="23891" y="44470"/>
                  </a:cubicBezTo>
                  <a:cubicBezTo>
                    <a:pt x="27083" y="46932"/>
                    <a:pt x="30214" y="49242"/>
                    <a:pt x="33344" y="51369"/>
                  </a:cubicBezTo>
                  <a:lnTo>
                    <a:pt x="33527" y="51491"/>
                  </a:lnTo>
                  <a:lnTo>
                    <a:pt x="33496" y="51278"/>
                  </a:lnTo>
                  <a:cubicBezTo>
                    <a:pt x="32706" y="46992"/>
                    <a:pt x="32737" y="42646"/>
                    <a:pt x="33527" y="38360"/>
                  </a:cubicBezTo>
                  <a:cubicBezTo>
                    <a:pt x="34287" y="34682"/>
                    <a:pt x="35685" y="31126"/>
                    <a:pt x="37630" y="27934"/>
                  </a:cubicBezTo>
                  <a:lnTo>
                    <a:pt x="37661" y="27874"/>
                  </a:lnTo>
                  <a:lnTo>
                    <a:pt x="37630" y="27813"/>
                  </a:lnTo>
                  <a:lnTo>
                    <a:pt x="26445" y="17509"/>
                  </a:lnTo>
                  <a:lnTo>
                    <a:pt x="23375" y="14682"/>
                  </a:lnTo>
                  <a:lnTo>
                    <a:pt x="22554" y="13952"/>
                  </a:lnTo>
                  <a:lnTo>
                    <a:pt x="22280" y="13709"/>
                  </a:lnTo>
                  <a:lnTo>
                    <a:pt x="22280" y="13709"/>
                  </a:lnTo>
                  <a:cubicBezTo>
                    <a:pt x="22280" y="13709"/>
                    <a:pt x="22372" y="13801"/>
                    <a:pt x="22524" y="13983"/>
                  </a:cubicBezTo>
                  <a:lnTo>
                    <a:pt x="23314" y="14743"/>
                  </a:lnTo>
                  <a:lnTo>
                    <a:pt x="26353" y="17600"/>
                  </a:lnTo>
                  <a:lnTo>
                    <a:pt x="37473" y="27901"/>
                  </a:lnTo>
                  <a:lnTo>
                    <a:pt x="37473" y="27901"/>
                  </a:lnTo>
                  <a:cubicBezTo>
                    <a:pt x="35486" y="31108"/>
                    <a:pt x="34100" y="34644"/>
                    <a:pt x="33344" y="38360"/>
                  </a:cubicBezTo>
                  <a:cubicBezTo>
                    <a:pt x="32568" y="42542"/>
                    <a:pt x="32525" y="46871"/>
                    <a:pt x="33245" y="51086"/>
                  </a:cubicBezTo>
                  <a:lnTo>
                    <a:pt x="33245" y="51086"/>
                  </a:lnTo>
                  <a:cubicBezTo>
                    <a:pt x="30206" y="48995"/>
                    <a:pt x="27109" y="46729"/>
                    <a:pt x="24013" y="44318"/>
                  </a:cubicBezTo>
                  <a:cubicBezTo>
                    <a:pt x="17843" y="39485"/>
                    <a:pt x="12189" y="34530"/>
                    <a:pt x="7690" y="29454"/>
                  </a:cubicBezTo>
                  <a:cubicBezTo>
                    <a:pt x="7113" y="28846"/>
                    <a:pt x="6535" y="28208"/>
                    <a:pt x="6049" y="27570"/>
                  </a:cubicBezTo>
                  <a:cubicBezTo>
                    <a:pt x="5532" y="26901"/>
                    <a:pt x="5016" y="26293"/>
                    <a:pt x="4560" y="25624"/>
                  </a:cubicBezTo>
                  <a:cubicBezTo>
                    <a:pt x="3617" y="24378"/>
                    <a:pt x="2797" y="23041"/>
                    <a:pt x="2067" y="21673"/>
                  </a:cubicBezTo>
                  <a:cubicBezTo>
                    <a:pt x="760" y="19180"/>
                    <a:pt x="152" y="16384"/>
                    <a:pt x="274" y="13588"/>
                  </a:cubicBezTo>
                  <a:cubicBezTo>
                    <a:pt x="395" y="11278"/>
                    <a:pt x="1034" y="9028"/>
                    <a:pt x="2189" y="7022"/>
                  </a:cubicBezTo>
                  <a:cubicBezTo>
                    <a:pt x="3040" y="5472"/>
                    <a:pt x="4104" y="4074"/>
                    <a:pt x="5350" y="2828"/>
                  </a:cubicBezTo>
                  <a:cubicBezTo>
                    <a:pt x="6110" y="2037"/>
                    <a:pt x="6961" y="1338"/>
                    <a:pt x="7842" y="670"/>
                  </a:cubicBezTo>
                  <a:cubicBezTo>
                    <a:pt x="8146" y="457"/>
                    <a:pt x="8390" y="274"/>
                    <a:pt x="8542" y="183"/>
                  </a:cubicBezTo>
                  <a:lnTo>
                    <a:pt x="87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p:nvPr/>
          </p:nvSpPr>
          <p:spPr>
            <a:xfrm>
              <a:off x="6109526" y="3615813"/>
              <a:ext cx="264093" cy="566147"/>
            </a:xfrm>
            <a:custGeom>
              <a:avLst/>
              <a:gdLst/>
              <a:ahLst/>
              <a:cxnLst/>
              <a:rect l="l" t="t" r="r" b="b"/>
              <a:pathLst>
                <a:path w="23862" h="51154" extrusionOk="0">
                  <a:moveTo>
                    <a:pt x="11490" y="0"/>
                  </a:moveTo>
                  <a:lnTo>
                    <a:pt x="5593" y="24834"/>
                  </a:lnTo>
                  <a:cubicBezTo>
                    <a:pt x="1338" y="30943"/>
                    <a:pt x="1" y="38633"/>
                    <a:pt x="1399" y="47813"/>
                  </a:cubicBezTo>
                  <a:cubicBezTo>
                    <a:pt x="1399" y="47813"/>
                    <a:pt x="5499" y="51154"/>
                    <a:pt x="10621" y="51154"/>
                  </a:cubicBezTo>
                  <a:cubicBezTo>
                    <a:pt x="12144" y="51154"/>
                    <a:pt x="13758" y="50859"/>
                    <a:pt x="15381" y="50092"/>
                  </a:cubicBezTo>
                  <a:cubicBezTo>
                    <a:pt x="16536" y="49545"/>
                    <a:pt x="17964" y="48147"/>
                    <a:pt x="18816" y="45776"/>
                  </a:cubicBezTo>
                  <a:cubicBezTo>
                    <a:pt x="23314" y="33436"/>
                    <a:pt x="23861" y="821"/>
                    <a:pt x="23861" y="821"/>
                  </a:cubicBezTo>
                  <a:lnTo>
                    <a:pt x="11490" y="0"/>
                  </a:lnTo>
                  <a:close/>
                </a:path>
              </a:pathLst>
            </a:custGeom>
            <a:solidFill>
              <a:srgbClr val="81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6157293" y="4057849"/>
              <a:ext cx="178641" cy="125505"/>
            </a:xfrm>
            <a:custGeom>
              <a:avLst/>
              <a:gdLst/>
              <a:ahLst/>
              <a:cxnLst/>
              <a:rect l="l" t="t" r="r" b="b"/>
              <a:pathLst>
                <a:path w="16141" h="11340" extrusionOk="0">
                  <a:moveTo>
                    <a:pt x="16141" y="0"/>
                  </a:moveTo>
                  <a:cubicBezTo>
                    <a:pt x="16111" y="91"/>
                    <a:pt x="16080" y="152"/>
                    <a:pt x="16080" y="243"/>
                  </a:cubicBezTo>
                  <a:lnTo>
                    <a:pt x="15928" y="882"/>
                  </a:lnTo>
                  <a:cubicBezTo>
                    <a:pt x="15807" y="1459"/>
                    <a:pt x="15624" y="2310"/>
                    <a:pt x="15320" y="3313"/>
                  </a:cubicBezTo>
                  <a:cubicBezTo>
                    <a:pt x="14986" y="4468"/>
                    <a:pt x="14530" y="5623"/>
                    <a:pt x="13983" y="6718"/>
                  </a:cubicBezTo>
                  <a:cubicBezTo>
                    <a:pt x="13314" y="8055"/>
                    <a:pt x="12311" y="9210"/>
                    <a:pt x="11065" y="10031"/>
                  </a:cubicBezTo>
                  <a:cubicBezTo>
                    <a:pt x="9758" y="10791"/>
                    <a:pt x="8268" y="11155"/>
                    <a:pt x="6779" y="11155"/>
                  </a:cubicBezTo>
                  <a:cubicBezTo>
                    <a:pt x="5563" y="11155"/>
                    <a:pt x="4317" y="11003"/>
                    <a:pt x="3162" y="10669"/>
                  </a:cubicBezTo>
                  <a:cubicBezTo>
                    <a:pt x="2372" y="10426"/>
                    <a:pt x="1581" y="10152"/>
                    <a:pt x="822" y="9788"/>
                  </a:cubicBezTo>
                  <a:cubicBezTo>
                    <a:pt x="305" y="9575"/>
                    <a:pt x="1" y="9423"/>
                    <a:pt x="1" y="9423"/>
                  </a:cubicBezTo>
                  <a:lnTo>
                    <a:pt x="1" y="9423"/>
                  </a:lnTo>
                  <a:cubicBezTo>
                    <a:pt x="62" y="9484"/>
                    <a:pt x="122" y="9514"/>
                    <a:pt x="214" y="9544"/>
                  </a:cubicBezTo>
                  <a:cubicBezTo>
                    <a:pt x="335" y="9636"/>
                    <a:pt x="518" y="9757"/>
                    <a:pt x="791" y="9879"/>
                  </a:cubicBezTo>
                  <a:cubicBezTo>
                    <a:pt x="1551" y="10243"/>
                    <a:pt x="2311" y="10578"/>
                    <a:pt x="3132" y="10791"/>
                  </a:cubicBezTo>
                  <a:cubicBezTo>
                    <a:pt x="4317" y="11155"/>
                    <a:pt x="5533" y="11338"/>
                    <a:pt x="6779" y="11338"/>
                  </a:cubicBezTo>
                  <a:cubicBezTo>
                    <a:pt x="6833" y="11339"/>
                    <a:pt x="6888" y="11339"/>
                    <a:pt x="6942" y="11339"/>
                  </a:cubicBezTo>
                  <a:cubicBezTo>
                    <a:pt x="8407" y="11339"/>
                    <a:pt x="9867" y="10946"/>
                    <a:pt x="11156" y="10213"/>
                  </a:cubicBezTo>
                  <a:cubicBezTo>
                    <a:pt x="12433" y="9362"/>
                    <a:pt x="13466" y="8207"/>
                    <a:pt x="14135" y="6809"/>
                  </a:cubicBezTo>
                  <a:cubicBezTo>
                    <a:pt x="14682" y="5715"/>
                    <a:pt x="15138" y="4529"/>
                    <a:pt x="15442" y="3344"/>
                  </a:cubicBezTo>
                  <a:cubicBezTo>
                    <a:pt x="15715" y="2341"/>
                    <a:pt x="15898" y="1490"/>
                    <a:pt x="15989" y="912"/>
                  </a:cubicBezTo>
                  <a:cubicBezTo>
                    <a:pt x="16050" y="638"/>
                    <a:pt x="16080" y="395"/>
                    <a:pt x="16111" y="243"/>
                  </a:cubicBezTo>
                  <a:cubicBezTo>
                    <a:pt x="16111" y="183"/>
                    <a:pt x="16141" y="91"/>
                    <a:pt x="16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2"/>
            <p:cNvSpPr/>
            <p:nvPr/>
          </p:nvSpPr>
          <p:spPr>
            <a:xfrm>
              <a:off x="6057719" y="3892666"/>
              <a:ext cx="109347" cy="101279"/>
            </a:xfrm>
            <a:custGeom>
              <a:avLst/>
              <a:gdLst/>
              <a:ahLst/>
              <a:cxnLst/>
              <a:rect l="l" t="t" r="r" b="b"/>
              <a:pathLst>
                <a:path w="9880" h="9151" extrusionOk="0">
                  <a:moveTo>
                    <a:pt x="9727" y="1"/>
                  </a:moveTo>
                  <a:cubicBezTo>
                    <a:pt x="9575" y="1"/>
                    <a:pt x="9454" y="1"/>
                    <a:pt x="9332" y="31"/>
                  </a:cubicBezTo>
                  <a:cubicBezTo>
                    <a:pt x="8815" y="123"/>
                    <a:pt x="8329" y="244"/>
                    <a:pt x="7843" y="426"/>
                  </a:cubicBezTo>
                  <a:cubicBezTo>
                    <a:pt x="6293" y="1034"/>
                    <a:pt x="4894" y="1977"/>
                    <a:pt x="3770" y="3253"/>
                  </a:cubicBezTo>
                  <a:cubicBezTo>
                    <a:pt x="2676" y="4500"/>
                    <a:pt x="1733" y="5867"/>
                    <a:pt x="943" y="7326"/>
                  </a:cubicBezTo>
                  <a:cubicBezTo>
                    <a:pt x="639" y="7904"/>
                    <a:pt x="396" y="8329"/>
                    <a:pt x="244" y="8664"/>
                  </a:cubicBezTo>
                  <a:cubicBezTo>
                    <a:pt x="153" y="8816"/>
                    <a:pt x="61" y="8968"/>
                    <a:pt x="1" y="9150"/>
                  </a:cubicBezTo>
                  <a:cubicBezTo>
                    <a:pt x="122" y="8998"/>
                    <a:pt x="213" y="8846"/>
                    <a:pt x="305" y="8694"/>
                  </a:cubicBezTo>
                  <a:lnTo>
                    <a:pt x="1065" y="7387"/>
                  </a:lnTo>
                  <a:cubicBezTo>
                    <a:pt x="1885" y="5958"/>
                    <a:pt x="2827" y="4621"/>
                    <a:pt x="3922" y="3375"/>
                  </a:cubicBezTo>
                  <a:cubicBezTo>
                    <a:pt x="5016" y="2159"/>
                    <a:pt x="6384" y="1186"/>
                    <a:pt x="7904" y="548"/>
                  </a:cubicBezTo>
                  <a:cubicBezTo>
                    <a:pt x="8542" y="305"/>
                    <a:pt x="9211" y="123"/>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2"/>
            <p:cNvSpPr/>
            <p:nvPr/>
          </p:nvSpPr>
          <p:spPr>
            <a:xfrm>
              <a:off x="6125673" y="3329154"/>
              <a:ext cx="314549" cy="323669"/>
            </a:xfrm>
            <a:custGeom>
              <a:avLst/>
              <a:gdLst/>
              <a:ahLst/>
              <a:cxnLst/>
              <a:rect l="l" t="t" r="r" b="b"/>
              <a:pathLst>
                <a:path w="28421" h="29245" extrusionOk="0">
                  <a:moveTo>
                    <a:pt x="18558" y="0"/>
                  </a:moveTo>
                  <a:cubicBezTo>
                    <a:pt x="16908" y="0"/>
                    <a:pt x="11385" y="5606"/>
                    <a:pt x="10487" y="6144"/>
                  </a:cubicBezTo>
                  <a:cubicBezTo>
                    <a:pt x="10405" y="6194"/>
                    <a:pt x="10315" y="6217"/>
                    <a:pt x="10218" y="6217"/>
                  </a:cubicBezTo>
                  <a:cubicBezTo>
                    <a:pt x="9236" y="6217"/>
                    <a:pt x="7455" y="3871"/>
                    <a:pt x="4165" y="2406"/>
                  </a:cubicBezTo>
                  <a:cubicBezTo>
                    <a:pt x="3540" y="2131"/>
                    <a:pt x="2996" y="2021"/>
                    <a:pt x="2526" y="2021"/>
                  </a:cubicBezTo>
                  <a:cubicBezTo>
                    <a:pt x="710" y="2021"/>
                    <a:pt x="1" y="3652"/>
                    <a:pt x="1" y="3652"/>
                  </a:cubicBezTo>
                  <a:cubicBezTo>
                    <a:pt x="1" y="3652"/>
                    <a:pt x="7174" y="8606"/>
                    <a:pt x="8055" y="11372"/>
                  </a:cubicBezTo>
                  <a:cubicBezTo>
                    <a:pt x="8663" y="13318"/>
                    <a:pt x="10214" y="21737"/>
                    <a:pt x="10487" y="22649"/>
                  </a:cubicBezTo>
                  <a:lnTo>
                    <a:pt x="9363" y="28728"/>
                  </a:lnTo>
                  <a:lnTo>
                    <a:pt x="22159" y="29245"/>
                  </a:lnTo>
                  <a:lnTo>
                    <a:pt x="22493" y="24412"/>
                  </a:lnTo>
                  <a:cubicBezTo>
                    <a:pt x="22493" y="24412"/>
                    <a:pt x="25138" y="16479"/>
                    <a:pt x="25959" y="15111"/>
                  </a:cubicBezTo>
                  <a:cubicBezTo>
                    <a:pt x="26779" y="13743"/>
                    <a:pt x="28421" y="11737"/>
                    <a:pt x="27873" y="10005"/>
                  </a:cubicBezTo>
                  <a:cubicBezTo>
                    <a:pt x="27620" y="9202"/>
                    <a:pt x="26955" y="8986"/>
                    <a:pt x="26315" y="8986"/>
                  </a:cubicBezTo>
                  <a:cubicBezTo>
                    <a:pt x="25573" y="8986"/>
                    <a:pt x="24864" y="9275"/>
                    <a:pt x="24864" y="9275"/>
                  </a:cubicBezTo>
                  <a:cubicBezTo>
                    <a:pt x="25052" y="6758"/>
                    <a:pt x="24154" y="6147"/>
                    <a:pt x="23237" y="6147"/>
                  </a:cubicBezTo>
                  <a:cubicBezTo>
                    <a:pt x="22372" y="6147"/>
                    <a:pt x="21490" y="6691"/>
                    <a:pt x="21490" y="6691"/>
                  </a:cubicBezTo>
                  <a:cubicBezTo>
                    <a:pt x="21880" y="4391"/>
                    <a:pt x="20670" y="3979"/>
                    <a:pt x="19752" y="3979"/>
                  </a:cubicBezTo>
                  <a:cubicBezTo>
                    <a:pt x="19238" y="3979"/>
                    <a:pt x="18816" y="4108"/>
                    <a:pt x="18816" y="4108"/>
                  </a:cubicBezTo>
                  <a:cubicBezTo>
                    <a:pt x="19150" y="3500"/>
                    <a:pt x="19545" y="2953"/>
                    <a:pt x="19971" y="2406"/>
                  </a:cubicBezTo>
                  <a:cubicBezTo>
                    <a:pt x="20518" y="1767"/>
                    <a:pt x="20183" y="187"/>
                    <a:pt x="18633" y="4"/>
                  </a:cubicBezTo>
                  <a:cubicBezTo>
                    <a:pt x="18609" y="2"/>
                    <a:pt x="18584" y="0"/>
                    <a:pt x="18558" y="0"/>
                  </a:cubicBezTo>
                  <a:close/>
                </a:path>
              </a:pathLst>
            </a:custGeom>
            <a:solidFill>
              <a:srgbClr val="81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6124334" y="3327848"/>
              <a:ext cx="311849" cy="330365"/>
            </a:xfrm>
            <a:custGeom>
              <a:avLst/>
              <a:gdLst/>
              <a:ahLst/>
              <a:cxnLst/>
              <a:rect l="l" t="t" r="r" b="b"/>
              <a:pathLst>
                <a:path w="28177" h="29850" extrusionOk="0">
                  <a:moveTo>
                    <a:pt x="18693" y="1"/>
                  </a:moveTo>
                  <a:cubicBezTo>
                    <a:pt x="18450" y="1"/>
                    <a:pt x="18207" y="62"/>
                    <a:pt x="17994" y="183"/>
                  </a:cubicBezTo>
                  <a:cubicBezTo>
                    <a:pt x="17782" y="274"/>
                    <a:pt x="17569" y="396"/>
                    <a:pt x="17356" y="518"/>
                  </a:cubicBezTo>
                  <a:cubicBezTo>
                    <a:pt x="16961" y="761"/>
                    <a:pt x="16596" y="1034"/>
                    <a:pt x="16201" y="1338"/>
                  </a:cubicBezTo>
                  <a:cubicBezTo>
                    <a:pt x="15441" y="1916"/>
                    <a:pt x="14712" y="2524"/>
                    <a:pt x="14012" y="3162"/>
                  </a:cubicBezTo>
                  <a:lnTo>
                    <a:pt x="12310" y="4651"/>
                  </a:lnTo>
                  <a:cubicBezTo>
                    <a:pt x="11763" y="5168"/>
                    <a:pt x="11216" y="5685"/>
                    <a:pt x="10639" y="6110"/>
                  </a:cubicBezTo>
                  <a:cubicBezTo>
                    <a:pt x="10539" y="6199"/>
                    <a:pt x="10432" y="6235"/>
                    <a:pt x="10322" y="6235"/>
                  </a:cubicBezTo>
                  <a:cubicBezTo>
                    <a:pt x="10130" y="6235"/>
                    <a:pt x="9931" y="6124"/>
                    <a:pt x="9757" y="5989"/>
                  </a:cubicBezTo>
                  <a:cubicBezTo>
                    <a:pt x="9484" y="5776"/>
                    <a:pt x="9210" y="5533"/>
                    <a:pt x="8936" y="5290"/>
                  </a:cubicBezTo>
                  <a:cubicBezTo>
                    <a:pt x="8389" y="4803"/>
                    <a:pt x="7842" y="4317"/>
                    <a:pt x="7265" y="3891"/>
                  </a:cubicBezTo>
                  <a:cubicBezTo>
                    <a:pt x="6687" y="3466"/>
                    <a:pt x="6110" y="3071"/>
                    <a:pt x="5471" y="2736"/>
                  </a:cubicBezTo>
                  <a:cubicBezTo>
                    <a:pt x="4863" y="2402"/>
                    <a:pt x="4195" y="2159"/>
                    <a:pt x="3496" y="2007"/>
                  </a:cubicBezTo>
                  <a:cubicBezTo>
                    <a:pt x="3293" y="1967"/>
                    <a:pt x="3091" y="1948"/>
                    <a:pt x="2890" y="1948"/>
                  </a:cubicBezTo>
                  <a:cubicBezTo>
                    <a:pt x="1701" y="1948"/>
                    <a:pt x="576" y="2621"/>
                    <a:pt x="30" y="3739"/>
                  </a:cubicBezTo>
                  <a:lnTo>
                    <a:pt x="0" y="3800"/>
                  </a:lnTo>
                  <a:lnTo>
                    <a:pt x="61" y="3861"/>
                  </a:lnTo>
                  <a:cubicBezTo>
                    <a:pt x="1976" y="5138"/>
                    <a:pt x="3800" y="6597"/>
                    <a:pt x="5502" y="8147"/>
                  </a:cubicBezTo>
                  <a:cubicBezTo>
                    <a:pt x="6292" y="8876"/>
                    <a:pt x="6991" y="9667"/>
                    <a:pt x="7599" y="10548"/>
                  </a:cubicBezTo>
                  <a:cubicBezTo>
                    <a:pt x="8176" y="11399"/>
                    <a:pt x="8328" y="12402"/>
                    <a:pt x="8541" y="13344"/>
                  </a:cubicBezTo>
                  <a:cubicBezTo>
                    <a:pt x="9423" y="17113"/>
                    <a:pt x="9970" y="20305"/>
                    <a:pt x="10547" y="22767"/>
                  </a:cubicBezTo>
                  <a:lnTo>
                    <a:pt x="9757" y="27266"/>
                  </a:lnTo>
                  <a:cubicBezTo>
                    <a:pt x="9666" y="27752"/>
                    <a:pt x="9605" y="28147"/>
                    <a:pt x="9544" y="28421"/>
                  </a:cubicBezTo>
                  <a:cubicBezTo>
                    <a:pt x="9484" y="28694"/>
                    <a:pt x="9484" y="28816"/>
                    <a:pt x="9484" y="28816"/>
                  </a:cubicBezTo>
                  <a:cubicBezTo>
                    <a:pt x="9484" y="28816"/>
                    <a:pt x="9514" y="28694"/>
                    <a:pt x="9575" y="28451"/>
                  </a:cubicBezTo>
                  <a:lnTo>
                    <a:pt x="9818" y="27266"/>
                  </a:lnTo>
                  <a:cubicBezTo>
                    <a:pt x="10000" y="26232"/>
                    <a:pt x="10274" y="24712"/>
                    <a:pt x="10669" y="22767"/>
                  </a:cubicBezTo>
                  <a:cubicBezTo>
                    <a:pt x="10091" y="20335"/>
                    <a:pt x="9544" y="17083"/>
                    <a:pt x="8724" y="13314"/>
                  </a:cubicBezTo>
                  <a:cubicBezTo>
                    <a:pt x="8602" y="12858"/>
                    <a:pt x="8511" y="12372"/>
                    <a:pt x="8359" y="11885"/>
                  </a:cubicBezTo>
                  <a:lnTo>
                    <a:pt x="8268" y="11521"/>
                  </a:lnTo>
                  <a:cubicBezTo>
                    <a:pt x="8237" y="11399"/>
                    <a:pt x="8176" y="11278"/>
                    <a:pt x="8116" y="11156"/>
                  </a:cubicBezTo>
                  <a:cubicBezTo>
                    <a:pt x="8025" y="10913"/>
                    <a:pt x="7903" y="10670"/>
                    <a:pt x="7751" y="10457"/>
                  </a:cubicBezTo>
                  <a:cubicBezTo>
                    <a:pt x="7143" y="9575"/>
                    <a:pt x="6414" y="8755"/>
                    <a:pt x="5623" y="8056"/>
                  </a:cubicBezTo>
                  <a:cubicBezTo>
                    <a:pt x="3942" y="6494"/>
                    <a:pt x="2142" y="5051"/>
                    <a:pt x="223" y="3757"/>
                  </a:cubicBezTo>
                  <a:lnTo>
                    <a:pt x="223" y="3757"/>
                  </a:lnTo>
                  <a:cubicBezTo>
                    <a:pt x="528" y="3212"/>
                    <a:pt x="998" y="2754"/>
                    <a:pt x="1550" y="2463"/>
                  </a:cubicBezTo>
                  <a:cubicBezTo>
                    <a:pt x="1959" y="2269"/>
                    <a:pt x="2429" y="2167"/>
                    <a:pt x="2895" y="2167"/>
                  </a:cubicBezTo>
                  <a:cubicBezTo>
                    <a:pt x="3087" y="2167"/>
                    <a:pt x="3279" y="2184"/>
                    <a:pt x="3465" y="2220"/>
                  </a:cubicBezTo>
                  <a:cubicBezTo>
                    <a:pt x="4134" y="2341"/>
                    <a:pt x="4772" y="2584"/>
                    <a:pt x="5380" y="2919"/>
                  </a:cubicBezTo>
                  <a:cubicBezTo>
                    <a:pt x="5988" y="3253"/>
                    <a:pt x="6596" y="3648"/>
                    <a:pt x="7143" y="4074"/>
                  </a:cubicBezTo>
                  <a:cubicBezTo>
                    <a:pt x="7721" y="4499"/>
                    <a:pt x="8237" y="4955"/>
                    <a:pt x="8784" y="5442"/>
                  </a:cubicBezTo>
                  <a:cubicBezTo>
                    <a:pt x="9058" y="5715"/>
                    <a:pt x="9332" y="5958"/>
                    <a:pt x="9635" y="6171"/>
                  </a:cubicBezTo>
                  <a:cubicBezTo>
                    <a:pt x="9787" y="6293"/>
                    <a:pt x="9970" y="6384"/>
                    <a:pt x="10152" y="6445"/>
                  </a:cubicBezTo>
                  <a:cubicBezTo>
                    <a:pt x="10200" y="6451"/>
                    <a:pt x="10248" y="6455"/>
                    <a:pt x="10295" y="6455"/>
                  </a:cubicBezTo>
                  <a:cubicBezTo>
                    <a:pt x="10458" y="6455"/>
                    <a:pt x="10612" y="6410"/>
                    <a:pt x="10730" y="6293"/>
                  </a:cubicBezTo>
                  <a:cubicBezTo>
                    <a:pt x="11338" y="5837"/>
                    <a:pt x="11885" y="5320"/>
                    <a:pt x="12432" y="4834"/>
                  </a:cubicBezTo>
                  <a:lnTo>
                    <a:pt x="14104" y="3314"/>
                  </a:lnTo>
                  <a:cubicBezTo>
                    <a:pt x="14833" y="2676"/>
                    <a:pt x="15563" y="2068"/>
                    <a:pt x="16323" y="1490"/>
                  </a:cubicBezTo>
                  <a:cubicBezTo>
                    <a:pt x="16687" y="1217"/>
                    <a:pt x="17052" y="943"/>
                    <a:pt x="17447" y="700"/>
                  </a:cubicBezTo>
                  <a:cubicBezTo>
                    <a:pt x="17660" y="578"/>
                    <a:pt x="17842" y="457"/>
                    <a:pt x="18055" y="366"/>
                  </a:cubicBezTo>
                  <a:cubicBezTo>
                    <a:pt x="18237" y="274"/>
                    <a:pt x="18450" y="214"/>
                    <a:pt x="18663" y="214"/>
                  </a:cubicBezTo>
                  <a:cubicBezTo>
                    <a:pt x="19119" y="244"/>
                    <a:pt x="19514" y="426"/>
                    <a:pt x="19818" y="761"/>
                  </a:cubicBezTo>
                  <a:cubicBezTo>
                    <a:pt x="20092" y="1095"/>
                    <a:pt x="20244" y="1521"/>
                    <a:pt x="20183" y="1946"/>
                  </a:cubicBezTo>
                  <a:cubicBezTo>
                    <a:pt x="20183" y="2159"/>
                    <a:pt x="20092" y="2341"/>
                    <a:pt x="19940" y="2493"/>
                  </a:cubicBezTo>
                  <a:cubicBezTo>
                    <a:pt x="19818" y="2676"/>
                    <a:pt x="19666" y="2858"/>
                    <a:pt x="19544" y="3040"/>
                  </a:cubicBezTo>
                  <a:cubicBezTo>
                    <a:pt x="19271" y="3405"/>
                    <a:pt x="19058" y="3770"/>
                    <a:pt x="18815" y="4165"/>
                  </a:cubicBezTo>
                  <a:lnTo>
                    <a:pt x="18693" y="4378"/>
                  </a:lnTo>
                  <a:lnTo>
                    <a:pt x="18937" y="4317"/>
                  </a:lnTo>
                  <a:cubicBezTo>
                    <a:pt x="19215" y="4224"/>
                    <a:pt x="19512" y="4184"/>
                    <a:pt x="19812" y="4184"/>
                  </a:cubicBezTo>
                  <a:cubicBezTo>
                    <a:pt x="19905" y="4184"/>
                    <a:pt x="19998" y="4188"/>
                    <a:pt x="20092" y="4195"/>
                  </a:cubicBezTo>
                  <a:cubicBezTo>
                    <a:pt x="20487" y="4226"/>
                    <a:pt x="20851" y="4378"/>
                    <a:pt x="21125" y="4651"/>
                  </a:cubicBezTo>
                  <a:cubicBezTo>
                    <a:pt x="21338" y="4955"/>
                    <a:pt x="21490" y="5320"/>
                    <a:pt x="21520" y="5685"/>
                  </a:cubicBezTo>
                  <a:lnTo>
                    <a:pt x="21520" y="6232"/>
                  </a:lnTo>
                  <a:lnTo>
                    <a:pt x="21459" y="6809"/>
                  </a:lnTo>
                  <a:lnTo>
                    <a:pt x="21429" y="6992"/>
                  </a:lnTo>
                  <a:lnTo>
                    <a:pt x="21581" y="6901"/>
                  </a:lnTo>
                  <a:cubicBezTo>
                    <a:pt x="22007" y="6627"/>
                    <a:pt x="22493" y="6475"/>
                    <a:pt x="22979" y="6384"/>
                  </a:cubicBezTo>
                  <a:cubicBezTo>
                    <a:pt x="23078" y="6364"/>
                    <a:pt x="23179" y="6354"/>
                    <a:pt x="23280" y="6354"/>
                  </a:cubicBezTo>
                  <a:cubicBezTo>
                    <a:pt x="23641" y="6354"/>
                    <a:pt x="24001" y="6480"/>
                    <a:pt x="24286" y="6718"/>
                  </a:cubicBezTo>
                  <a:cubicBezTo>
                    <a:pt x="24590" y="7083"/>
                    <a:pt x="24773" y="7539"/>
                    <a:pt x="24803" y="7995"/>
                  </a:cubicBezTo>
                  <a:cubicBezTo>
                    <a:pt x="24864" y="8481"/>
                    <a:pt x="24864" y="8937"/>
                    <a:pt x="24833" y="9393"/>
                  </a:cubicBezTo>
                  <a:lnTo>
                    <a:pt x="24833" y="9545"/>
                  </a:lnTo>
                  <a:lnTo>
                    <a:pt x="24955" y="9484"/>
                  </a:lnTo>
                  <a:cubicBezTo>
                    <a:pt x="25411" y="9302"/>
                    <a:pt x="25897" y="9211"/>
                    <a:pt x="26414" y="9211"/>
                  </a:cubicBezTo>
                  <a:cubicBezTo>
                    <a:pt x="26627" y="9211"/>
                    <a:pt x="26870" y="9241"/>
                    <a:pt x="27083" y="9332"/>
                  </a:cubicBezTo>
                  <a:cubicBezTo>
                    <a:pt x="27204" y="9363"/>
                    <a:pt x="27295" y="9423"/>
                    <a:pt x="27387" y="9484"/>
                  </a:cubicBezTo>
                  <a:cubicBezTo>
                    <a:pt x="27478" y="9575"/>
                    <a:pt x="27569" y="9636"/>
                    <a:pt x="27630" y="9727"/>
                  </a:cubicBezTo>
                  <a:cubicBezTo>
                    <a:pt x="27873" y="10123"/>
                    <a:pt x="27994" y="10609"/>
                    <a:pt x="27934" y="11065"/>
                  </a:cubicBezTo>
                  <a:cubicBezTo>
                    <a:pt x="27903" y="11521"/>
                    <a:pt x="27812" y="11946"/>
                    <a:pt x="27599" y="12372"/>
                  </a:cubicBezTo>
                  <a:cubicBezTo>
                    <a:pt x="27235" y="13192"/>
                    <a:pt x="26809" y="13952"/>
                    <a:pt x="26292" y="14682"/>
                  </a:cubicBezTo>
                  <a:cubicBezTo>
                    <a:pt x="25836" y="15411"/>
                    <a:pt x="25472" y="16171"/>
                    <a:pt x="25198" y="16962"/>
                  </a:cubicBezTo>
                  <a:cubicBezTo>
                    <a:pt x="24043" y="19971"/>
                    <a:pt x="23192" y="22554"/>
                    <a:pt x="22523" y="24530"/>
                  </a:cubicBezTo>
                  <a:cubicBezTo>
                    <a:pt x="22493" y="26232"/>
                    <a:pt x="22462" y="27570"/>
                    <a:pt x="22432" y="28481"/>
                  </a:cubicBezTo>
                  <a:lnTo>
                    <a:pt x="22432" y="29515"/>
                  </a:lnTo>
                  <a:lnTo>
                    <a:pt x="22432" y="29849"/>
                  </a:lnTo>
                  <a:cubicBezTo>
                    <a:pt x="22432" y="29849"/>
                    <a:pt x="22462" y="29728"/>
                    <a:pt x="22462" y="29484"/>
                  </a:cubicBezTo>
                  <a:cubicBezTo>
                    <a:pt x="22462" y="29241"/>
                    <a:pt x="22493" y="28907"/>
                    <a:pt x="22493" y="28481"/>
                  </a:cubicBezTo>
                  <a:cubicBezTo>
                    <a:pt x="22523" y="27570"/>
                    <a:pt x="22554" y="26232"/>
                    <a:pt x="22614" y="24530"/>
                  </a:cubicBezTo>
                  <a:cubicBezTo>
                    <a:pt x="23314" y="22554"/>
                    <a:pt x="24165" y="19971"/>
                    <a:pt x="25350" y="16992"/>
                  </a:cubicBezTo>
                  <a:cubicBezTo>
                    <a:pt x="25624" y="16202"/>
                    <a:pt x="25988" y="15442"/>
                    <a:pt x="26444" y="14743"/>
                  </a:cubicBezTo>
                  <a:cubicBezTo>
                    <a:pt x="26961" y="14013"/>
                    <a:pt x="27387" y="13223"/>
                    <a:pt x="27782" y="12433"/>
                  </a:cubicBezTo>
                  <a:cubicBezTo>
                    <a:pt x="27964" y="11977"/>
                    <a:pt x="28086" y="11521"/>
                    <a:pt x="28116" y="11065"/>
                  </a:cubicBezTo>
                  <a:cubicBezTo>
                    <a:pt x="28177" y="10548"/>
                    <a:pt x="28055" y="10031"/>
                    <a:pt x="27782" y="9636"/>
                  </a:cubicBezTo>
                  <a:cubicBezTo>
                    <a:pt x="27721" y="9515"/>
                    <a:pt x="27630" y="9423"/>
                    <a:pt x="27508" y="9332"/>
                  </a:cubicBezTo>
                  <a:cubicBezTo>
                    <a:pt x="27417" y="9271"/>
                    <a:pt x="27295" y="9211"/>
                    <a:pt x="27174" y="9150"/>
                  </a:cubicBezTo>
                  <a:cubicBezTo>
                    <a:pt x="26931" y="9059"/>
                    <a:pt x="26687" y="9028"/>
                    <a:pt x="26414" y="9028"/>
                  </a:cubicBezTo>
                  <a:cubicBezTo>
                    <a:pt x="25943" y="9028"/>
                    <a:pt x="25472" y="9104"/>
                    <a:pt x="25023" y="9256"/>
                  </a:cubicBezTo>
                  <a:lnTo>
                    <a:pt x="25023" y="9256"/>
                  </a:lnTo>
                  <a:cubicBezTo>
                    <a:pt x="25046" y="8815"/>
                    <a:pt x="25040" y="8377"/>
                    <a:pt x="24985" y="7964"/>
                  </a:cubicBezTo>
                  <a:cubicBezTo>
                    <a:pt x="24955" y="7448"/>
                    <a:pt x="24742" y="6961"/>
                    <a:pt x="24408" y="6597"/>
                  </a:cubicBezTo>
                  <a:cubicBezTo>
                    <a:pt x="24225" y="6414"/>
                    <a:pt x="23982" y="6262"/>
                    <a:pt x="23739" y="6201"/>
                  </a:cubicBezTo>
                  <a:cubicBezTo>
                    <a:pt x="23618" y="6186"/>
                    <a:pt x="23488" y="6179"/>
                    <a:pt x="23359" y="6179"/>
                  </a:cubicBezTo>
                  <a:cubicBezTo>
                    <a:pt x="23230" y="6179"/>
                    <a:pt x="23101" y="6186"/>
                    <a:pt x="22979" y="6201"/>
                  </a:cubicBezTo>
                  <a:cubicBezTo>
                    <a:pt x="22527" y="6281"/>
                    <a:pt x="22098" y="6431"/>
                    <a:pt x="21692" y="6651"/>
                  </a:cubicBezTo>
                  <a:lnTo>
                    <a:pt x="21692" y="6651"/>
                  </a:lnTo>
                  <a:lnTo>
                    <a:pt x="21733" y="6262"/>
                  </a:lnTo>
                  <a:lnTo>
                    <a:pt x="21733" y="5685"/>
                  </a:lnTo>
                  <a:cubicBezTo>
                    <a:pt x="21703" y="5259"/>
                    <a:pt x="21551" y="4864"/>
                    <a:pt x="21277" y="4530"/>
                  </a:cubicBezTo>
                  <a:cubicBezTo>
                    <a:pt x="20973" y="4226"/>
                    <a:pt x="20578" y="4043"/>
                    <a:pt x="20152" y="4013"/>
                  </a:cubicBezTo>
                  <a:cubicBezTo>
                    <a:pt x="20052" y="4006"/>
                    <a:pt x="19951" y="4002"/>
                    <a:pt x="19851" y="4002"/>
                  </a:cubicBezTo>
                  <a:cubicBezTo>
                    <a:pt x="19601" y="4002"/>
                    <a:pt x="19352" y="4026"/>
                    <a:pt x="19113" y="4080"/>
                  </a:cubicBezTo>
                  <a:lnTo>
                    <a:pt x="19113" y="4080"/>
                  </a:lnTo>
                  <a:cubicBezTo>
                    <a:pt x="19311" y="3774"/>
                    <a:pt x="19497" y="3468"/>
                    <a:pt x="19727" y="3162"/>
                  </a:cubicBezTo>
                  <a:cubicBezTo>
                    <a:pt x="19848" y="2980"/>
                    <a:pt x="19970" y="2797"/>
                    <a:pt x="20122" y="2645"/>
                  </a:cubicBezTo>
                  <a:cubicBezTo>
                    <a:pt x="20274" y="2432"/>
                    <a:pt x="20396" y="2220"/>
                    <a:pt x="20426" y="1976"/>
                  </a:cubicBezTo>
                  <a:cubicBezTo>
                    <a:pt x="20456" y="1490"/>
                    <a:pt x="20304" y="1004"/>
                    <a:pt x="20000" y="639"/>
                  </a:cubicBezTo>
                  <a:cubicBezTo>
                    <a:pt x="19666" y="274"/>
                    <a:pt x="19210" y="31"/>
                    <a:pt x="18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2"/>
            <p:cNvSpPr/>
            <p:nvPr/>
          </p:nvSpPr>
          <p:spPr>
            <a:xfrm>
              <a:off x="6298249" y="3375615"/>
              <a:ext cx="35339" cy="32306"/>
            </a:xfrm>
            <a:custGeom>
              <a:avLst/>
              <a:gdLst/>
              <a:ahLst/>
              <a:cxnLst/>
              <a:rect l="l" t="t" r="r" b="b"/>
              <a:pathLst>
                <a:path w="3193" h="2919" extrusionOk="0">
                  <a:moveTo>
                    <a:pt x="3192" y="1"/>
                  </a:moveTo>
                  <a:lnTo>
                    <a:pt x="3192" y="1"/>
                  </a:lnTo>
                  <a:cubicBezTo>
                    <a:pt x="2584" y="366"/>
                    <a:pt x="2007" y="822"/>
                    <a:pt x="1490" y="1338"/>
                  </a:cubicBezTo>
                  <a:cubicBezTo>
                    <a:pt x="912" y="1794"/>
                    <a:pt x="426" y="2341"/>
                    <a:pt x="1" y="2919"/>
                  </a:cubicBezTo>
                  <a:cubicBezTo>
                    <a:pt x="548" y="2463"/>
                    <a:pt x="1095" y="1977"/>
                    <a:pt x="1612" y="1490"/>
                  </a:cubicBezTo>
                  <a:cubicBezTo>
                    <a:pt x="2159" y="1004"/>
                    <a:pt x="2706" y="518"/>
                    <a:pt x="3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6343327" y="3401170"/>
              <a:ext cx="22556" cy="28964"/>
            </a:xfrm>
            <a:custGeom>
              <a:avLst/>
              <a:gdLst/>
              <a:ahLst/>
              <a:cxnLst/>
              <a:rect l="l" t="t" r="r" b="b"/>
              <a:pathLst>
                <a:path w="2038" h="2617" extrusionOk="0">
                  <a:moveTo>
                    <a:pt x="2035" y="1"/>
                  </a:moveTo>
                  <a:cubicBezTo>
                    <a:pt x="1990" y="1"/>
                    <a:pt x="1629" y="627"/>
                    <a:pt x="1095" y="1339"/>
                  </a:cubicBezTo>
                  <a:cubicBezTo>
                    <a:pt x="548" y="2069"/>
                    <a:pt x="1" y="2555"/>
                    <a:pt x="31" y="2616"/>
                  </a:cubicBezTo>
                  <a:cubicBezTo>
                    <a:pt x="973" y="1978"/>
                    <a:pt x="1672" y="1066"/>
                    <a:pt x="2037" y="2"/>
                  </a:cubicBezTo>
                  <a:cubicBezTo>
                    <a:pt x="2036" y="1"/>
                    <a:pt x="2036" y="1"/>
                    <a:pt x="2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6382683" y="3430122"/>
              <a:ext cx="17177" cy="23552"/>
            </a:xfrm>
            <a:custGeom>
              <a:avLst/>
              <a:gdLst/>
              <a:ahLst/>
              <a:cxnLst/>
              <a:rect l="l" t="t" r="r" b="b"/>
              <a:pathLst>
                <a:path w="1552" h="2128" extrusionOk="0">
                  <a:moveTo>
                    <a:pt x="1521" y="0"/>
                  </a:moveTo>
                  <a:cubicBezTo>
                    <a:pt x="913" y="638"/>
                    <a:pt x="396" y="1337"/>
                    <a:pt x="1" y="2128"/>
                  </a:cubicBezTo>
                  <a:cubicBezTo>
                    <a:pt x="335" y="1824"/>
                    <a:pt x="639" y="1489"/>
                    <a:pt x="852" y="1125"/>
                  </a:cubicBezTo>
                  <a:cubicBezTo>
                    <a:pt x="1126" y="790"/>
                    <a:pt x="1369" y="395"/>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301;p22">
            <a:extLst>
              <a:ext uri="{FF2B5EF4-FFF2-40B4-BE49-F238E27FC236}">
                <a16:creationId xmlns:a16="http://schemas.microsoft.com/office/drawing/2014/main" id="{EDAACE06-A87C-6F04-6FC1-E1CE451E942C}"/>
              </a:ext>
            </a:extLst>
          </p:cNvPr>
          <p:cNvSpPr txBox="1">
            <a:spLocks noGrp="1"/>
          </p:cNvSpPr>
          <p:nvPr>
            <p:ph type="ctrTitle"/>
          </p:nvPr>
        </p:nvSpPr>
        <p:spPr>
          <a:xfrm>
            <a:off x="678198" y="448690"/>
            <a:ext cx="7986299" cy="2377500"/>
          </a:xfrm>
          <a:prstGeom prst="rect">
            <a:avLst/>
          </a:prstGeom>
        </p:spPr>
        <p:txBody>
          <a:bodyPr spcFirstLastPara="1" wrap="square" lIns="91425" tIns="91425" rIns="91425" bIns="91425" anchor="b" anchorCtr="0">
            <a:noAutofit/>
          </a:bodyPr>
          <a:lstStyle/>
          <a:p>
            <a:pPr lvl="0">
              <a:lnSpc>
                <a:spcPct val="150000"/>
              </a:lnSpc>
              <a:spcAft>
                <a:spcPts val="1000"/>
              </a:spcAft>
            </a:pPr>
            <a:r>
              <a:rPr lang="en-US" sz="3500" b="1" dirty="0">
                <a:solidFill>
                  <a:schemeClr val="tx1"/>
                </a:solidFill>
                <a:effectLst/>
                <a:latin typeface="+mj-lt"/>
                <a:ea typeface="Calibri" panose="020F0502020204030204" pitchFamily="34" charset="0"/>
                <a:cs typeface="Times New Roman" panose="02020603050405020304" pitchFamily="18" charset="0"/>
              </a:rPr>
              <a:t>NHIỆT LIỆT CHÀO MỪNG CÁC EM ĐẾN VỚI 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16" name="Group 15">
            <a:extLst>
              <a:ext uri="{FF2B5EF4-FFF2-40B4-BE49-F238E27FC236}">
                <a16:creationId xmlns:a16="http://schemas.microsoft.com/office/drawing/2014/main" id="{167FE162-6429-FBD4-4B46-D6BA75FEAD45}"/>
              </a:ext>
            </a:extLst>
          </p:cNvPr>
          <p:cNvGrpSpPr/>
          <p:nvPr/>
        </p:nvGrpSpPr>
        <p:grpSpPr>
          <a:xfrm>
            <a:off x="3481322" y="410285"/>
            <a:ext cx="2181355" cy="569502"/>
            <a:chOff x="1273216" y="541668"/>
            <a:chExt cx="1863524" cy="569502"/>
          </a:xfrm>
        </p:grpSpPr>
        <p:sp>
          <p:nvSpPr>
            <p:cNvPr id="17" name="Rectangle: Rounded Corners 16">
              <a:extLst>
                <a:ext uri="{FF2B5EF4-FFF2-40B4-BE49-F238E27FC236}">
                  <a16:creationId xmlns:a16="http://schemas.microsoft.com/office/drawing/2014/main" id="{522AD957-2117-9BC5-6C2D-8063ECDAEBE4}"/>
                </a:ext>
              </a:extLst>
            </p:cNvPr>
            <p:cNvSpPr/>
            <p:nvPr/>
          </p:nvSpPr>
          <p:spPr>
            <a:xfrm>
              <a:off x="1273216" y="555585"/>
              <a:ext cx="1863524" cy="55558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000"/>
            </a:p>
          </p:txBody>
        </p:sp>
        <p:sp>
          <p:nvSpPr>
            <p:cNvPr id="18" name="TextBox 17">
              <a:extLst>
                <a:ext uri="{FF2B5EF4-FFF2-40B4-BE49-F238E27FC236}">
                  <a16:creationId xmlns:a16="http://schemas.microsoft.com/office/drawing/2014/main" id="{118EC18E-FEA0-1889-1CC6-F7506387D5BF}"/>
                </a:ext>
              </a:extLst>
            </p:cNvPr>
            <p:cNvSpPr txBox="1"/>
            <p:nvPr/>
          </p:nvSpPr>
          <p:spPr>
            <a:xfrm>
              <a:off x="1524341" y="541668"/>
              <a:ext cx="1612399" cy="498342"/>
            </a:xfrm>
            <a:prstGeom prst="rect">
              <a:avLst/>
            </a:prstGeom>
            <a:noFill/>
          </p:spPr>
          <p:txBody>
            <a:bodyPr wrap="square">
              <a:spAutoFit/>
            </a:bodyPr>
            <a:lstStyle/>
            <a:p>
              <a:pPr algn="just">
                <a:lnSpc>
                  <a:spcPct val="150000"/>
                </a:lnSpc>
                <a:spcBef>
                  <a:spcPts val="600"/>
                </a:spcBef>
                <a:spcAft>
                  <a:spcPts val="600"/>
                </a:spcAft>
              </a:pPr>
              <a:r>
                <a:rPr lang="vi-VN" sz="2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Luyện tập </a:t>
              </a:r>
              <a:r>
                <a:rPr lang="en-US" sz="20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1</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9CDEE39-5809-20F7-7934-DEA9CDA24820}"/>
                  </a:ext>
                </a:extLst>
              </p:cNvPr>
              <p:cNvSpPr txBox="1"/>
              <p:nvPr/>
            </p:nvSpPr>
            <p:spPr>
              <a:xfrm>
                <a:off x="1121472" y="1053962"/>
                <a:ext cx="7248293" cy="1517788"/>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en>
                    </m:f>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69CDEE39-5809-20F7-7934-DEA9CDA24820}"/>
                  </a:ext>
                </a:extLst>
              </p:cNvPr>
              <p:cNvSpPr txBox="1">
                <a:spLocks noRot="1" noChangeAspect="1" noMove="1" noResize="1" noEditPoints="1" noAdjustHandles="1" noChangeArrowheads="1" noChangeShapeType="1" noTextEdit="1"/>
              </p:cNvSpPr>
              <p:nvPr/>
            </p:nvSpPr>
            <p:spPr>
              <a:xfrm>
                <a:off x="1121472" y="1053962"/>
                <a:ext cx="7248293" cy="1517788"/>
              </a:xfrm>
              <a:prstGeom prst="rect">
                <a:avLst/>
              </a:prstGeom>
              <a:blipFill>
                <a:blip r:embed="rId3"/>
                <a:stretch>
                  <a:fillRect l="-92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B1978DFD-A6EF-936B-3916-4BEF3FC2BBED}"/>
              </a:ext>
            </a:extLst>
          </p:cNvPr>
          <p:cNvSpPr txBox="1"/>
          <p:nvPr/>
        </p:nvSpPr>
        <p:spPr>
          <a:xfrm>
            <a:off x="478796" y="2645925"/>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44D5ED0-8A73-5ED6-54C4-BB8C926B7FFD}"/>
                  </a:ext>
                </a:extLst>
              </p:cNvPr>
              <p:cNvSpPr txBox="1"/>
              <p:nvPr/>
            </p:nvSpPr>
            <p:spPr>
              <a:xfrm>
                <a:off x="1362460" y="3150230"/>
                <a:ext cx="6713033" cy="1293559"/>
              </a:xfrm>
              <a:prstGeom prst="rect">
                <a:avLst/>
              </a:prstGeom>
              <a:noFill/>
            </p:spPr>
            <p:txBody>
              <a:bodyPr wrap="square">
                <a:spAutoFit/>
              </a:bodyPr>
              <a:lstStyle/>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Biểu thức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−5</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căn thức bậc hai vì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2</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−5</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244D5ED0-8A73-5ED6-54C4-BB8C926B7FFD}"/>
                  </a:ext>
                </a:extLst>
              </p:cNvPr>
              <p:cNvSpPr txBox="1">
                <a:spLocks noRot="1" noChangeAspect="1" noMove="1" noResize="1" noEditPoints="1" noAdjustHandles="1" noChangeArrowheads="1" noChangeShapeType="1" noTextEdit="1"/>
              </p:cNvSpPr>
              <p:nvPr/>
            </p:nvSpPr>
            <p:spPr>
              <a:xfrm>
                <a:off x="1362460" y="3150230"/>
                <a:ext cx="6713033" cy="1293559"/>
              </a:xfrm>
              <a:prstGeom prst="rect">
                <a:avLst/>
              </a:prstGeom>
              <a:blipFill>
                <a:blip r:embed="rId4"/>
                <a:stretch>
                  <a:fillRect l="-999" r="-908" b="-7547"/>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16" name="Group 15">
            <a:extLst>
              <a:ext uri="{FF2B5EF4-FFF2-40B4-BE49-F238E27FC236}">
                <a16:creationId xmlns:a16="http://schemas.microsoft.com/office/drawing/2014/main" id="{167FE162-6429-FBD4-4B46-D6BA75FEAD45}"/>
              </a:ext>
            </a:extLst>
          </p:cNvPr>
          <p:cNvGrpSpPr/>
          <p:nvPr/>
        </p:nvGrpSpPr>
        <p:grpSpPr>
          <a:xfrm>
            <a:off x="3481322" y="410285"/>
            <a:ext cx="2181355" cy="569502"/>
            <a:chOff x="1273216" y="541668"/>
            <a:chExt cx="1863524" cy="569502"/>
          </a:xfrm>
        </p:grpSpPr>
        <p:sp>
          <p:nvSpPr>
            <p:cNvPr id="17" name="Rectangle: Rounded Corners 16">
              <a:extLst>
                <a:ext uri="{FF2B5EF4-FFF2-40B4-BE49-F238E27FC236}">
                  <a16:creationId xmlns:a16="http://schemas.microsoft.com/office/drawing/2014/main" id="{522AD957-2117-9BC5-6C2D-8063ECDAEBE4}"/>
                </a:ext>
              </a:extLst>
            </p:cNvPr>
            <p:cNvSpPr/>
            <p:nvPr/>
          </p:nvSpPr>
          <p:spPr>
            <a:xfrm>
              <a:off x="1273216" y="555585"/>
              <a:ext cx="1863524" cy="55558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000"/>
            </a:p>
          </p:txBody>
        </p:sp>
        <p:sp>
          <p:nvSpPr>
            <p:cNvPr id="18" name="TextBox 17">
              <a:extLst>
                <a:ext uri="{FF2B5EF4-FFF2-40B4-BE49-F238E27FC236}">
                  <a16:creationId xmlns:a16="http://schemas.microsoft.com/office/drawing/2014/main" id="{118EC18E-FEA0-1889-1CC6-F7506387D5BF}"/>
                </a:ext>
              </a:extLst>
            </p:cNvPr>
            <p:cNvSpPr txBox="1"/>
            <p:nvPr/>
          </p:nvSpPr>
          <p:spPr>
            <a:xfrm>
              <a:off x="1524341" y="541668"/>
              <a:ext cx="1612399" cy="498342"/>
            </a:xfrm>
            <a:prstGeom prst="rect">
              <a:avLst/>
            </a:prstGeom>
            <a:noFill/>
          </p:spPr>
          <p:txBody>
            <a:bodyPr wrap="square">
              <a:spAutoFit/>
            </a:bodyPr>
            <a:lstStyle/>
            <a:p>
              <a:pPr algn="just">
                <a:lnSpc>
                  <a:spcPct val="150000"/>
                </a:lnSpc>
                <a:spcBef>
                  <a:spcPts val="600"/>
                </a:spcBef>
                <a:spcAft>
                  <a:spcPts val="600"/>
                </a:spcAft>
              </a:pPr>
              <a:r>
                <a:rPr lang="vi-VN" sz="2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Luyện tập </a:t>
              </a:r>
              <a:r>
                <a:rPr lang="en-US" sz="20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1</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9CDEE39-5809-20F7-7934-DEA9CDA24820}"/>
                  </a:ext>
                </a:extLst>
              </p:cNvPr>
              <p:cNvSpPr txBox="1"/>
              <p:nvPr/>
            </p:nvSpPr>
            <p:spPr>
              <a:xfrm>
                <a:off x="1121472" y="1053962"/>
                <a:ext cx="7248293" cy="1517788"/>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en>
                    </m:f>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69CDEE39-5809-20F7-7934-DEA9CDA24820}"/>
                  </a:ext>
                </a:extLst>
              </p:cNvPr>
              <p:cNvSpPr txBox="1">
                <a:spLocks noRot="1" noChangeAspect="1" noMove="1" noResize="1" noEditPoints="1" noAdjustHandles="1" noChangeArrowheads="1" noChangeShapeType="1" noTextEdit="1"/>
              </p:cNvSpPr>
              <p:nvPr/>
            </p:nvSpPr>
            <p:spPr>
              <a:xfrm>
                <a:off x="1121472" y="1053962"/>
                <a:ext cx="7248293" cy="1517788"/>
              </a:xfrm>
              <a:prstGeom prst="rect">
                <a:avLst/>
              </a:prstGeom>
              <a:blipFill>
                <a:blip r:embed="rId3"/>
                <a:stretch>
                  <a:fillRect l="-92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B1978DFD-A6EF-936B-3916-4BEF3FC2BBED}"/>
              </a:ext>
            </a:extLst>
          </p:cNvPr>
          <p:cNvSpPr txBox="1"/>
          <p:nvPr/>
        </p:nvSpPr>
        <p:spPr>
          <a:xfrm>
            <a:off x="478796" y="2645925"/>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44D5ED0-8A73-5ED6-54C4-BB8C926B7FFD}"/>
                  </a:ext>
                </a:extLst>
              </p:cNvPr>
              <p:cNvSpPr txBox="1"/>
              <p:nvPr/>
            </p:nvSpPr>
            <p:spPr>
              <a:xfrm>
                <a:off x="764633" y="3010689"/>
                <a:ext cx="7961970" cy="1708609"/>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Biểu thức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den>
                        </m:f>
                        <m:r>
                          <a:rPr lang="vi-VN" sz="2000" i="1">
                            <a:latin typeface="Cambria Math" panose="02040503050406030204" pitchFamily="18" charset="0"/>
                            <a:ea typeface="Times New Roman" panose="02020603050405020304" pitchFamily="18" charset="0"/>
                            <a:cs typeface="Arial" panose="020B0604020202020204" pitchFamily="34" charset="0"/>
                          </a:rPr>
                          <m:t> </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căn thức bậc hai vì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den>
                    </m:f>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c) Biểu thức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den>
                    </m:f>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không là một căn thức bậc hai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244D5ED0-8A73-5ED6-54C4-BB8C926B7FFD}"/>
                  </a:ext>
                </a:extLst>
              </p:cNvPr>
              <p:cNvSpPr txBox="1">
                <a:spLocks noRot="1" noChangeAspect="1" noMove="1" noResize="1" noEditPoints="1" noAdjustHandles="1" noChangeArrowheads="1" noChangeShapeType="1" noTextEdit="1"/>
              </p:cNvSpPr>
              <p:nvPr/>
            </p:nvSpPr>
            <p:spPr>
              <a:xfrm>
                <a:off x="764633" y="3010689"/>
                <a:ext cx="7961970" cy="1708609"/>
              </a:xfrm>
              <a:prstGeom prst="rect">
                <a:avLst/>
              </a:prstGeom>
              <a:blipFill>
                <a:blip r:embed="rId4"/>
                <a:stretch>
                  <a:fillRect l="-765" b="-1429"/>
                </a:stretch>
              </a:blipFill>
            </p:spPr>
            <p:txBody>
              <a:bodyPr/>
              <a:lstStyle/>
              <a:p>
                <a:r>
                  <a:rPr lang="en-US">
                    <a:noFill/>
                  </a:rPr>
                  <a:t> </a:t>
                </a:r>
              </a:p>
            </p:txBody>
          </p:sp>
        </mc:Fallback>
      </mc:AlternateContent>
    </p:spTree>
    <p:extLst>
      <p:ext uri="{BB962C8B-B14F-4D97-AF65-F5344CB8AC3E}">
        <p14:creationId xmlns:p14="http://schemas.microsoft.com/office/powerpoint/2010/main" val="28834291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20" name="TextBox 19">
            <a:extLst>
              <a:ext uri="{FF2B5EF4-FFF2-40B4-BE49-F238E27FC236}">
                <a16:creationId xmlns:a16="http://schemas.microsoft.com/office/drawing/2014/main" id="{F3DFB237-C9EC-2BA3-298E-6A40339D8BB2}"/>
              </a:ext>
            </a:extLst>
          </p:cNvPr>
          <p:cNvSpPr txBox="1"/>
          <p:nvPr/>
        </p:nvSpPr>
        <p:spPr>
          <a:xfrm>
            <a:off x="1596371" y="319776"/>
            <a:ext cx="1140106" cy="498342"/>
          </a:xfrm>
          <a:prstGeom prst="rect">
            <a:avLst/>
          </a:prstGeom>
          <a:noFill/>
        </p:spPr>
        <p:txBody>
          <a:bodyPr wrap="square">
            <a:spAutoFit/>
          </a:bodyPr>
          <a:lstStyle/>
          <a:p>
            <a:pPr algn="just">
              <a:lnSpc>
                <a:spcPct val="150000"/>
              </a:lnSpc>
              <a:spcBef>
                <a:spcPts val="600"/>
              </a:spcBef>
              <a:spcAft>
                <a:spcPts val="600"/>
              </a:spcAft>
            </a:pP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Ví dụ </a:t>
            </a:r>
            <a:r>
              <a:rPr lang="en-US"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2</a:t>
            </a: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US" sz="2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D561CA5-3597-35E4-6BE1-32C0796385F2}"/>
                  </a:ext>
                </a:extLst>
              </p:cNvPr>
              <p:cNvSpPr txBox="1"/>
              <p:nvPr/>
            </p:nvSpPr>
            <p:spPr>
              <a:xfrm>
                <a:off x="529859" y="818118"/>
                <a:ext cx="3273130" cy="3506024"/>
              </a:xfrm>
              <a:prstGeom prst="rect">
                <a:avLst/>
              </a:prstGeom>
              <a:noFill/>
            </p:spPr>
            <p:txBody>
              <a:bodyPr wrap="square">
                <a:spAutoFit/>
              </a:bodyPr>
              <a:lstStyle/>
              <a:p>
                <a:pPr algn="just">
                  <a:lnSpc>
                    <a:spcPct val="2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−9</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2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2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10</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DD561CA5-3597-35E4-6BE1-32C0796385F2}"/>
                  </a:ext>
                </a:extLst>
              </p:cNvPr>
              <p:cNvSpPr txBox="1">
                <a:spLocks noRot="1" noChangeAspect="1" noMove="1" noResize="1" noEditPoints="1" noAdjustHandles="1" noChangeArrowheads="1" noChangeShapeType="1" noTextEdit="1"/>
              </p:cNvSpPr>
              <p:nvPr/>
            </p:nvSpPr>
            <p:spPr>
              <a:xfrm>
                <a:off x="529859" y="818118"/>
                <a:ext cx="3273130" cy="3506024"/>
              </a:xfrm>
              <a:prstGeom prst="rect">
                <a:avLst/>
              </a:prstGeom>
              <a:blipFill>
                <a:blip r:embed="rId3"/>
                <a:stretch>
                  <a:fillRect l="-2048" r="-372" b="-208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E1765392-4E6F-7A25-D519-99DADB5EA058}"/>
              </a:ext>
            </a:extLst>
          </p:cNvPr>
          <p:cNvSpPr txBox="1"/>
          <p:nvPr/>
        </p:nvSpPr>
        <p:spPr>
          <a:xfrm>
            <a:off x="3543688" y="259266"/>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31CAF6B-1A80-351B-D1F2-5384049810DC}"/>
                  </a:ext>
                </a:extLst>
              </p:cNvPr>
              <p:cNvSpPr txBox="1"/>
              <p:nvPr/>
            </p:nvSpPr>
            <p:spPr>
              <a:xfrm>
                <a:off x="4125951" y="690034"/>
                <a:ext cx="4800531" cy="4210704"/>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5</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−9</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16</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=4</m:t>
                      </m:r>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(−7)</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−9</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40</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4 . 10</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10</m:t>
                          </m:r>
                        </m:e>
                      </m:rad>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10</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10</m:t>
                                      </m:r>
                                    </m:e>
                                  </m:rad>
                                </m:e>
                              </m:d>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−9</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A31CAF6B-1A80-351B-D1F2-5384049810DC}"/>
                  </a:ext>
                </a:extLst>
              </p:cNvPr>
              <p:cNvSpPr txBox="1">
                <a:spLocks noRot="1" noChangeAspect="1" noMove="1" noResize="1" noEditPoints="1" noAdjustHandles="1" noChangeArrowheads="1" noChangeShapeType="1" noTextEdit="1"/>
              </p:cNvSpPr>
              <p:nvPr/>
            </p:nvSpPr>
            <p:spPr>
              <a:xfrm>
                <a:off x="4125951" y="690034"/>
                <a:ext cx="4800531" cy="4210704"/>
              </a:xfrm>
              <a:prstGeom prst="rect">
                <a:avLst/>
              </a:prstGeom>
              <a:blipFill>
                <a:blip r:embed="rId4"/>
                <a:stretch>
                  <a:fillRect l="-1398"/>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1C5E84FF-C6BE-4DCD-5174-A67F6AE1FB18}"/>
              </a:ext>
            </a:extLst>
          </p:cNvPr>
          <p:cNvCxnSpPr/>
          <p:nvPr/>
        </p:nvCxnSpPr>
        <p:spPr>
          <a:xfrm>
            <a:off x="3914078" y="914400"/>
            <a:ext cx="0" cy="3969834"/>
          </a:xfrm>
          <a:prstGeom prst="line">
            <a:avLst/>
          </a:prstGeom>
          <a:ln>
            <a:prstDash val="lgDash"/>
          </a:ln>
        </p:spPr>
        <p:style>
          <a:lnRef idx="1">
            <a:schemeClr val="dk1"/>
          </a:lnRef>
          <a:fillRef idx="0">
            <a:schemeClr val="dk1"/>
          </a:fillRef>
          <a:effectRef idx="0">
            <a:schemeClr val="dk1"/>
          </a:effectRef>
          <a:fontRef idx="minor">
            <a:schemeClr val="tx1"/>
          </a:fontRef>
        </p:style>
      </p:cxn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grpSp>
        <p:nvGrpSpPr>
          <p:cNvPr id="24" name="Group 23">
            <a:extLst>
              <a:ext uri="{FF2B5EF4-FFF2-40B4-BE49-F238E27FC236}">
                <a16:creationId xmlns:a16="http://schemas.microsoft.com/office/drawing/2014/main" id="{347D26AC-6309-514A-16F3-0F83E01FC535}"/>
              </a:ext>
            </a:extLst>
          </p:cNvPr>
          <p:cNvGrpSpPr/>
          <p:nvPr/>
        </p:nvGrpSpPr>
        <p:grpSpPr>
          <a:xfrm>
            <a:off x="1081668" y="556276"/>
            <a:ext cx="2181355" cy="555585"/>
            <a:chOff x="1273216" y="555585"/>
            <a:chExt cx="1863524" cy="555585"/>
          </a:xfrm>
        </p:grpSpPr>
        <p:sp>
          <p:nvSpPr>
            <p:cNvPr id="25" name="Rectangle: Rounded Corners 24">
              <a:extLst>
                <a:ext uri="{FF2B5EF4-FFF2-40B4-BE49-F238E27FC236}">
                  <a16:creationId xmlns:a16="http://schemas.microsoft.com/office/drawing/2014/main" id="{2B2B9594-F086-8F4D-5170-55D48C135E41}"/>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000"/>
            </a:p>
          </p:txBody>
        </p:sp>
        <p:sp>
          <p:nvSpPr>
            <p:cNvPr id="26" name="TextBox 25">
              <a:extLst>
                <a:ext uri="{FF2B5EF4-FFF2-40B4-BE49-F238E27FC236}">
                  <a16:creationId xmlns:a16="http://schemas.microsoft.com/office/drawing/2014/main" id="{6A93BE14-8451-0E0D-2D4D-D5F1931F9D24}"/>
                </a:ext>
              </a:extLst>
            </p:cNvPr>
            <p:cNvSpPr txBox="1"/>
            <p:nvPr/>
          </p:nvSpPr>
          <p:spPr>
            <a:xfrm>
              <a:off x="1524341" y="555585"/>
              <a:ext cx="1612399" cy="498342"/>
            </a:xfrm>
            <a:prstGeom prst="rect">
              <a:avLst/>
            </a:prstGeom>
            <a:noFill/>
          </p:spPr>
          <p:txBody>
            <a:bodyPr wrap="square">
              <a:spAutoFit/>
            </a:bodyPr>
            <a:lstStyle/>
            <a:p>
              <a:pPr algn="just">
                <a:lnSpc>
                  <a:spcPct val="150000"/>
                </a:lnSpc>
                <a:spcBef>
                  <a:spcPts val="600"/>
                </a:spcBef>
                <a:spcAft>
                  <a:spcPts val="600"/>
                </a:spcAft>
              </a:pPr>
              <a:r>
                <a:rPr lang="vi-VN" sz="2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Luyện tập </a:t>
              </a:r>
              <a:r>
                <a:rPr lang="en-US" sz="2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503C0AE-5158-AB56-879C-BCFBF19FED7B}"/>
                  </a:ext>
                </a:extLst>
              </p:cNvPr>
              <p:cNvSpPr txBox="1"/>
              <p:nvPr/>
            </p:nvSpPr>
            <p:spPr>
              <a:xfrm>
                <a:off x="3629716" y="254680"/>
                <a:ext cx="4432616" cy="1158779"/>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F503C0AE-5158-AB56-879C-BCFBF19FED7B}"/>
                  </a:ext>
                </a:extLst>
              </p:cNvPr>
              <p:cNvSpPr txBox="1">
                <a:spLocks noRot="1" noChangeAspect="1" noMove="1" noResize="1" noEditPoints="1" noAdjustHandles="1" noChangeArrowheads="1" noChangeShapeType="1" noTextEdit="1"/>
              </p:cNvSpPr>
              <p:nvPr/>
            </p:nvSpPr>
            <p:spPr>
              <a:xfrm>
                <a:off x="3629716" y="254680"/>
                <a:ext cx="4432616" cy="1158779"/>
              </a:xfrm>
              <a:prstGeom prst="rect">
                <a:avLst/>
              </a:prstGeom>
              <a:blipFill>
                <a:blip r:embed="rId3"/>
                <a:stretch>
                  <a:fillRect l="-1374" b="-8421"/>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E611CADA-04C6-B577-8722-95D8376F8C76}"/>
              </a:ext>
            </a:extLst>
          </p:cNvPr>
          <p:cNvSpPr txBox="1"/>
          <p:nvPr/>
        </p:nvSpPr>
        <p:spPr>
          <a:xfrm>
            <a:off x="704842" y="1765847"/>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19524ED-D5D7-555F-C743-CCF9FEC368CD}"/>
                  </a:ext>
                </a:extLst>
              </p:cNvPr>
              <p:cNvSpPr txBox="1"/>
              <p:nvPr/>
            </p:nvSpPr>
            <p:spPr>
              <a:xfrm>
                <a:off x="2172345" y="2017999"/>
                <a:ext cx="5889987" cy="2764411"/>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=2</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2</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+1</m:t>
                          </m:r>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9</m:t>
                          </m:r>
                        </m:e>
                      </m:rad>
                      <m:r>
                        <a:rPr lang="vi-VN" sz="2000" i="1">
                          <a:latin typeface="Cambria Math" panose="02040503050406030204" pitchFamily="18" charset="0"/>
                          <a:ea typeface="Times New Roman" panose="02020603050405020304" pitchFamily="18" charset="0"/>
                          <a:cs typeface="Arial" panose="020B0604020202020204" pitchFamily="34" charset="0"/>
                        </a:rPr>
                        <m:t>=3</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12</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vi-VN"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12</m:t>
                                      </m:r>
                                    </m:e>
                                  </m:rad>
                                </m:e>
                              </m:d>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+1</m:t>
                          </m:r>
                        </m:e>
                      </m:rad>
                      <m:r>
                        <a:rPr lang="vi-VN" sz="2000" i="1">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25</m:t>
                          </m:r>
                        </m:e>
                      </m:rad>
                      <m:r>
                        <a:rPr lang="vi-VN" sz="2000" i="1">
                          <a:latin typeface="Cambria Math" panose="02040503050406030204" pitchFamily="18" charset="0"/>
                          <a:ea typeface="Times New Roman" panose="02020603050405020304" pitchFamily="18" charset="0"/>
                          <a:cs typeface="Arial" panose="020B0604020202020204" pitchFamily="34" charset="0"/>
                        </a:rPr>
                        <m:t>=5 </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319524ED-D5D7-555F-C743-CCF9FEC368CD}"/>
                  </a:ext>
                </a:extLst>
              </p:cNvPr>
              <p:cNvSpPr txBox="1">
                <a:spLocks noRot="1" noChangeAspect="1" noMove="1" noResize="1" noEditPoints="1" noAdjustHandles="1" noChangeArrowheads="1" noChangeShapeType="1" noTextEdit="1"/>
              </p:cNvSpPr>
              <p:nvPr/>
            </p:nvSpPr>
            <p:spPr>
              <a:xfrm>
                <a:off x="2172345" y="2017999"/>
                <a:ext cx="5889987" cy="2764411"/>
              </a:xfrm>
              <a:prstGeom prst="rect">
                <a:avLst/>
              </a:prstGeom>
              <a:blipFill>
                <a:blip r:embed="rId4"/>
                <a:stretch>
                  <a:fillRect l="-1034"/>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0BC45D98-7063-53B6-863E-8807302F1CC9}"/>
              </a:ext>
            </a:extLst>
          </p:cNvPr>
          <p:cNvPicPr>
            <a:picLocks noChangeAspect="1"/>
          </p:cNvPicPr>
          <p:nvPr/>
        </p:nvPicPr>
        <p:blipFill>
          <a:blip r:embed="rId5"/>
          <a:srcRect/>
          <a:stretch>
            <a:fillRect/>
          </a:stretch>
        </p:blipFill>
        <p:spPr>
          <a:xfrm>
            <a:off x="591664" y="3115613"/>
            <a:ext cx="967134" cy="1556755"/>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4" name="Rounded Rectangle 8">
            <a:extLst>
              <a:ext uri="{FF2B5EF4-FFF2-40B4-BE49-F238E27FC236}">
                <a16:creationId xmlns:a16="http://schemas.microsoft.com/office/drawing/2014/main" id="{D048C725-73B8-6635-88DE-AA014C3310AC}"/>
              </a:ext>
            </a:extLst>
          </p:cNvPr>
          <p:cNvSpPr/>
          <p:nvPr/>
        </p:nvSpPr>
        <p:spPr>
          <a:xfrm>
            <a:off x="516851" y="365454"/>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HĐ2</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F31E5F-6ACE-14B4-DE9E-DD37DC3A2068}"/>
                  </a:ext>
                </a:extLst>
              </p:cNvPr>
              <p:cNvSpPr txBox="1"/>
              <p:nvPr/>
            </p:nvSpPr>
            <p:spPr>
              <a:xfrm>
                <a:off x="516851" y="226153"/>
                <a:ext cx="8110298" cy="1573701"/>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B5F31E5F-6ACE-14B4-DE9E-DD37DC3A2068}"/>
                  </a:ext>
                </a:extLst>
              </p:cNvPr>
              <p:cNvSpPr txBox="1">
                <a:spLocks noRot="1" noChangeAspect="1" noMove="1" noResize="1" noEditPoints="1" noAdjustHandles="1" noChangeArrowheads="1" noChangeShapeType="1" noTextEdit="1"/>
              </p:cNvSpPr>
              <p:nvPr/>
            </p:nvSpPr>
            <p:spPr>
              <a:xfrm>
                <a:off x="516851" y="226153"/>
                <a:ext cx="8110298" cy="1573701"/>
              </a:xfrm>
              <a:prstGeom prst="rect">
                <a:avLst/>
              </a:prstGeom>
              <a:blipFill>
                <a:blip r:embed="rId3"/>
                <a:stretch>
                  <a:fillRect l="-827" r="-752" b="-5814"/>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D86854F-ABD1-6C88-8D41-1F4468101AFF}"/>
              </a:ext>
            </a:extLst>
          </p:cNvPr>
          <p:cNvSpPr txBox="1"/>
          <p:nvPr/>
        </p:nvSpPr>
        <p:spPr>
          <a:xfrm>
            <a:off x="481468" y="2217175"/>
            <a:ext cx="1030439" cy="709149"/>
          </a:xfrm>
          <a:prstGeom prst="wedgeEllipseCallout">
            <a:avLst>
              <a:gd name="adj1" fmla="val 50333"/>
              <a:gd name="adj2" fmla="val 47811"/>
            </a:avLst>
          </a:prstGeom>
          <a:solidFill>
            <a:schemeClr val="tx2">
              <a:lumMod val="40000"/>
              <a:lumOff val="6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FE0035-86B0-6663-2AE5-D47FF8083645}"/>
                  </a:ext>
                </a:extLst>
              </p:cNvPr>
              <p:cNvSpPr txBox="1"/>
              <p:nvPr/>
            </p:nvSpPr>
            <p:spPr>
              <a:xfrm>
                <a:off x="1795346" y="1822156"/>
                <a:ext cx="6623824" cy="3095591"/>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a) Thay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r>
                      <a:rPr lang="vi-VN" sz="2000" i="1">
                        <a:effectLst/>
                        <a:latin typeface="Cambria Math" panose="02040503050406030204" pitchFamily="18" charset="0"/>
                        <a:ea typeface="Times New Roman" panose="02020603050405020304" pitchFamily="18" charset="0"/>
                        <a:cs typeface="Arial" panose="020B0604020202020204" pitchFamily="34" charset="0"/>
                      </a:rPr>
                      <m:t>=2</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2−1</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1</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=1</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Vậy biểu thức đã cho xác định.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r>
                      <a:rPr lang="vi-VN" sz="2000" i="1">
                        <a:effectLst/>
                        <a:latin typeface="Cambria Math" panose="02040503050406030204" pitchFamily="18" charset="0"/>
                        <a:ea typeface="Times New Roman" panose="02020603050405020304" pitchFamily="18" charset="0"/>
                        <a:cs typeface="Arial" panose="020B0604020202020204" pitchFamily="34" charset="0"/>
                      </a:rPr>
                      <m:t>=1</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1−1</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0</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Vậy biểu thức đã cho xác định.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c) Thay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r>
                      <a:rPr lang="vi-VN" sz="2000" i="1">
                        <a:effectLst/>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0−1</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−1</m:t>
                        </m:r>
                      </m:e>
                    </m:rad>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Vậy biểu thức đã cho không xác định.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AFE0035-86B0-6663-2AE5-D47FF8083645}"/>
                  </a:ext>
                </a:extLst>
              </p:cNvPr>
              <p:cNvSpPr txBox="1">
                <a:spLocks noRot="1" noChangeAspect="1" noMove="1" noResize="1" noEditPoints="1" noAdjustHandles="1" noChangeArrowheads="1" noChangeShapeType="1" noTextEdit="1"/>
              </p:cNvSpPr>
              <p:nvPr/>
            </p:nvSpPr>
            <p:spPr>
              <a:xfrm>
                <a:off x="1795346" y="1822156"/>
                <a:ext cx="6623824" cy="3095591"/>
              </a:xfrm>
              <a:prstGeom prst="rect">
                <a:avLst/>
              </a:prstGeom>
              <a:blipFill>
                <a:blip r:embed="rId4"/>
                <a:stretch>
                  <a:fillRect l="-1013" r="-1013" b="-2559"/>
                </a:stretch>
              </a:blipFill>
            </p:spPr>
            <p:txBody>
              <a:bodyPr/>
              <a:lstStyle/>
              <a:p>
                <a:r>
                  <a:rPr lang="en-US">
                    <a:noFill/>
                  </a:rPr>
                  <a:t> </a:t>
                </a:r>
              </a:p>
            </p:txBody>
          </p:sp>
        </mc:Fallback>
      </mc:AlternateContent>
      <p:pic>
        <p:nvPicPr>
          <p:cNvPr id="6" name="Picture 6">
            <a:extLst>
              <a:ext uri="{FF2B5EF4-FFF2-40B4-BE49-F238E27FC236}">
                <a16:creationId xmlns:a16="http://schemas.microsoft.com/office/drawing/2014/main" id="{834F13A1-F84F-957F-ED30-EB5D00217E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4340" y="4197264"/>
            <a:ext cx="921877" cy="580782"/>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9" name="Google Shape;622;p28">
            <a:extLst>
              <a:ext uri="{FF2B5EF4-FFF2-40B4-BE49-F238E27FC236}">
                <a16:creationId xmlns:a16="http://schemas.microsoft.com/office/drawing/2014/main" id="{2F25AD8B-BE34-F01B-D8AD-5030930CB3F8}"/>
              </a:ext>
            </a:extLst>
          </p:cNvPr>
          <p:cNvSpPr txBox="1">
            <a:spLocks noGrp="1"/>
          </p:cNvSpPr>
          <p:nvPr>
            <p:ph type="title"/>
          </p:nvPr>
        </p:nvSpPr>
        <p:spPr>
          <a:xfrm>
            <a:off x="3549117" y="970673"/>
            <a:ext cx="2045766"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mj-lt"/>
              </a:rPr>
              <a:t>G</a:t>
            </a:r>
            <a:r>
              <a:rPr lang="en" b="1" dirty="0">
                <a:solidFill>
                  <a:srgbClr val="0070C0"/>
                </a:solidFill>
                <a:latin typeface="+mj-lt"/>
              </a:rPr>
              <a:t>hi nhớ</a:t>
            </a:r>
            <a:endParaRPr b="1" dirty="0">
              <a:solidFill>
                <a:srgbClr val="0070C0"/>
              </a:solidFill>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22A1F0-1043-9519-2F41-37E9471474CD}"/>
                  </a:ext>
                </a:extLst>
              </p:cNvPr>
              <p:cNvSpPr txBox="1"/>
              <p:nvPr/>
            </p:nvSpPr>
            <p:spPr>
              <a:xfrm>
                <a:off x="786129" y="2161793"/>
                <a:ext cx="7571741" cy="619850"/>
              </a:xfrm>
              <a:prstGeom prst="rect">
                <a:avLst/>
              </a:prstGeom>
              <a:noFill/>
            </p:spPr>
            <p:txBody>
              <a:bodyPr wrap="square">
                <a:spAutoFit/>
              </a:bodyPr>
              <a:lstStyle/>
              <a:p>
                <a:pPr algn="just">
                  <a:lnSpc>
                    <a:spcPct val="150000"/>
                  </a:lnSpc>
                  <a:spcBef>
                    <a:spcPts val="300"/>
                  </a:spcBef>
                  <a:spcAft>
                    <a:spcPts val="300"/>
                  </a:spcAft>
                </a:pPr>
                <a:r>
                  <a:rPr lang="vi-VN" sz="2400">
                    <a:latin typeface="Arial" panose="020B0604020202020204" pitchFamily="34" charset="0"/>
                    <a:ea typeface="Times New Roman" panose="02020603050405020304" pitchFamily="18" charset="0"/>
                  </a:rPr>
                  <a:t>Điều kiện xác định cho căn thức bậc hai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𝐴</m:t>
                        </m:r>
                      </m:e>
                    </m:rad>
                  </m:oMath>
                </a14:m>
                <a:r>
                  <a:rPr lang="vi-VN" sz="2400">
                    <a:latin typeface="Arial" panose="020B0604020202020204" pitchFamily="34" charset="0"/>
                    <a:ea typeface="Times New Roman" panose="02020603050405020304" pitchFamily="18" charset="0"/>
                  </a:rPr>
                  <a:t> là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r>
                      <a:rPr lang="vi-VN" sz="2400" i="1">
                        <a:latin typeface="Cambria Math" panose="02040503050406030204" pitchFamily="18" charset="0"/>
                        <a:ea typeface="Times New Roman" panose="02020603050405020304" pitchFamily="18" charset="0"/>
                        <a:cs typeface="Arial" panose="020B0604020202020204" pitchFamily="34" charset="0"/>
                      </a:rPr>
                      <m:t>≥0</m:t>
                    </m:r>
                  </m:oMath>
                </a14:m>
                <a:r>
                  <a:rPr lang="vi-VN" sz="2400">
                    <a:latin typeface="Arial" panose="020B0604020202020204" pitchFamily="34" charset="0"/>
                    <a:ea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E22A1F0-1043-9519-2F41-37E9471474CD}"/>
                  </a:ext>
                </a:extLst>
              </p:cNvPr>
              <p:cNvSpPr txBox="1">
                <a:spLocks noRot="1" noChangeAspect="1" noMove="1" noResize="1" noEditPoints="1" noAdjustHandles="1" noChangeArrowheads="1" noChangeShapeType="1" noTextEdit="1"/>
              </p:cNvSpPr>
              <p:nvPr/>
            </p:nvSpPr>
            <p:spPr>
              <a:xfrm>
                <a:off x="786129" y="2161793"/>
                <a:ext cx="7571741" cy="619850"/>
              </a:xfrm>
              <a:prstGeom prst="rect">
                <a:avLst/>
              </a:prstGeom>
              <a:blipFill>
                <a:blip r:embed="rId3"/>
                <a:stretch>
                  <a:fillRect l="-1288" b="-22772"/>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FF36FC42-BA43-8B27-F169-36DECAD29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6644" y="3355465"/>
            <a:ext cx="1159726" cy="1718113"/>
          </a:xfrm>
          <a:prstGeom prst="rect">
            <a:avLst/>
          </a:prstGeom>
        </p:spPr>
      </p:pic>
    </p:spTree>
    <p:extLst>
      <p:ext uri="{BB962C8B-B14F-4D97-AF65-F5344CB8AC3E}">
        <p14:creationId xmlns:p14="http://schemas.microsoft.com/office/powerpoint/2010/main" val="79795635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28" name="TextBox 27">
            <a:extLst>
              <a:ext uri="{FF2B5EF4-FFF2-40B4-BE49-F238E27FC236}">
                <a16:creationId xmlns:a16="http://schemas.microsoft.com/office/drawing/2014/main" id="{7F0C514F-0EDC-299C-0BE6-96668470A498}"/>
              </a:ext>
            </a:extLst>
          </p:cNvPr>
          <p:cNvSpPr txBox="1"/>
          <p:nvPr/>
        </p:nvSpPr>
        <p:spPr>
          <a:xfrm>
            <a:off x="1012679" y="638030"/>
            <a:ext cx="1140106" cy="498342"/>
          </a:xfrm>
          <a:prstGeom prst="rect">
            <a:avLst/>
          </a:prstGeom>
          <a:noFill/>
        </p:spPr>
        <p:txBody>
          <a:bodyPr wrap="square">
            <a:spAutoFit/>
          </a:bodyPr>
          <a:lstStyle/>
          <a:p>
            <a:pPr algn="just">
              <a:lnSpc>
                <a:spcPct val="150000"/>
              </a:lnSpc>
              <a:spcBef>
                <a:spcPts val="600"/>
              </a:spcBef>
              <a:spcAft>
                <a:spcPts val="600"/>
              </a:spcAft>
            </a:pP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3</a:t>
            </a: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US" sz="2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918D6BF-0EAA-8CB2-E494-9CF6A0B12BC1}"/>
                  </a:ext>
                </a:extLst>
              </p:cNvPr>
              <p:cNvSpPr txBox="1"/>
              <p:nvPr/>
            </p:nvSpPr>
            <p:spPr>
              <a:xfrm>
                <a:off x="1012679" y="559608"/>
                <a:ext cx="7363054" cy="1381212"/>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C918D6BF-0EAA-8CB2-E494-9CF6A0B12BC1}"/>
                  </a:ext>
                </a:extLst>
              </p:cNvPr>
              <p:cNvSpPr txBox="1">
                <a:spLocks noRot="1" noChangeAspect="1" noMove="1" noResize="1" noEditPoints="1" noAdjustHandles="1" noChangeArrowheads="1" noChangeShapeType="1" noTextEdit="1"/>
              </p:cNvSpPr>
              <p:nvPr/>
            </p:nvSpPr>
            <p:spPr>
              <a:xfrm>
                <a:off x="1012679" y="559608"/>
                <a:ext cx="7363054" cy="1381212"/>
              </a:xfrm>
              <a:prstGeom prst="rect">
                <a:avLst/>
              </a:prstGeom>
              <a:blipFill>
                <a:blip r:embed="rId3"/>
                <a:stretch>
                  <a:fillRect l="-828" b="-7080"/>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FCEC7967-C5D5-97D6-116F-387519DFDE28}"/>
              </a:ext>
            </a:extLst>
          </p:cNvPr>
          <p:cNvSpPr txBox="1"/>
          <p:nvPr/>
        </p:nvSpPr>
        <p:spPr>
          <a:xfrm>
            <a:off x="4090098" y="2126796"/>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F26C89B-51D8-E740-096B-E103D6481D18}"/>
                  </a:ext>
                </a:extLst>
              </p:cNvPr>
              <p:cNvSpPr txBox="1"/>
              <p:nvPr/>
            </p:nvSpPr>
            <p:spPr>
              <a:xfrm>
                <a:off x="2152785" y="2817077"/>
                <a:ext cx="5243155" cy="1438151"/>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−3≥0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DF26C89B-51D8-E740-096B-E103D6481D18}"/>
                  </a:ext>
                </a:extLst>
              </p:cNvPr>
              <p:cNvSpPr txBox="1">
                <a:spLocks noRot="1" noChangeAspect="1" noMove="1" noResize="1" noEditPoints="1" noAdjustHandles="1" noChangeArrowheads="1" noChangeShapeType="1" noTextEdit="1"/>
              </p:cNvSpPr>
              <p:nvPr/>
            </p:nvSpPr>
            <p:spPr>
              <a:xfrm>
                <a:off x="2152785" y="2817077"/>
                <a:ext cx="5243155" cy="1438151"/>
              </a:xfrm>
              <a:prstGeom prst="rect">
                <a:avLst/>
              </a:prstGeom>
              <a:blipFill>
                <a:blip r:embed="rId4"/>
                <a:stretch>
                  <a:fillRect l="-1163" b="-6356"/>
                </a:stretch>
              </a:blipFill>
            </p:spPr>
            <p:txBody>
              <a:bodyPr/>
              <a:lstStyle/>
              <a:p>
                <a:r>
                  <a:rPr lang="en-US">
                    <a:noFill/>
                  </a:rPr>
                  <a:t> </a:t>
                </a:r>
              </a:p>
            </p:txBody>
          </p:sp>
        </mc:Fallback>
      </mc:AlternateContent>
      <p:pic>
        <p:nvPicPr>
          <p:cNvPr id="3" name="Picture 35">
            <a:extLst>
              <a:ext uri="{FF2B5EF4-FFF2-40B4-BE49-F238E27FC236}">
                <a16:creationId xmlns:a16="http://schemas.microsoft.com/office/drawing/2014/main" id="{15F5B0EA-DCEE-246D-F915-DFE2AA4D8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948" y="3100039"/>
            <a:ext cx="1096636" cy="1775928"/>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grpSp>
        <p:nvGrpSpPr>
          <p:cNvPr id="8" name="Group 7">
            <a:extLst>
              <a:ext uri="{FF2B5EF4-FFF2-40B4-BE49-F238E27FC236}">
                <a16:creationId xmlns:a16="http://schemas.microsoft.com/office/drawing/2014/main" id="{0F80E84D-7946-7262-B8E2-ED6238BC99D3}"/>
              </a:ext>
            </a:extLst>
          </p:cNvPr>
          <p:cNvGrpSpPr/>
          <p:nvPr/>
        </p:nvGrpSpPr>
        <p:grpSpPr>
          <a:xfrm>
            <a:off x="414288" y="371819"/>
            <a:ext cx="2181355" cy="631397"/>
            <a:chOff x="1273216" y="479773"/>
            <a:chExt cx="1863524" cy="631397"/>
          </a:xfrm>
        </p:grpSpPr>
        <p:sp>
          <p:nvSpPr>
            <p:cNvPr id="9" name="Rectangle: Rounded Corners 8">
              <a:extLst>
                <a:ext uri="{FF2B5EF4-FFF2-40B4-BE49-F238E27FC236}">
                  <a16:creationId xmlns:a16="http://schemas.microsoft.com/office/drawing/2014/main" id="{60CED491-29DB-552F-9B98-28DAE6165403}"/>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7E7C8C-0CCF-3450-2FE2-D4D6EF1F45EF}"/>
                </a:ext>
              </a:extLst>
            </p:cNvPr>
            <p:cNvSpPr txBox="1"/>
            <p:nvPr/>
          </p:nvSpPr>
          <p:spPr>
            <a:xfrm>
              <a:off x="1417830" y="479773"/>
              <a:ext cx="1612399" cy="579582"/>
            </a:xfrm>
            <a:prstGeom prst="rect">
              <a:avLst/>
            </a:prstGeom>
            <a:noFill/>
          </p:spPr>
          <p:txBody>
            <a:bodyPr wrap="square">
              <a:spAutoFit/>
            </a:bodyPr>
            <a:lstStyle/>
            <a:p>
              <a:pPr algn="just">
                <a:lnSpc>
                  <a:spcPct val="150000"/>
                </a:lnSpc>
                <a:spcBef>
                  <a:spcPts val="600"/>
                </a:spcBef>
                <a:spcAft>
                  <a:spcPts val="600"/>
                </a:spcAft>
              </a:pPr>
              <a:r>
                <a:rPr lang="vi-VN" sz="2400" b="1" dirty="0">
                  <a:solidFill>
                    <a:schemeClr val="accent5"/>
                  </a:solidFill>
                  <a:effectLst/>
                  <a:latin typeface="Arial" panose="020B0604020202020204" pitchFamily="34" charset="0"/>
                  <a:ea typeface="Times New Roman" panose="02020603050405020304" pitchFamily="18" charset="0"/>
                  <a:cs typeface="Times New Roman" panose="02020603050405020304" pitchFamily="18" charset="0"/>
                </a:rPr>
                <a:t>Luyện tập </a:t>
              </a:r>
              <a:r>
                <a:rPr lang="en-US" sz="2400" b="1" dirty="0">
                  <a:solidFill>
                    <a:schemeClr val="accent5"/>
                  </a:solidFill>
                  <a:latin typeface="Arial" panose="020B0604020202020204" pitchFamily="34" charset="0"/>
                  <a:ea typeface="Times New Roman" panose="02020603050405020304" pitchFamily="18" charset="0"/>
                  <a:cs typeface="Times New Roman" panose="02020603050405020304" pitchFamily="18" charset="0"/>
                </a:rPr>
                <a:t>3</a:t>
              </a:r>
              <a:endParaRPr lang="en-US" sz="24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D0719B-88C3-78B0-8AEF-1C0CD23F8A73}"/>
                  </a:ext>
                </a:extLst>
              </p:cNvPr>
              <p:cNvSpPr txBox="1"/>
              <p:nvPr/>
            </p:nvSpPr>
            <p:spPr>
              <a:xfrm>
                <a:off x="389864" y="316890"/>
                <a:ext cx="8437189" cy="1394292"/>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08D0719B-88C3-78B0-8AEF-1C0CD23F8A73}"/>
                  </a:ext>
                </a:extLst>
              </p:cNvPr>
              <p:cNvSpPr txBox="1">
                <a:spLocks noRot="1" noChangeAspect="1" noMove="1" noResize="1" noEditPoints="1" noAdjustHandles="1" noChangeArrowheads="1" noChangeShapeType="1" noTextEdit="1"/>
              </p:cNvSpPr>
              <p:nvPr/>
            </p:nvSpPr>
            <p:spPr>
              <a:xfrm>
                <a:off x="389864" y="316890"/>
                <a:ext cx="8437189" cy="1394292"/>
              </a:xfrm>
              <a:prstGeom prst="rect">
                <a:avLst/>
              </a:prstGeom>
              <a:blipFill>
                <a:blip r:embed="rId3"/>
                <a:stretch>
                  <a:fillRect r="-506" b="-655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4D2698D-5A10-10F1-1EA6-DFAF6B3E818C}"/>
              </a:ext>
            </a:extLst>
          </p:cNvPr>
          <p:cNvSpPr txBox="1"/>
          <p:nvPr/>
        </p:nvSpPr>
        <p:spPr>
          <a:xfrm>
            <a:off x="583566" y="2057499"/>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2566C5-5C7E-1465-E0E8-D0F44D82B612}"/>
                  </a:ext>
                </a:extLst>
              </p:cNvPr>
              <p:cNvSpPr txBox="1"/>
              <p:nvPr/>
            </p:nvSpPr>
            <p:spPr>
              <a:xfrm>
                <a:off x="880522" y="2561804"/>
                <a:ext cx="6256259" cy="1712007"/>
              </a:xfrm>
              <a:prstGeom prst="rect">
                <a:avLst/>
              </a:prstGeom>
              <a:noFill/>
            </p:spPr>
            <p:txBody>
              <a:bodyPr wrap="square">
                <a:spAutoFit/>
              </a:bodyPr>
              <a:lstStyle/>
              <a:p>
                <a:pPr algn="just">
                  <a:lnSpc>
                    <a:spcPct val="2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xác định khi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+1≥0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+1 </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xác định khi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+1≥0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 đúng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𝑅</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8F2566C5-5C7E-1465-E0E8-D0F44D82B612}"/>
                  </a:ext>
                </a:extLst>
              </p:cNvPr>
              <p:cNvSpPr txBox="1">
                <a:spLocks noRot="1" noChangeAspect="1" noMove="1" noResize="1" noEditPoints="1" noAdjustHandles="1" noChangeArrowheads="1" noChangeShapeType="1" noTextEdit="1"/>
              </p:cNvSpPr>
              <p:nvPr/>
            </p:nvSpPr>
            <p:spPr>
              <a:xfrm>
                <a:off x="880522" y="2561804"/>
                <a:ext cx="6256259" cy="1712007"/>
              </a:xfrm>
              <a:prstGeom prst="rect">
                <a:avLst/>
              </a:prstGeom>
              <a:blipFill>
                <a:blip r:embed="rId4"/>
                <a:stretch>
                  <a:fillRect l="-974" b="-5338"/>
                </a:stretch>
              </a:blipFill>
            </p:spPr>
            <p:txBody>
              <a:bodyPr/>
              <a:lstStyle/>
              <a:p>
                <a:r>
                  <a:rPr lang="en-US">
                    <a:noFill/>
                  </a:rPr>
                  <a:t> </a:t>
                </a:r>
              </a:p>
            </p:txBody>
          </p:sp>
        </mc:Fallback>
      </mc:AlternateContent>
      <p:pic>
        <p:nvPicPr>
          <p:cNvPr id="14" name="Picture 42">
            <a:extLst>
              <a:ext uri="{FF2B5EF4-FFF2-40B4-BE49-F238E27FC236}">
                <a16:creationId xmlns:a16="http://schemas.microsoft.com/office/drawing/2014/main" id="{698FC763-1525-B836-9CDC-05FD18CB1161}"/>
              </a:ext>
            </a:extLst>
          </p:cNvPr>
          <p:cNvPicPr>
            <a:picLocks noChangeAspect="1"/>
          </p:cNvPicPr>
          <p:nvPr/>
        </p:nvPicPr>
        <p:blipFill>
          <a:blip r:embed="rId5"/>
          <a:srcRect/>
          <a:stretch>
            <a:fillRect/>
          </a:stretch>
        </p:blipFill>
        <p:spPr>
          <a:xfrm>
            <a:off x="7087463" y="2997068"/>
            <a:ext cx="1739590" cy="1829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2" name="TextBox 1">
            <a:extLst>
              <a:ext uri="{FF2B5EF4-FFF2-40B4-BE49-F238E27FC236}">
                <a16:creationId xmlns:a16="http://schemas.microsoft.com/office/drawing/2014/main" id="{843D29D6-9D2F-66ED-4842-84D664597666}"/>
              </a:ext>
            </a:extLst>
          </p:cNvPr>
          <p:cNvSpPr txBox="1"/>
          <p:nvPr/>
        </p:nvSpPr>
        <p:spPr>
          <a:xfrm>
            <a:off x="522480" y="362653"/>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kumimoji="0" lang="en-US"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4</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99E9E5D-92FF-C2E5-31E5-90853E5BC3BD}"/>
                  </a:ext>
                </a:extLst>
              </p:cNvPr>
              <p:cNvSpPr txBox="1"/>
              <p:nvPr/>
            </p:nvSpPr>
            <p:spPr>
              <a:xfrm>
                <a:off x="522480" y="362653"/>
                <a:ext cx="5488028" cy="2350965"/>
              </a:xfrm>
              <a:prstGeom prst="rect">
                <a:avLst/>
              </a:prstGeom>
              <a:noFill/>
            </p:spPr>
            <p:txBody>
              <a:bodyPr wrap="square">
                <a:spAutoFit/>
              </a:bodyPr>
              <a:lstStyle/>
              <a:p>
                <a:pPr lvl="0" algn="just">
                  <a:lnSpc>
                    <a:spcPct val="150000"/>
                  </a:lnSpc>
                  <a:spcAft>
                    <a:spcPts val="800"/>
                  </a:spcAft>
                </a:pPr>
                <a:r>
                  <a:rPr lang="en-US" sz="2000" dirty="0">
                    <a:latin typeface="Arial" panose="020B0604020202020204" pitchFamily="34" charset="0"/>
                    <a:ea typeface="Times New Roman" panose="02020603050405020304" pitchFamily="18" charset="0"/>
                  </a:rPr>
                  <a:t>	 Trong </a:t>
                </a:r>
                <a:r>
                  <a:rPr lang="en-US" sz="2000" dirty="0" err="1">
                    <a:latin typeface="Arial" panose="020B0604020202020204" pitchFamily="34" charset="0"/>
                    <a:ea typeface="Times New Roman" panose="02020603050405020304" pitchFamily="18" charset="0"/>
                  </a:rPr>
                  <a:t>bài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toán</a:t>
                </a:r>
                <a:r>
                  <a:rPr lang="en-US" sz="2000" dirty="0">
                    <a:latin typeface="Arial" panose="020B0604020202020204" pitchFamily="34" charset="0"/>
                    <a:ea typeface="Times New Roman" panose="02020603050405020304" pitchFamily="18" charset="0"/>
                  </a:rPr>
                  <a:t> ở </a:t>
                </a:r>
                <a:r>
                  <a:rPr lang="en-US" sz="2000" dirty="0" err="1">
                    <a:latin typeface="Arial" panose="020B0604020202020204" pitchFamily="34" charset="0"/>
                    <a:ea typeface="Times New Roman" panose="02020603050405020304" pitchFamily="18" charset="0"/>
                  </a:rPr>
                  <a:t>phần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mở</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đầu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tốc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độ</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tối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phép</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𝑣</m:t>
                    </m:r>
                  </m:oMath>
                </a14:m>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𝑚</m:t>
                    </m:r>
                  </m:oMath>
                </a14:m>
                <a:r>
                  <a:rPr lang="en-US" sz="2000" dirty="0">
                    <a:latin typeface="Arial" panose="020B0604020202020204" pitchFamily="34" charset="0"/>
                    <a:ea typeface="Times New Roman" panose="02020603050405020304" pitchFamily="18" charset="0"/>
                  </a:rPr>
                  <a:t>/</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𝑠</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để</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lái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xe</a:t>
                </a:r>
                <a:r>
                  <a:rPr lang="en-US" sz="2000" dirty="0">
                    <a:latin typeface="Arial" panose="020B0604020202020204" pitchFamily="34" charset="0"/>
                    <a:ea typeface="Times New Roman" panose="02020603050405020304" pitchFamily="18" charset="0"/>
                  </a:rPr>
                  <a:t> an </a:t>
                </a:r>
                <a:r>
                  <a:rPr lang="en-US" sz="2000" dirty="0" err="1">
                    <a:latin typeface="Arial" panose="020B0604020202020204" pitchFamily="34" charset="0"/>
                    <a:ea typeface="Times New Roman" panose="02020603050405020304" pitchFamily="18" charset="0"/>
                  </a:rPr>
                  <a:t>toàn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khi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đi</a:t>
                </a:r>
                <a:r>
                  <a:rPr lang="en-US" sz="2000" dirty="0">
                    <a:latin typeface="Arial" panose="020B0604020202020204" pitchFamily="34" charset="0"/>
                    <a:ea typeface="Times New Roman" panose="02020603050405020304" pitchFamily="18" charset="0"/>
                  </a:rPr>
                  <a:t> qua </a:t>
                </a:r>
                <a:r>
                  <a:rPr lang="en-US" sz="2000" dirty="0" err="1">
                    <a:latin typeface="Arial" panose="020B0604020202020204" pitchFamily="34" charset="0"/>
                    <a:ea typeface="Times New Roman" panose="02020603050405020304" pitchFamily="18" charset="0"/>
                  </a:rPr>
                  <a:t>đoạn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đường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cung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tròn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với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kính</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𝑟</m:t>
                    </m:r>
                    <m:r>
                      <a:rPr lang="en-US" sz="2000" i="1">
                        <a:latin typeface="Cambria Math" panose="02040503050406030204" pitchFamily="18" charset="0"/>
                        <a:ea typeface="Times New Roman" panose="02020603050405020304" pitchFamily="18" charset="0"/>
                        <a:cs typeface="Arial" panose="020B0604020202020204" pitchFamily="34" charset="0"/>
                      </a:rPr>
                      <m:t>=400 </m:t>
                    </m:r>
                    <m:r>
                      <a:rPr lang="en-US" sz="2000" i="1">
                        <a:latin typeface="Cambria Math" panose="02040503050406030204" pitchFamily="18" charset="0"/>
                        <a:ea typeface="Times New Roman" panose="02020603050405020304" pitchFamily="18" charset="0"/>
                        <a:cs typeface="Arial" panose="020B0604020202020204" pitchFamily="34" charset="0"/>
                      </a:rPr>
                      <m:t>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tròn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quả</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đến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hàng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phần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mười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𝜇</m:t>
                    </m:r>
                    <m:r>
                      <a:rPr lang="en-US" sz="2000" i="1">
                        <a:latin typeface="Cambria Math" panose="02040503050406030204" pitchFamily="18" charset="0"/>
                        <a:ea typeface="Times New Roman" panose="02020603050405020304" pitchFamily="18" charset="0"/>
                        <a:cs typeface="Arial" panose="020B0604020202020204" pitchFamily="34" charset="0"/>
                      </a:rPr>
                      <m:t>=0,12</m:t>
                    </m:r>
                  </m:oMath>
                </a14:m>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3" name="TextBox 2">
                <a:extLst>
                  <a:ext uri="{FF2B5EF4-FFF2-40B4-BE49-F238E27FC236}">
                    <a16:creationId xmlns:a16="http://schemas.microsoft.com/office/drawing/2014/main" id="{099E9E5D-92FF-C2E5-31E5-90853E5BC3BD}"/>
                  </a:ext>
                </a:extLst>
              </p:cNvPr>
              <p:cNvSpPr txBox="1">
                <a:spLocks noRot="1" noChangeAspect="1" noMove="1" noResize="1" noEditPoints="1" noAdjustHandles="1" noChangeArrowheads="1" noChangeShapeType="1" noTextEdit="1"/>
              </p:cNvSpPr>
              <p:nvPr/>
            </p:nvSpPr>
            <p:spPr>
              <a:xfrm>
                <a:off x="522480" y="362653"/>
                <a:ext cx="5488028" cy="2350965"/>
              </a:xfrm>
              <a:prstGeom prst="rect">
                <a:avLst/>
              </a:prstGeom>
              <a:blipFill>
                <a:blip r:embed="rId3"/>
                <a:stretch>
                  <a:fillRect l="-1222" r="-1111" b="-336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8A5190C-3B57-8F8C-C471-86593B93CD2D}"/>
              </a:ext>
            </a:extLst>
          </p:cNvPr>
          <p:cNvSpPr txBox="1"/>
          <p:nvPr/>
        </p:nvSpPr>
        <p:spPr>
          <a:xfrm>
            <a:off x="522480" y="2829933"/>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18E546C-E5AE-8937-B75B-0534BEE99857}"/>
                  </a:ext>
                </a:extLst>
              </p:cNvPr>
              <p:cNvSpPr txBox="1"/>
              <p:nvPr/>
            </p:nvSpPr>
            <p:spPr>
              <a:xfrm>
                <a:off x="1462922" y="2829933"/>
                <a:ext cx="6454444" cy="2115259"/>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𝑟</m:t>
                    </m:r>
                    <m:r>
                      <a:rPr lang="pt-BR" sz="2000" i="1" kern="100">
                        <a:latin typeface="Cambria Math" panose="02040503050406030204" pitchFamily="18" charset="0"/>
                        <a:ea typeface="Times New Roman" panose="02020603050405020304" pitchFamily="18" charset="0"/>
                        <a:cs typeface="Arial" panose="020B0604020202020204" pitchFamily="34" charset="0"/>
                      </a:rPr>
                      <m:t>=400 </m:t>
                    </m:r>
                    <m:r>
                      <a:rPr lang="en-US" sz="20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𝜇</m:t>
                    </m:r>
                    <m:r>
                      <a:rPr lang="pt-BR" sz="2000" i="1" kern="100">
                        <a:latin typeface="Cambria Math" panose="02040503050406030204" pitchFamily="18" charset="0"/>
                        <a:ea typeface="Times New Roman" panose="02020603050405020304" pitchFamily="18" charset="0"/>
                        <a:cs typeface="Arial" panose="020B0604020202020204" pitchFamily="34" charset="0"/>
                      </a:rPr>
                      <m:t>=0,12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ta có: </a:t>
                </a:r>
              </a:p>
              <a:p>
                <a:pPr algn="ctr">
                  <a:lnSpc>
                    <a:spcPct val="150000"/>
                  </a:lnSpc>
                  <a:spcAft>
                    <a:spcPts val="800"/>
                  </a:spcAft>
                </a:pP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400 . 9,8 . 0,12</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470,4</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≈21,7</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𝑠</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Vậy tốc độ tối đa cho phép để lái xe an toàn khi đi qua đoạn đường đó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21,7</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𝑠</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18E546C-E5AE-8937-B75B-0534BEE99857}"/>
                  </a:ext>
                </a:extLst>
              </p:cNvPr>
              <p:cNvSpPr txBox="1">
                <a:spLocks noRot="1" noChangeAspect="1" noMove="1" noResize="1" noEditPoints="1" noAdjustHandles="1" noChangeArrowheads="1" noChangeShapeType="1" noTextEdit="1"/>
              </p:cNvSpPr>
              <p:nvPr/>
            </p:nvSpPr>
            <p:spPr>
              <a:xfrm>
                <a:off x="1462922" y="2829933"/>
                <a:ext cx="6454444" cy="2115259"/>
              </a:xfrm>
              <a:prstGeom prst="rect">
                <a:avLst/>
              </a:prstGeom>
              <a:blipFill>
                <a:blip r:embed="rId4"/>
                <a:stretch>
                  <a:fillRect l="-1039" r="-944" b="-403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B5549B4C-D973-A1BC-3546-428FA6C74F76}"/>
              </a:ext>
            </a:extLst>
          </p:cNvPr>
          <p:cNvPicPr>
            <a:picLocks noChangeAspect="1"/>
          </p:cNvPicPr>
          <p:nvPr/>
        </p:nvPicPr>
        <p:blipFill>
          <a:blip r:embed="rId5"/>
          <a:stretch>
            <a:fillRect/>
          </a:stretch>
        </p:blipFill>
        <p:spPr>
          <a:xfrm>
            <a:off x="6073537" y="468892"/>
            <a:ext cx="2547983" cy="21384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pSp>
        <p:nvGrpSpPr>
          <p:cNvPr id="406" name="Google Shape;406;p35"/>
          <p:cNvGrpSpPr/>
          <p:nvPr/>
        </p:nvGrpSpPr>
        <p:grpSpPr>
          <a:xfrm>
            <a:off x="294218" y="2883707"/>
            <a:ext cx="2263494" cy="1975397"/>
            <a:chOff x="881150" y="1202700"/>
            <a:chExt cx="2839072" cy="2738101"/>
          </a:xfrm>
        </p:grpSpPr>
        <p:sp>
          <p:nvSpPr>
            <p:cNvPr id="407" name="Google Shape;407;p35"/>
            <p:cNvSpPr/>
            <p:nvPr/>
          </p:nvSpPr>
          <p:spPr>
            <a:xfrm>
              <a:off x="1076745" y="3746690"/>
              <a:ext cx="563321" cy="183119"/>
            </a:xfrm>
            <a:custGeom>
              <a:avLst/>
              <a:gdLst/>
              <a:ahLst/>
              <a:cxnLst/>
              <a:rect l="l" t="t" r="r" b="b"/>
              <a:pathLst>
                <a:path w="37561" h="12210" extrusionOk="0">
                  <a:moveTo>
                    <a:pt x="0" y="1"/>
                  </a:moveTo>
                  <a:lnTo>
                    <a:pt x="0" y="12209"/>
                  </a:lnTo>
                  <a:lnTo>
                    <a:pt x="37560" y="12209"/>
                  </a:lnTo>
                  <a:lnTo>
                    <a:pt x="37560"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1052736" y="3695163"/>
              <a:ext cx="606844" cy="51546"/>
            </a:xfrm>
            <a:custGeom>
              <a:avLst/>
              <a:gdLst/>
              <a:ahLst/>
              <a:cxnLst/>
              <a:rect l="l" t="t" r="r" b="b"/>
              <a:pathLst>
                <a:path w="40463" h="3437" extrusionOk="0">
                  <a:moveTo>
                    <a:pt x="0" y="1"/>
                  </a:moveTo>
                  <a:lnTo>
                    <a:pt x="0" y="3437"/>
                  </a:lnTo>
                  <a:lnTo>
                    <a:pt x="40462" y="3437"/>
                  </a:lnTo>
                  <a:lnTo>
                    <a:pt x="4046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1344366" y="3695163"/>
              <a:ext cx="315187" cy="234651"/>
            </a:xfrm>
            <a:custGeom>
              <a:avLst/>
              <a:gdLst/>
              <a:ahLst/>
              <a:cxnLst/>
              <a:rect l="l" t="t" r="r" b="b"/>
              <a:pathLst>
                <a:path w="21016" h="15646" extrusionOk="0">
                  <a:moveTo>
                    <a:pt x="0" y="1"/>
                  </a:moveTo>
                  <a:lnTo>
                    <a:pt x="0" y="3103"/>
                  </a:lnTo>
                  <a:lnTo>
                    <a:pt x="801" y="15645"/>
                  </a:lnTo>
                  <a:lnTo>
                    <a:pt x="19714" y="15645"/>
                  </a:lnTo>
                  <a:lnTo>
                    <a:pt x="19714" y="3437"/>
                  </a:lnTo>
                  <a:lnTo>
                    <a:pt x="21015" y="3437"/>
                  </a:lnTo>
                  <a:lnTo>
                    <a:pt x="2101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1155279" y="3776202"/>
              <a:ext cx="114071" cy="27535"/>
            </a:xfrm>
            <a:custGeom>
              <a:avLst/>
              <a:gdLst/>
              <a:ahLst/>
              <a:cxnLst/>
              <a:rect l="l" t="t" r="r" b="b"/>
              <a:pathLst>
                <a:path w="7606" h="1836" extrusionOk="0">
                  <a:moveTo>
                    <a:pt x="0" y="1"/>
                  </a:moveTo>
                  <a:lnTo>
                    <a:pt x="0" y="1835"/>
                  </a:lnTo>
                  <a:lnTo>
                    <a:pt x="7606" y="1835"/>
                  </a:lnTo>
                  <a:lnTo>
                    <a:pt x="7606"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1140763" y="3838241"/>
              <a:ext cx="146601" cy="58040"/>
            </a:xfrm>
            <a:custGeom>
              <a:avLst/>
              <a:gdLst/>
              <a:ahLst/>
              <a:cxnLst/>
              <a:rect l="l" t="t" r="r" b="b"/>
              <a:pathLst>
                <a:path w="9775" h="3870" extrusionOk="0">
                  <a:moveTo>
                    <a:pt x="1" y="0"/>
                  </a:moveTo>
                  <a:lnTo>
                    <a:pt x="1" y="3870"/>
                  </a:lnTo>
                  <a:lnTo>
                    <a:pt x="9775" y="3870"/>
                  </a:lnTo>
                  <a:lnTo>
                    <a:pt x="9775"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a:off x="1163272" y="3512092"/>
              <a:ext cx="563336" cy="183614"/>
            </a:xfrm>
            <a:custGeom>
              <a:avLst/>
              <a:gdLst/>
              <a:ahLst/>
              <a:cxnLst/>
              <a:rect l="l" t="t" r="r" b="b"/>
              <a:pathLst>
                <a:path w="37562" h="12243" extrusionOk="0">
                  <a:moveTo>
                    <a:pt x="1" y="0"/>
                  </a:moveTo>
                  <a:lnTo>
                    <a:pt x="1" y="12242"/>
                  </a:lnTo>
                  <a:lnTo>
                    <a:pt x="37561" y="12242"/>
                  </a:lnTo>
                  <a:lnTo>
                    <a:pt x="37561"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a:off x="1139773" y="3461060"/>
              <a:ext cx="606844" cy="51051"/>
            </a:xfrm>
            <a:custGeom>
              <a:avLst/>
              <a:gdLst/>
              <a:ahLst/>
              <a:cxnLst/>
              <a:rect l="l" t="t" r="r" b="b"/>
              <a:pathLst>
                <a:path w="40463" h="3404" extrusionOk="0">
                  <a:moveTo>
                    <a:pt x="0" y="1"/>
                  </a:moveTo>
                  <a:lnTo>
                    <a:pt x="0" y="3403"/>
                  </a:lnTo>
                  <a:lnTo>
                    <a:pt x="40462" y="3403"/>
                  </a:lnTo>
                  <a:lnTo>
                    <a:pt x="4046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1431403" y="3461060"/>
              <a:ext cx="315187" cy="234651"/>
            </a:xfrm>
            <a:custGeom>
              <a:avLst/>
              <a:gdLst/>
              <a:ahLst/>
              <a:cxnLst/>
              <a:rect l="l" t="t" r="r" b="b"/>
              <a:pathLst>
                <a:path w="21016" h="15646" extrusionOk="0">
                  <a:moveTo>
                    <a:pt x="0" y="1"/>
                  </a:moveTo>
                  <a:lnTo>
                    <a:pt x="0" y="3103"/>
                  </a:lnTo>
                  <a:lnTo>
                    <a:pt x="768" y="15645"/>
                  </a:lnTo>
                  <a:lnTo>
                    <a:pt x="19681" y="15645"/>
                  </a:lnTo>
                  <a:lnTo>
                    <a:pt x="19681" y="3403"/>
                  </a:lnTo>
                  <a:lnTo>
                    <a:pt x="21015" y="3403"/>
                  </a:lnTo>
                  <a:lnTo>
                    <a:pt x="2101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1241822" y="3541604"/>
              <a:ext cx="114566" cy="28030"/>
            </a:xfrm>
            <a:custGeom>
              <a:avLst/>
              <a:gdLst/>
              <a:ahLst/>
              <a:cxnLst/>
              <a:rect l="l" t="t" r="r" b="b"/>
              <a:pathLst>
                <a:path w="7639" h="1869" extrusionOk="0">
                  <a:moveTo>
                    <a:pt x="0" y="0"/>
                  </a:moveTo>
                  <a:lnTo>
                    <a:pt x="0" y="1868"/>
                  </a:lnTo>
                  <a:lnTo>
                    <a:pt x="7639" y="1868"/>
                  </a:lnTo>
                  <a:lnTo>
                    <a:pt x="7639"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1227306" y="3603628"/>
              <a:ext cx="146601" cy="58550"/>
            </a:xfrm>
            <a:custGeom>
              <a:avLst/>
              <a:gdLst/>
              <a:ahLst/>
              <a:cxnLst/>
              <a:rect l="l" t="t" r="r" b="b"/>
              <a:pathLst>
                <a:path w="9775" h="3904" extrusionOk="0">
                  <a:moveTo>
                    <a:pt x="1" y="1"/>
                  </a:moveTo>
                  <a:lnTo>
                    <a:pt x="1" y="3903"/>
                  </a:lnTo>
                  <a:lnTo>
                    <a:pt x="9774" y="3903"/>
                  </a:lnTo>
                  <a:lnTo>
                    <a:pt x="9774"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3411808" y="3463534"/>
              <a:ext cx="164598" cy="99703"/>
            </a:xfrm>
            <a:custGeom>
              <a:avLst/>
              <a:gdLst/>
              <a:ahLst/>
              <a:cxnLst/>
              <a:rect l="l" t="t" r="r" b="b"/>
              <a:pathLst>
                <a:path w="10975" h="6648" extrusionOk="0">
                  <a:moveTo>
                    <a:pt x="5798" y="0"/>
                  </a:moveTo>
                  <a:cubicBezTo>
                    <a:pt x="4518" y="0"/>
                    <a:pt x="3245" y="283"/>
                    <a:pt x="2068" y="836"/>
                  </a:cubicBezTo>
                  <a:cubicBezTo>
                    <a:pt x="1101" y="1337"/>
                    <a:pt x="401" y="2271"/>
                    <a:pt x="234" y="3372"/>
                  </a:cubicBezTo>
                  <a:cubicBezTo>
                    <a:pt x="0" y="4139"/>
                    <a:pt x="67" y="4973"/>
                    <a:pt x="434" y="5707"/>
                  </a:cubicBezTo>
                  <a:cubicBezTo>
                    <a:pt x="770" y="6294"/>
                    <a:pt x="1411" y="6647"/>
                    <a:pt x="2081" y="6647"/>
                  </a:cubicBezTo>
                  <a:cubicBezTo>
                    <a:pt x="2210" y="6647"/>
                    <a:pt x="2340" y="6634"/>
                    <a:pt x="2469" y="6607"/>
                  </a:cubicBezTo>
                  <a:cubicBezTo>
                    <a:pt x="3269" y="6374"/>
                    <a:pt x="3703" y="5540"/>
                    <a:pt x="4337" y="5040"/>
                  </a:cubicBezTo>
                  <a:cubicBezTo>
                    <a:pt x="5049" y="4531"/>
                    <a:pt x="5909" y="4432"/>
                    <a:pt x="6798" y="4432"/>
                  </a:cubicBezTo>
                  <a:cubicBezTo>
                    <a:pt x="7367" y="4432"/>
                    <a:pt x="7947" y="4472"/>
                    <a:pt x="8506" y="4472"/>
                  </a:cubicBezTo>
                  <a:cubicBezTo>
                    <a:pt x="8566" y="4476"/>
                    <a:pt x="8625" y="4477"/>
                    <a:pt x="8685" y="4477"/>
                  </a:cubicBezTo>
                  <a:cubicBezTo>
                    <a:pt x="9225" y="4477"/>
                    <a:pt x="9757" y="4339"/>
                    <a:pt x="10208" y="4039"/>
                  </a:cubicBezTo>
                  <a:cubicBezTo>
                    <a:pt x="10975" y="3405"/>
                    <a:pt x="10841" y="2104"/>
                    <a:pt x="10174" y="1370"/>
                  </a:cubicBezTo>
                  <a:cubicBezTo>
                    <a:pt x="9507" y="636"/>
                    <a:pt x="8473" y="336"/>
                    <a:pt x="7506" y="169"/>
                  </a:cubicBezTo>
                  <a:cubicBezTo>
                    <a:pt x="6940" y="56"/>
                    <a:pt x="6369" y="0"/>
                    <a:pt x="579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3372293" y="3143234"/>
              <a:ext cx="121075" cy="237605"/>
            </a:xfrm>
            <a:custGeom>
              <a:avLst/>
              <a:gdLst/>
              <a:ahLst/>
              <a:cxnLst/>
              <a:rect l="l" t="t" r="r" b="b"/>
              <a:pathLst>
                <a:path w="8073" h="15843" extrusionOk="0">
                  <a:moveTo>
                    <a:pt x="4515" y="1"/>
                  </a:moveTo>
                  <a:cubicBezTo>
                    <a:pt x="4356" y="1"/>
                    <a:pt x="4195" y="16"/>
                    <a:pt x="4036" y="46"/>
                  </a:cubicBezTo>
                  <a:cubicBezTo>
                    <a:pt x="3069" y="313"/>
                    <a:pt x="2435" y="1281"/>
                    <a:pt x="2002" y="2181"/>
                  </a:cubicBezTo>
                  <a:cubicBezTo>
                    <a:pt x="701" y="4916"/>
                    <a:pt x="0" y="7885"/>
                    <a:pt x="0" y="10887"/>
                  </a:cubicBezTo>
                  <a:cubicBezTo>
                    <a:pt x="0" y="12288"/>
                    <a:pt x="167" y="13756"/>
                    <a:pt x="934" y="14924"/>
                  </a:cubicBezTo>
                  <a:cubicBezTo>
                    <a:pt x="1411" y="15585"/>
                    <a:pt x="2079" y="15842"/>
                    <a:pt x="2749" y="15842"/>
                  </a:cubicBezTo>
                  <a:cubicBezTo>
                    <a:pt x="3533" y="15842"/>
                    <a:pt x="4318" y="15491"/>
                    <a:pt x="4804" y="15024"/>
                  </a:cubicBezTo>
                  <a:cubicBezTo>
                    <a:pt x="5738" y="14123"/>
                    <a:pt x="6104" y="12855"/>
                    <a:pt x="6471" y="11655"/>
                  </a:cubicBezTo>
                  <a:cubicBezTo>
                    <a:pt x="7272" y="8886"/>
                    <a:pt x="8073" y="5951"/>
                    <a:pt x="7472" y="3149"/>
                  </a:cubicBezTo>
                  <a:cubicBezTo>
                    <a:pt x="7305" y="2281"/>
                    <a:pt x="6938" y="1481"/>
                    <a:pt x="6371" y="814"/>
                  </a:cubicBezTo>
                  <a:cubicBezTo>
                    <a:pt x="5908" y="296"/>
                    <a:pt x="5223" y="1"/>
                    <a:pt x="4515"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3166696" y="3212381"/>
              <a:ext cx="197532" cy="196377"/>
            </a:xfrm>
            <a:custGeom>
              <a:avLst/>
              <a:gdLst/>
              <a:ahLst/>
              <a:cxnLst/>
              <a:rect l="l" t="t" r="r" b="b"/>
              <a:pathLst>
                <a:path w="13171" h="13094" extrusionOk="0">
                  <a:moveTo>
                    <a:pt x="2700" y="0"/>
                  </a:moveTo>
                  <a:cubicBezTo>
                    <a:pt x="2623" y="0"/>
                    <a:pt x="2546" y="2"/>
                    <a:pt x="2469" y="5"/>
                  </a:cubicBezTo>
                  <a:cubicBezTo>
                    <a:pt x="1668" y="39"/>
                    <a:pt x="934" y="506"/>
                    <a:pt x="534" y="1173"/>
                  </a:cubicBezTo>
                  <a:cubicBezTo>
                    <a:pt x="0" y="2207"/>
                    <a:pt x="501" y="3441"/>
                    <a:pt x="1068" y="4475"/>
                  </a:cubicBezTo>
                  <a:cubicBezTo>
                    <a:pt x="2068" y="6243"/>
                    <a:pt x="3169" y="7944"/>
                    <a:pt x="4437" y="9579"/>
                  </a:cubicBezTo>
                  <a:cubicBezTo>
                    <a:pt x="5438" y="10880"/>
                    <a:pt x="6572" y="12147"/>
                    <a:pt x="8106" y="12714"/>
                  </a:cubicBezTo>
                  <a:cubicBezTo>
                    <a:pt x="8733" y="12960"/>
                    <a:pt x="9370" y="13093"/>
                    <a:pt x="9960" y="13093"/>
                  </a:cubicBezTo>
                  <a:cubicBezTo>
                    <a:pt x="10735" y="13093"/>
                    <a:pt x="11427" y="12862"/>
                    <a:pt x="11903" y="12348"/>
                  </a:cubicBezTo>
                  <a:lnTo>
                    <a:pt x="11903" y="12348"/>
                  </a:lnTo>
                  <a:lnTo>
                    <a:pt x="11875" y="12381"/>
                  </a:lnTo>
                  <a:cubicBezTo>
                    <a:pt x="11885" y="12369"/>
                    <a:pt x="11895" y="12358"/>
                    <a:pt x="11904" y="12347"/>
                  </a:cubicBezTo>
                  <a:lnTo>
                    <a:pt x="11904" y="12347"/>
                  </a:lnTo>
                  <a:cubicBezTo>
                    <a:pt x="11952" y="12294"/>
                    <a:pt x="11999" y="12239"/>
                    <a:pt x="12042" y="12181"/>
                  </a:cubicBezTo>
                  <a:lnTo>
                    <a:pt x="12042" y="12181"/>
                  </a:lnTo>
                  <a:lnTo>
                    <a:pt x="11915" y="12334"/>
                  </a:lnTo>
                  <a:lnTo>
                    <a:pt x="11915" y="12334"/>
                  </a:lnTo>
                  <a:cubicBezTo>
                    <a:pt x="12981" y="11034"/>
                    <a:pt x="13171" y="9159"/>
                    <a:pt x="12709" y="7544"/>
                  </a:cubicBezTo>
                  <a:cubicBezTo>
                    <a:pt x="12176" y="5943"/>
                    <a:pt x="11175" y="4508"/>
                    <a:pt x="9874" y="3408"/>
                  </a:cubicBezTo>
                  <a:cubicBezTo>
                    <a:pt x="8373" y="2073"/>
                    <a:pt x="6638" y="1073"/>
                    <a:pt x="4770" y="406"/>
                  </a:cubicBezTo>
                  <a:cubicBezTo>
                    <a:pt x="4110" y="135"/>
                    <a:pt x="3395" y="0"/>
                    <a:pt x="270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3385295" y="3493707"/>
              <a:ext cx="113081" cy="198492"/>
            </a:xfrm>
            <a:custGeom>
              <a:avLst/>
              <a:gdLst/>
              <a:ahLst/>
              <a:cxnLst/>
              <a:rect l="l" t="t" r="r" b="b"/>
              <a:pathLst>
                <a:path w="7540" h="13235" extrusionOk="0">
                  <a:moveTo>
                    <a:pt x="7193" y="0"/>
                  </a:moveTo>
                  <a:cubicBezTo>
                    <a:pt x="7080" y="0"/>
                    <a:pt x="6972" y="9"/>
                    <a:pt x="6872" y="25"/>
                  </a:cubicBezTo>
                  <a:cubicBezTo>
                    <a:pt x="6272" y="59"/>
                    <a:pt x="5671" y="225"/>
                    <a:pt x="5104" y="492"/>
                  </a:cubicBezTo>
                  <a:cubicBezTo>
                    <a:pt x="4303" y="859"/>
                    <a:pt x="3603" y="1426"/>
                    <a:pt x="3036" y="2160"/>
                  </a:cubicBezTo>
                  <a:cubicBezTo>
                    <a:pt x="2335" y="2994"/>
                    <a:pt x="1802" y="3962"/>
                    <a:pt x="1401" y="4996"/>
                  </a:cubicBezTo>
                  <a:cubicBezTo>
                    <a:pt x="1001" y="5996"/>
                    <a:pt x="668" y="7064"/>
                    <a:pt x="467" y="8131"/>
                  </a:cubicBezTo>
                  <a:cubicBezTo>
                    <a:pt x="267" y="8998"/>
                    <a:pt x="167" y="9899"/>
                    <a:pt x="100" y="10800"/>
                  </a:cubicBezTo>
                  <a:cubicBezTo>
                    <a:pt x="67" y="11534"/>
                    <a:pt x="34" y="12167"/>
                    <a:pt x="34" y="12568"/>
                  </a:cubicBezTo>
                  <a:cubicBezTo>
                    <a:pt x="0" y="12801"/>
                    <a:pt x="0" y="13001"/>
                    <a:pt x="0" y="13235"/>
                  </a:cubicBezTo>
                  <a:cubicBezTo>
                    <a:pt x="67" y="13035"/>
                    <a:pt x="100" y="12801"/>
                    <a:pt x="100" y="12601"/>
                  </a:cubicBezTo>
                  <a:cubicBezTo>
                    <a:pt x="134" y="12101"/>
                    <a:pt x="201" y="11500"/>
                    <a:pt x="267" y="10800"/>
                  </a:cubicBezTo>
                  <a:cubicBezTo>
                    <a:pt x="367" y="9932"/>
                    <a:pt x="501" y="9032"/>
                    <a:pt x="701" y="8198"/>
                  </a:cubicBezTo>
                  <a:cubicBezTo>
                    <a:pt x="934" y="7130"/>
                    <a:pt x="1235" y="6096"/>
                    <a:pt x="1635" y="5096"/>
                  </a:cubicBezTo>
                  <a:cubicBezTo>
                    <a:pt x="2035" y="4095"/>
                    <a:pt x="2569" y="3161"/>
                    <a:pt x="3236" y="2294"/>
                  </a:cubicBezTo>
                  <a:cubicBezTo>
                    <a:pt x="3736" y="1593"/>
                    <a:pt x="4437" y="1026"/>
                    <a:pt x="5204" y="626"/>
                  </a:cubicBezTo>
                  <a:cubicBezTo>
                    <a:pt x="5738" y="359"/>
                    <a:pt x="6305" y="192"/>
                    <a:pt x="6872" y="125"/>
                  </a:cubicBezTo>
                  <a:cubicBezTo>
                    <a:pt x="7105" y="92"/>
                    <a:pt x="7306" y="59"/>
                    <a:pt x="7539" y="25"/>
                  </a:cubicBezTo>
                  <a:cubicBezTo>
                    <a:pt x="7422" y="9"/>
                    <a:pt x="7306" y="0"/>
                    <a:pt x="7193"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3385295" y="3229461"/>
              <a:ext cx="52041" cy="442261"/>
            </a:xfrm>
            <a:custGeom>
              <a:avLst/>
              <a:gdLst/>
              <a:ahLst/>
              <a:cxnLst/>
              <a:rect l="l" t="t" r="r" b="b"/>
              <a:pathLst>
                <a:path w="3470" h="29489" extrusionOk="0">
                  <a:moveTo>
                    <a:pt x="3470" y="0"/>
                  </a:moveTo>
                  <a:cubicBezTo>
                    <a:pt x="3403" y="100"/>
                    <a:pt x="3369" y="201"/>
                    <a:pt x="3369" y="301"/>
                  </a:cubicBezTo>
                  <a:cubicBezTo>
                    <a:pt x="3303" y="501"/>
                    <a:pt x="3203" y="801"/>
                    <a:pt x="3103" y="1135"/>
                  </a:cubicBezTo>
                  <a:cubicBezTo>
                    <a:pt x="3003" y="1468"/>
                    <a:pt x="2869" y="1935"/>
                    <a:pt x="2736" y="2469"/>
                  </a:cubicBezTo>
                  <a:cubicBezTo>
                    <a:pt x="2602" y="2969"/>
                    <a:pt x="2469" y="3570"/>
                    <a:pt x="2335" y="4237"/>
                  </a:cubicBezTo>
                  <a:cubicBezTo>
                    <a:pt x="1602" y="7673"/>
                    <a:pt x="1034" y="11142"/>
                    <a:pt x="668" y="14644"/>
                  </a:cubicBezTo>
                  <a:cubicBezTo>
                    <a:pt x="201" y="18714"/>
                    <a:pt x="0" y="22450"/>
                    <a:pt x="0" y="25152"/>
                  </a:cubicBezTo>
                  <a:cubicBezTo>
                    <a:pt x="0" y="26486"/>
                    <a:pt x="0" y="27587"/>
                    <a:pt x="34" y="28321"/>
                  </a:cubicBezTo>
                  <a:cubicBezTo>
                    <a:pt x="67" y="28688"/>
                    <a:pt x="67" y="28954"/>
                    <a:pt x="100" y="29188"/>
                  </a:cubicBezTo>
                  <a:cubicBezTo>
                    <a:pt x="100" y="29288"/>
                    <a:pt x="100" y="29388"/>
                    <a:pt x="134" y="29488"/>
                  </a:cubicBezTo>
                  <a:cubicBezTo>
                    <a:pt x="134" y="29388"/>
                    <a:pt x="134" y="29288"/>
                    <a:pt x="134" y="29188"/>
                  </a:cubicBezTo>
                  <a:lnTo>
                    <a:pt x="134" y="28321"/>
                  </a:lnTo>
                  <a:cubicBezTo>
                    <a:pt x="134" y="27553"/>
                    <a:pt x="134" y="26486"/>
                    <a:pt x="167" y="25118"/>
                  </a:cubicBezTo>
                  <a:cubicBezTo>
                    <a:pt x="234" y="22450"/>
                    <a:pt x="467" y="19548"/>
                    <a:pt x="934" y="15478"/>
                  </a:cubicBezTo>
                  <a:cubicBezTo>
                    <a:pt x="1335" y="11642"/>
                    <a:pt x="1902" y="7172"/>
                    <a:pt x="2502" y="4270"/>
                  </a:cubicBezTo>
                  <a:cubicBezTo>
                    <a:pt x="2636" y="3603"/>
                    <a:pt x="2769" y="3003"/>
                    <a:pt x="2902" y="2469"/>
                  </a:cubicBezTo>
                  <a:cubicBezTo>
                    <a:pt x="3003" y="1968"/>
                    <a:pt x="3103" y="1501"/>
                    <a:pt x="3203" y="1135"/>
                  </a:cubicBezTo>
                  <a:lnTo>
                    <a:pt x="3403" y="301"/>
                  </a:lnTo>
                  <a:cubicBezTo>
                    <a:pt x="3436" y="201"/>
                    <a:pt x="3470" y="100"/>
                    <a:pt x="347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3243222" y="3262467"/>
              <a:ext cx="144606" cy="301690"/>
            </a:xfrm>
            <a:custGeom>
              <a:avLst/>
              <a:gdLst/>
              <a:ahLst/>
              <a:cxnLst/>
              <a:rect l="l" t="t" r="r" b="b"/>
              <a:pathLst>
                <a:path w="9642" h="20116" extrusionOk="0">
                  <a:moveTo>
                    <a:pt x="1" y="1"/>
                  </a:moveTo>
                  <a:cubicBezTo>
                    <a:pt x="902" y="701"/>
                    <a:pt x="1736" y="1435"/>
                    <a:pt x="2503" y="2236"/>
                  </a:cubicBezTo>
                  <a:cubicBezTo>
                    <a:pt x="4304" y="4237"/>
                    <a:pt x="5772" y="6539"/>
                    <a:pt x="6806" y="9074"/>
                  </a:cubicBezTo>
                  <a:cubicBezTo>
                    <a:pt x="7406" y="10408"/>
                    <a:pt x="7907" y="11809"/>
                    <a:pt x="8307" y="13244"/>
                  </a:cubicBezTo>
                  <a:cubicBezTo>
                    <a:pt x="8640" y="14378"/>
                    <a:pt x="8907" y="15579"/>
                    <a:pt x="9141" y="16780"/>
                  </a:cubicBezTo>
                  <a:cubicBezTo>
                    <a:pt x="9341" y="17780"/>
                    <a:pt x="9441" y="18614"/>
                    <a:pt x="9508" y="19215"/>
                  </a:cubicBezTo>
                  <a:cubicBezTo>
                    <a:pt x="9508" y="19515"/>
                    <a:pt x="9574" y="19815"/>
                    <a:pt x="9641" y="20115"/>
                  </a:cubicBezTo>
                  <a:cubicBezTo>
                    <a:pt x="9641" y="19815"/>
                    <a:pt x="9641" y="19515"/>
                    <a:pt x="9641" y="19215"/>
                  </a:cubicBezTo>
                  <a:cubicBezTo>
                    <a:pt x="9574" y="18381"/>
                    <a:pt x="9474" y="17547"/>
                    <a:pt x="9341" y="16746"/>
                  </a:cubicBezTo>
                  <a:cubicBezTo>
                    <a:pt x="9141" y="15545"/>
                    <a:pt x="8874" y="14345"/>
                    <a:pt x="8540" y="13177"/>
                  </a:cubicBezTo>
                  <a:cubicBezTo>
                    <a:pt x="8173" y="11709"/>
                    <a:pt x="7673" y="10308"/>
                    <a:pt x="7039" y="8941"/>
                  </a:cubicBezTo>
                  <a:cubicBezTo>
                    <a:pt x="6005" y="6406"/>
                    <a:pt x="4538" y="4104"/>
                    <a:pt x="2670" y="2102"/>
                  </a:cubicBezTo>
                  <a:cubicBezTo>
                    <a:pt x="2336" y="1769"/>
                    <a:pt x="2002" y="1435"/>
                    <a:pt x="1635" y="1135"/>
                  </a:cubicBezTo>
                  <a:cubicBezTo>
                    <a:pt x="1469" y="1002"/>
                    <a:pt x="1335" y="868"/>
                    <a:pt x="1202" y="768"/>
                  </a:cubicBezTo>
                  <a:lnTo>
                    <a:pt x="768" y="501"/>
                  </a:lnTo>
                  <a:cubicBezTo>
                    <a:pt x="535" y="301"/>
                    <a:pt x="268" y="134"/>
                    <a:pt x="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3283246" y="3753693"/>
              <a:ext cx="211630" cy="148100"/>
            </a:xfrm>
            <a:custGeom>
              <a:avLst/>
              <a:gdLst/>
              <a:ahLst/>
              <a:cxnLst/>
              <a:rect l="l" t="t" r="r" b="b"/>
              <a:pathLst>
                <a:path w="14111" h="9875" extrusionOk="0">
                  <a:moveTo>
                    <a:pt x="1" y="1"/>
                  </a:moveTo>
                  <a:lnTo>
                    <a:pt x="734" y="9874"/>
                  </a:lnTo>
                  <a:lnTo>
                    <a:pt x="13410" y="9874"/>
                  </a:lnTo>
                  <a:lnTo>
                    <a:pt x="14111"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a:off x="3265236" y="3695673"/>
              <a:ext cx="252663" cy="58040"/>
            </a:xfrm>
            <a:custGeom>
              <a:avLst/>
              <a:gdLst/>
              <a:ahLst/>
              <a:cxnLst/>
              <a:rect l="l" t="t" r="r" b="b"/>
              <a:pathLst>
                <a:path w="16847" h="3870" extrusionOk="0">
                  <a:moveTo>
                    <a:pt x="1" y="0"/>
                  </a:moveTo>
                  <a:lnTo>
                    <a:pt x="1" y="3870"/>
                  </a:lnTo>
                  <a:lnTo>
                    <a:pt x="16846" y="3870"/>
                  </a:lnTo>
                  <a:lnTo>
                    <a:pt x="16846"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a:off x="3265236" y="3896260"/>
              <a:ext cx="248149" cy="16017"/>
            </a:xfrm>
            <a:custGeom>
              <a:avLst/>
              <a:gdLst/>
              <a:ahLst/>
              <a:cxnLst/>
              <a:rect l="l" t="t" r="r" b="b"/>
              <a:pathLst>
                <a:path w="16546" h="1068" extrusionOk="0">
                  <a:moveTo>
                    <a:pt x="1" y="1"/>
                  </a:moveTo>
                  <a:lnTo>
                    <a:pt x="1" y="1068"/>
                  </a:lnTo>
                  <a:lnTo>
                    <a:pt x="16546" y="1068"/>
                  </a:lnTo>
                  <a:lnTo>
                    <a:pt x="16546"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p:nvPr/>
          </p:nvSpPr>
          <p:spPr>
            <a:xfrm>
              <a:off x="3277248" y="3912261"/>
              <a:ext cx="227137" cy="28540"/>
            </a:xfrm>
            <a:custGeom>
              <a:avLst/>
              <a:gdLst/>
              <a:ahLst/>
              <a:cxnLst/>
              <a:rect l="l" t="t" r="r" b="b"/>
              <a:pathLst>
                <a:path w="15145" h="1903" extrusionOk="0">
                  <a:moveTo>
                    <a:pt x="0" y="1"/>
                  </a:moveTo>
                  <a:lnTo>
                    <a:pt x="767" y="1902"/>
                  </a:lnTo>
                  <a:lnTo>
                    <a:pt x="14244" y="1902"/>
                  </a:lnTo>
                  <a:lnTo>
                    <a:pt x="15144"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5"/>
            <p:cNvSpPr/>
            <p:nvPr/>
          </p:nvSpPr>
          <p:spPr>
            <a:xfrm>
              <a:off x="3286755" y="3781706"/>
              <a:ext cx="204626" cy="41543"/>
            </a:xfrm>
            <a:custGeom>
              <a:avLst/>
              <a:gdLst/>
              <a:ahLst/>
              <a:cxnLst/>
              <a:rect l="l" t="t" r="r" b="b"/>
              <a:pathLst>
                <a:path w="13644" h="2770" extrusionOk="0">
                  <a:moveTo>
                    <a:pt x="0" y="1102"/>
                  </a:moveTo>
                  <a:cubicBezTo>
                    <a:pt x="0" y="1135"/>
                    <a:pt x="33" y="1168"/>
                    <a:pt x="67" y="1202"/>
                  </a:cubicBezTo>
                  <a:cubicBezTo>
                    <a:pt x="33" y="1135"/>
                    <a:pt x="33" y="1135"/>
                    <a:pt x="0" y="1102"/>
                  </a:cubicBezTo>
                  <a:close/>
                  <a:moveTo>
                    <a:pt x="13643" y="1368"/>
                  </a:moveTo>
                  <a:cubicBezTo>
                    <a:pt x="13643" y="1368"/>
                    <a:pt x="13610" y="1402"/>
                    <a:pt x="13576" y="1468"/>
                  </a:cubicBezTo>
                  <a:cubicBezTo>
                    <a:pt x="13610" y="1435"/>
                    <a:pt x="13643" y="1402"/>
                    <a:pt x="13643" y="1368"/>
                  </a:cubicBezTo>
                  <a:close/>
                  <a:moveTo>
                    <a:pt x="6938" y="1"/>
                  </a:moveTo>
                  <a:lnTo>
                    <a:pt x="6872" y="67"/>
                  </a:lnTo>
                  <a:lnTo>
                    <a:pt x="6772" y="201"/>
                  </a:lnTo>
                  <a:lnTo>
                    <a:pt x="4939" y="2516"/>
                  </a:lnTo>
                  <a:lnTo>
                    <a:pt x="4939" y="2516"/>
                  </a:lnTo>
                  <a:cubicBezTo>
                    <a:pt x="4298" y="1648"/>
                    <a:pt x="3719" y="843"/>
                    <a:pt x="3202" y="101"/>
                  </a:cubicBezTo>
                  <a:lnTo>
                    <a:pt x="3136" y="34"/>
                  </a:lnTo>
                  <a:lnTo>
                    <a:pt x="3069" y="101"/>
                  </a:lnTo>
                  <a:lnTo>
                    <a:pt x="972" y="2591"/>
                  </a:lnTo>
                  <a:lnTo>
                    <a:pt x="972" y="2591"/>
                  </a:lnTo>
                  <a:lnTo>
                    <a:pt x="267" y="1468"/>
                  </a:lnTo>
                  <a:lnTo>
                    <a:pt x="67" y="1202"/>
                  </a:lnTo>
                  <a:lnTo>
                    <a:pt x="234" y="1502"/>
                  </a:lnTo>
                  <a:lnTo>
                    <a:pt x="901" y="2669"/>
                  </a:lnTo>
                  <a:lnTo>
                    <a:pt x="934" y="2703"/>
                  </a:lnTo>
                  <a:lnTo>
                    <a:pt x="1001" y="2669"/>
                  </a:lnTo>
                  <a:lnTo>
                    <a:pt x="3114" y="231"/>
                  </a:lnTo>
                  <a:lnTo>
                    <a:pt x="3114" y="231"/>
                  </a:lnTo>
                  <a:lnTo>
                    <a:pt x="4870" y="2703"/>
                  </a:lnTo>
                  <a:lnTo>
                    <a:pt x="4937" y="2769"/>
                  </a:lnTo>
                  <a:lnTo>
                    <a:pt x="4970" y="2703"/>
                  </a:lnTo>
                  <a:cubicBezTo>
                    <a:pt x="5571" y="1935"/>
                    <a:pt x="6238" y="1168"/>
                    <a:pt x="6872" y="334"/>
                  </a:cubicBezTo>
                  <a:lnTo>
                    <a:pt x="6940" y="249"/>
                  </a:lnTo>
                  <a:lnTo>
                    <a:pt x="6940" y="249"/>
                  </a:lnTo>
                  <a:cubicBezTo>
                    <a:pt x="7651" y="1089"/>
                    <a:pt x="8359" y="1926"/>
                    <a:pt x="8973" y="2669"/>
                  </a:cubicBezTo>
                  <a:lnTo>
                    <a:pt x="9040" y="2736"/>
                  </a:lnTo>
                  <a:lnTo>
                    <a:pt x="9107" y="2669"/>
                  </a:lnTo>
                  <a:lnTo>
                    <a:pt x="10842" y="259"/>
                  </a:lnTo>
                  <a:lnTo>
                    <a:pt x="10842" y="259"/>
                  </a:lnTo>
                  <a:lnTo>
                    <a:pt x="12609" y="2669"/>
                  </a:lnTo>
                  <a:lnTo>
                    <a:pt x="12642" y="2703"/>
                  </a:lnTo>
                  <a:lnTo>
                    <a:pt x="12676" y="2669"/>
                  </a:lnTo>
                  <a:lnTo>
                    <a:pt x="13410" y="1702"/>
                  </a:lnTo>
                  <a:lnTo>
                    <a:pt x="13576" y="1468"/>
                  </a:lnTo>
                  <a:lnTo>
                    <a:pt x="13576" y="1468"/>
                  </a:lnTo>
                  <a:lnTo>
                    <a:pt x="13376" y="1702"/>
                  </a:lnTo>
                  <a:lnTo>
                    <a:pt x="12646" y="2560"/>
                  </a:lnTo>
                  <a:lnTo>
                    <a:pt x="12646" y="2560"/>
                  </a:lnTo>
                  <a:lnTo>
                    <a:pt x="10908" y="101"/>
                  </a:lnTo>
                  <a:lnTo>
                    <a:pt x="10841" y="1"/>
                  </a:lnTo>
                  <a:lnTo>
                    <a:pt x="10774" y="101"/>
                  </a:lnTo>
                  <a:lnTo>
                    <a:pt x="9035" y="2517"/>
                  </a:lnTo>
                  <a:lnTo>
                    <a:pt x="9035" y="2517"/>
                  </a:lnTo>
                  <a:cubicBezTo>
                    <a:pt x="8389" y="1742"/>
                    <a:pt x="7713" y="936"/>
                    <a:pt x="7005" y="67"/>
                  </a:cubicBezTo>
                  <a:lnTo>
                    <a:pt x="69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a:off x="3285241" y="3751699"/>
              <a:ext cx="212635" cy="2520"/>
            </a:xfrm>
            <a:custGeom>
              <a:avLst/>
              <a:gdLst/>
              <a:ahLst/>
              <a:cxnLst/>
              <a:rect l="l" t="t" r="r" b="b"/>
              <a:pathLst>
                <a:path w="14178" h="168" extrusionOk="0">
                  <a:moveTo>
                    <a:pt x="7073" y="0"/>
                  </a:moveTo>
                  <a:cubicBezTo>
                    <a:pt x="3170" y="0"/>
                    <a:pt x="1" y="34"/>
                    <a:pt x="1" y="67"/>
                  </a:cubicBezTo>
                  <a:cubicBezTo>
                    <a:pt x="1" y="134"/>
                    <a:pt x="3170" y="167"/>
                    <a:pt x="7073" y="167"/>
                  </a:cubicBezTo>
                  <a:cubicBezTo>
                    <a:pt x="10975" y="167"/>
                    <a:pt x="14178" y="134"/>
                    <a:pt x="14178" y="67"/>
                  </a:cubicBezTo>
                  <a:cubicBezTo>
                    <a:pt x="14178" y="34"/>
                    <a:pt x="10975" y="0"/>
                    <a:pt x="7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5"/>
            <p:cNvSpPr/>
            <p:nvPr/>
          </p:nvSpPr>
          <p:spPr>
            <a:xfrm>
              <a:off x="3276243" y="3912771"/>
              <a:ext cx="231141" cy="2520"/>
            </a:xfrm>
            <a:custGeom>
              <a:avLst/>
              <a:gdLst/>
              <a:ahLst/>
              <a:cxnLst/>
              <a:rect l="l" t="t" r="r" b="b"/>
              <a:pathLst>
                <a:path w="15412" h="168" extrusionOk="0">
                  <a:moveTo>
                    <a:pt x="7706" y="0"/>
                  </a:moveTo>
                  <a:cubicBezTo>
                    <a:pt x="3436" y="0"/>
                    <a:pt x="1" y="34"/>
                    <a:pt x="1" y="67"/>
                  </a:cubicBezTo>
                  <a:cubicBezTo>
                    <a:pt x="1" y="100"/>
                    <a:pt x="3436" y="167"/>
                    <a:pt x="7706" y="167"/>
                  </a:cubicBezTo>
                  <a:cubicBezTo>
                    <a:pt x="11942" y="167"/>
                    <a:pt x="15412" y="100"/>
                    <a:pt x="15412" y="67"/>
                  </a:cubicBezTo>
                  <a:cubicBezTo>
                    <a:pt x="15412" y="34"/>
                    <a:pt x="11942" y="0"/>
                    <a:pt x="7706" y="0"/>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5"/>
            <p:cNvSpPr/>
            <p:nvPr/>
          </p:nvSpPr>
          <p:spPr>
            <a:xfrm>
              <a:off x="1506429" y="3621143"/>
              <a:ext cx="374728" cy="51531"/>
            </a:xfrm>
            <a:custGeom>
              <a:avLst/>
              <a:gdLst/>
              <a:ahLst/>
              <a:cxnLst/>
              <a:rect l="l" t="t" r="r" b="b"/>
              <a:pathLst>
                <a:path w="24986" h="3436" extrusionOk="0">
                  <a:moveTo>
                    <a:pt x="1" y="0"/>
                  </a:moveTo>
                  <a:lnTo>
                    <a:pt x="1" y="3436"/>
                  </a:lnTo>
                  <a:lnTo>
                    <a:pt x="24985" y="3436"/>
                  </a:lnTo>
                  <a:lnTo>
                    <a:pt x="249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5"/>
            <p:cNvSpPr/>
            <p:nvPr/>
          </p:nvSpPr>
          <p:spPr>
            <a:xfrm>
              <a:off x="1505934" y="3620633"/>
              <a:ext cx="375717" cy="53046"/>
            </a:xfrm>
            <a:custGeom>
              <a:avLst/>
              <a:gdLst/>
              <a:ahLst/>
              <a:cxnLst/>
              <a:rect l="l" t="t" r="r" b="b"/>
              <a:pathLst>
                <a:path w="25052" h="3537" extrusionOk="0">
                  <a:moveTo>
                    <a:pt x="24985" y="101"/>
                  </a:moveTo>
                  <a:lnTo>
                    <a:pt x="24985" y="3437"/>
                  </a:lnTo>
                  <a:lnTo>
                    <a:pt x="101" y="3437"/>
                  </a:lnTo>
                  <a:lnTo>
                    <a:pt x="101" y="101"/>
                  </a:lnTo>
                  <a:close/>
                  <a:moveTo>
                    <a:pt x="1" y="1"/>
                  </a:moveTo>
                  <a:lnTo>
                    <a:pt x="1" y="3537"/>
                  </a:lnTo>
                  <a:lnTo>
                    <a:pt x="25052" y="3537"/>
                  </a:lnTo>
                  <a:lnTo>
                    <a:pt x="25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5"/>
            <p:cNvSpPr/>
            <p:nvPr/>
          </p:nvSpPr>
          <p:spPr>
            <a:xfrm>
              <a:off x="1541445" y="3655649"/>
              <a:ext cx="305184" cy="266161"/>
            </a:xfrm>
            <a:custGeom>
              <a:avLst/>
              <a:gdLst/>
              <a:ahLst/>
              <a:cxnLst/>
              <a:rect l="l" t="t" r="r" b="b"/>
              <a:pathLst>
                <a:path w="20349" h="17747" extrusionOk="0">
                  <a:moveTo>
                    <a:pt x="1" y="1"/>
                  </a:moveTo>
                  <a:lnTo>
                    <a:pt x="3604" y="17747"/>
                  </a:lnTo>
                  <a:lnTo>
                    <a:pt x="16880" y="17747"/>
                  </a:lnTo>
                  <a:lnTo>
                    <a:pt x="20349" y="11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5"/>
            <p:cNvSpPr/>
            <p:nvPr/>
          </p:nvSpPr>
          <p:spPr>
            <a:xfrm>
              <a:off x="1541445" y="3896260"/>
              <a:ext cx="305184" cy="39533"/>
            </a:xfrm>
            <a:custGeom>
              <a:avLst/>
              <a:gdLst/>
              <a:ahLst/>
              <a:cxnLst/>
              <a:rect l="l" t="t" r="r" b="b"/>
              <a:pathLst>
                <a:path w="20349" h="2636" extrusionOk="0">
                  <a:moveTo>
                    <a:pt x="1" y="1"/>
                  </a:moveTo>
                  <a:lnTo>
                    <a:pt x="1902" y="2636"/>
                  </a:lnTo>
                  <a:lnTo>
                    <a:pt x="18081" y="2636"/>
                  </a:lnTo>
                  <a:lnTo>
                    <a:pt x="203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5"/>
            <p:cNvSpPr/>
            <p:nvPr/>
          </p:nvSpPr>
          <p:spPr>
            <a:xfrm>
              <a:off x="1677520" y="3112912"/>
              <a:ext cx="3509" cy="550318"/>
            </a:xfrm>
            <a:custGeom>
              <a:avLst/>
              <a:gdLst/>
              <a:ahLst/>
              <a:cxnLst/>
              <a:rect l="l" t="t" r="r" b="b"/>
              <a:pathLst>
                <a:path w="234" h="36694" extrusionOk="0">
                  <a:moveTo>
                    <a:pt x="33" y="0"/>
                  </a:moveTo>
                  <a:cubicBezTo>
                    <a:pt x="0" y="0"/>
                    <a:pt x="0" y="8239"/>
                    <a:pt x="0" y="18347"/>
                  </a:cubicBezTo>
                  <a:cubicBezTo>
                    <a:pt x="33" y="28487"/>
                    <a:pt x="100" y="36693"/>
                    <a:pt x="167" y="36693"/>
                  </a:cubicBezTo>
                  <a:cubicBezTo>
                    <a:pt x="200" y="36693"/>
                    <a:pt x="234" y="28487"/>
                    <a:pt x="200" y="18347"/>
                  </a:cubicBezTo>
                  <a:cubicBezTo>
                    <a:pt x="167" y="8239"/>
                    <a:pt x="100"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5"/>
            <p:cNvSpPr/>
            <p:nvPr/>
          </p:nvSpPr>
          <p:spPr>
            <a:xfrm>
              <a:off x="1728042" y="3355023"/>
              <a:ext cx="35034" cy="292166"/>
            </a:xfrm>
            <a:custGeom>
              <a:avLst/>
              <a:gdLst/>
              <a:ahLst/>
              <a:cxnLst/>
              <a:rect l="l" t="t" r="r" b="b"/>
              <a:pathLst>
                <a:path w="2336" h="19481" extrusionOk="0">
                  <a:moveTo>
                    <a:pt x="2335" y="0"/>
                  </a:moveTo>
                  <a:lnTo>
                    <a:pt x="2335" y="0"/>
                  </a:lnTo>
                  <a:cubicBezTo>
                    <a:pt x="2335" y="0"/>
                    <a:pt x="2302" y="67"/>
                    <a:pt x="2268" y="167"/>
                  </a:cubicBezTo>
                  <a:lnTo>
                    <a:pt x="2002" y="701"/>
                  </a:lnTo>
                  <a:cubicBezTo>
                    <a:pt x="1935" y="801"/>
                    <a:pt x="1868" y="934"/>
                    <a:pt x="1835" y="1067"/>
                  </a:cubicBezTo>
                  <a:cubicBezTo>
                    <a:pt x="1768" y="1234"/>
                    <a:pt x="1701" y="1368"/>
                    <a:pt x="1635" y="1534"/>
                  </a:cubicBezTo>
                  <a:lnTo>
                    <a:pt x="1435" y="2068"/>
                  </a:lnTo>
                  <a:cubicBezTo>
                    <a:pt x="1368" y="2268"/>
                    <a:pt x="1301" y="2468"/>
                    <a:pt x="1234" y="2669"/>
                  </a:cubicBezTo>
                  <a:cubicBezTo>
                    <a:pt x="934" y="3703"/>
                    <a:pt x="667" y="4703"/>
                    <a:pt x="501" y="5737"/>
                  </a:cubicBezTo>
                  <a:cubicBezTo>
                    <a:pt x="300" y="7038"/>
                    <a:pt x="134" y="8306"/>
                    <a:pt x="67" y="9607"/>
                  </a:cubicBezTo>
                  <a:cubicBezTo>
                    <a:pt x="0" y="11942"/>
                    <a:pt x="67" y="14277"/>
                    <a:pt x="334" y="16612"/>
                  </a:cubicBezTo>
                  <a:cubicBezTo>
                    <a:pt x="434" y="17479"/>
                    <a:pt x="534" y="18213"/>
                    <a:pt x="601" y="18713"/>
                  </a:cubicBezTo>
                  <a:cubicBezTo>
                    <a:pt x="634" y="18947"/>
                    <a:pt x="667" y="19114"/>
                    <a:pt x="701" y="19281"/>
                  </a:cubicBezTo>
                  <a:cubicBezTo>
                    <a:pt x="701" y="19347"/>
                    <a:pt x="734" y="19414"/>
                    <a:pt x="734" y="19481"/>
                  </a:cubicBezTo>
                  <a:cubicBezTo>
                    <a:pt x="767" y="19414"/>
                    <a:pt x="767" y="19347"/>
                    <a:pt x="734" y="19281"/>
                  </a:cubicBezTo>
                  <a:cubicBezTo>
                    <a:pt x="734" y="19114"/>
                    <a:pt x="701" y="18914"/>
                    <a:pt x="701" y="18680"/>
                  </a:cubicBezTo>
                  <a:cubicBezTo>
                    <a:pt x="634" y="18213"/>
                    <a:pt x="534" y="17479"/>
                    <a:pt x="467" y="16579"/>
                  </a:cubicBezTo>
                  <a:cubicBezTo>
                    <a:pt x="234" y="14277"/>
                    <a:pt x="167" y="11942"/>
                    <a:pt x="267" y="9607"/>
                  </a:cubicBezTo>
                  <a:cubicBezTo>
                    <a:pt x="334" y="8306"/>
                    <a:pt x="467" y="7038"/>
                    <a:pt x="667" y="5771"/>
                  </a:cubicBezTo>
                  <a:cubicBezTo>
                    <a:pt x="834" y="4737"/>
                    <a:pt x="1068" y="3736"/>
                    <a:pt x="1368" y="2735"/>
                  </a:cubicBezTo>
                  <a:cubicBezTo>
                    <a:pt x="1435" y="2502"/>
                    <a:pt x="1468" y="2302"/>
                    <a:pt x="1535" y="2102"/>
                  </a:cubicBezTo>
                  <a:cubicBezTo>
                    <a:pt x="1601" y="1935"/>
                    <a:pt x="1668" y="1735"/>
                    <a:pt x="1735" y="1568"/>
                  </a:cubicBezTo>
                  <a:cubicBezTo>
                    <a:pt x="1801" y="1401"/>
                    <a:pt x="1835" y="1268"/>
                    <a:pt x="1902" y="1101"/>
                  </a:cubicBezTo>
                  <a:lnTo>
                    <a:pt x="2068" y="734"/>
                  </a:lnTo>
                  <a:lnTo>
                    <a:pt x="2268" y="200"/>
                  </a:lnTo>
                  <a:cubicBezTo>
                    <a:pt x="2302" y="133"/>
                    <a:pt x="2335" y="67"/>
                    <a:pt x="2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5"/>
            <p:cNvSpPr/>
            <p:nvPr/>
          </p:nvSpPr>
          <p:spPr>
            <a:xfrm>
              <a:off x="1705023" y="3255464"/>
              <a:ext cx="49042" cy="409252"/>
            </a:xfrm>
            <a:custGeom>
              <a:avLst/>
              <a:gdLst/>
              <a:ahLst/>
              <a:cxnLst/>
              <a:rect l="l" t="t" r="r" b="b"/>
              <a:pathLst>
                <a:path w="3270" h="27288" extrusionOk="0">
                  <a:moveTo>
                    <a:pt x="3270" y="1"/>
                  </a:moveTo>
                  <a:cubicBezTo>
                    <a:pt x="3203" y="68"/>
                    <a:pt x="3170" y="168"/>
                    <a:pt x="3136" y="234"/>
                  </a:cubicBezTo>
                  <a:cubicBezTo>
                    <a:pt x="3070" y="435"/>
                    <a:pt x="2970" y="668"/>
                    <a:pt x="2836" y="1002"/>
                  </a:cubicBezTo>
                  <a:lnTo>
                    <a:pt x="2636" y="1535"/>
                  </a:lnTo>
                  <a:lnTo>
                    <a:pt x="2436" y="2203"/>
                  </a:lnTo>
                  <a:cubicBezTo>
                    <a:pt x="2269" y="2670"/>
                    <a:pt x="2102" y="3203"/>
                    <a:pt x="1935" y="3804"/>
                  </a:cubicBezTo>
                  <a:cubicBezTo>
                    <a:pt x="1835" y="4104"/>
                    <a:pt x="1735" y="4437"/>
                    <a:pt x="1669" y="4771"/>
                  </a:cubicBezTo>
                  <a:cubicBezTo>
                    <a:pt x="1602" y="5105"/>
                    <a:pt x="1502" y="5438"/>
                    <a:pt x="1435" y="5805"/>
                  </a:cubicBezTo>
                  <a:cubicBezTo>
                    <a:pt x="1235" y="6506"/>
                    <a:pt x="1102" y="7273"/>
                    <a:pt x="935" y="8107"/>
                  </a:cubicBezTo>
                  <a:cubicBezTo>
                    <a:pt x="668" y="9741"/>
                    <a:pt x="401" y="11543"/>
                    <a:pt x="234" y="13477"/>
                  </a:cubicBezTo>
                  <a:cubicBezTo>
                    <a:pt x="67" y="15379"/>
                    <a:pt x="1" y="17180"/>
                    <a:pt x="1" y="18848"/>
                  </a:cubicBezTo>
                  <a:cubicBezTo>
                    <a:pt x="1" y="20516"/>
                    <a:pt x="34" y="22017"/>
                    <a:pt x="134" y="23251"/>
                  </a:cubicBezTo>
                  <a:cubicBezTo>
                    <a:pt x="168" y="23885"/>
                    <a:pt x="201" y="24452"/>
                    <a:pt x="234" y="24952"/>
                  </a:cubicBezTo>
                  <a:cubicBezTo>
                    <a:pt x="301" y="25453"/>
                    <a:pt x="334" y="25886"/>
                    <a:pt x="368" y="26220"/>
                  </a:cubicBezTo>
                  <a:cubicBezTo>
                    <a:pt x="401" y="26553"/>
                    <a:pt x="434" y="26820"/>
                    <a:pt x="468" y="27020"/>
                  </a:cubicBezTo>
                  <a:cubicBezTo>
                    <a:pt x="468" y="27120"/>
                    <a:pt x="468" y="27220"/>
                    <a:pt x="501" y="27287"/>
                  </a:cubicBezTo>
                  <a:cubicBezTo>
                    <a:pt x="501" y="27220"/>
                    <a:pt x="501" y="27120"/>
                    <a:pt x="501" y="27020"/>
                  </a:cubicBezTo>
                  <a:cubicBezTo>
                    <a:pt x="501" y="26820"/>
                    <a:pt x="468" y="26553"/>
                    <a:pt x="434" y="26220"/>
                  </a:cubicBezTo>
                  <a:cubicBezTo>
                    <a:pt x="401" y="25853"/>
                    <a:pt x="401" y="25419"/>
                    <a:pt x="368" y="24952"/>
                  </a:cubicBezTo>
                  <a:cubicBezTo>
                    <a:pt x="334" y="24452"/>
                    <a:pt x="268" y="23885"/>
                    <a:pt x="268" y="23284"/>
                  </a:cubicBezTo>
                  <a:cubicBezTo>
                    <a:pt x="168" y="22017"/>
                    <a:pt x="134" y="20516"/>
                    <a:pt x="168" y="18881"/>
                  </a:cubicBezTo>
                  <a:cubicBezTo>
                    <a:pt x="201" y="17213"/>
                    <a:pt x="268" y="15412"/>
                    <a:pt x="434" y="13511"/>
                  </a:cubicBezTo>
                  <a:cubicBezTo>
                    <a:pt x="601" y="11609"/>
                    <a:pt x="835" y="9808"/>
                    <a:pt x="1102" y="8173"/>
                  </a:cubicBezTo>
                  <a:cubicBezTo>
                    <a:pt x="1268" y="7340"/>
                    <a:pt x="1402" y="6572"/>
                    <a:pt x="1569" y="5872"/>
                  </a:cubicBezTo>
                  <a:cubicBezTo>
                    <a:pt x="1635" y="5505"/>
                    <a:pt x="1735" y="5138"/>
                    <a:pt x="1802" y="4804"/>
                  </a:cubicBezTo>
                  <a:cubicBezTo>
                    <a:pt x="1902" y="4504"/>
                    <a:pt x="1969" y="4171"/>
                    <a:pt x="2069" y="3870"/>
                  </a:cubicBezTo>
                  <a:cubicBezTo>
                    <a:pt x="2202" y="3270"/>
                    <a:pt x="2369" y="2736"/>
                    <a:pt x="2536" y="2236"/>
                  </a:cubicBezTo>
                  <a:cubicBezTo>
                    <a:pt x="2603" y="2002"/>
                    <a:pt x="2669" y="1802"/>
                    <a:pt x="2736" y="1602"/>
                  </a:cubicBezTo>
                  <a:cubicBezTo>
                    <a:pt x="2803" y="1402"/>
                    <a:pt x="2869" y="1202"/>
                    <a:pt x="2903" y="1035"/>
                  </a:cubicBezTo>
                  <a:cubicBezTo>
                    <a:pt x="3036" y="701"/>
                    <a:pt x="3136" y="435"/>
                    <a:pt x="3170" y="268"/>
                  </a:cubicBezTo>
                  <a:cubicBezTo>
                    <a:pt x="3236" y="101"/>
                    <a:pt x="3270" y="1"/>
                    <a:pt x="3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5"/>
            <p:cNvSpPr/>
            <p:nvPr/>
          </p:nvSpPr>
          <p:spPr>
            <a:xfrm>
              <a:off x="1584979" y="3129917"/>
              <a:ext cx="71043" cy="549808"/>
            </a:xfrm>
            <a:custGeom>
              <a:avLst/>
              <a:gdLst/>
              <a:ahLst/>
              <a:cxnLst/>
              <a:rect l="l" t="t" r="r" b="b"/>
              <a:pathLst>
                <a:path w="4737" h="36660" extrusionOk="0">
                  <a:moveTo>
                    <a:pt x="0" y="0"/>
                  </a:moveTo>
                  <a:cubicBezTo>
                    <a:pt x="0" y="34"/>
                    <a:pt x="0" y="67"/>
                    <a:pt x="0" y="100"/>
                  </a:cubicBezTo>
                  <a:cubicBezTo>
                    <a:pt x="33" y="167"/>
                    <a:pt x="33" y="267"/>
                    <a:pt x="67" y="367"/>
                  </a:cubicBezTo>
                  <a:cubicBezTo>
                    <a:pt x="133" y="634"/>
                    <a:pt x="200" y="968"/>
                    <a:pt x="334" y="1435"/>
                  </a:cubicBezTo>
                  <a:cubicBezTo>
                    <a:pt x="467" y="1868"/>
                    <a:pt x="600" y="2435"/>
                    <a:pt x="734" y="3103"/>
                  </a:cubicBezTo>
                  <a:cubicBezTo>
                    <a:pt x="901" y="3736"/>
                    <a:pt x="1067" y="4504"/>
                    <a:pt x="1234" y="5337"/>
                  </a:cubicBezTo>
                  <a:cubicBezTo>
                    <a:pt x="1401" y="6138"/>
                    <a:pt x="1568" y="7072"/>
                    <a:pt x="1768" y="8039"/>
                  </a:cubicBezTo>
                  <a:cubicBezTo>
                    <a:pt x="1968" y="9007"/>
                    <a:pt x="2135" y="10074"/>
                    <a:pt x="2335" y="11175"/>
                  </a:cubicBezTo>
                  <a:cubicBezTo>
                    <a:pt x="2669" y="13377"/>
                    <a:pt x="3002" y="15812"/>
                    <a:pt x="3302" y="18380"/>
                  </a:cubicBezTo>
                  <a:cubicBezTo>
                    <a:pt x="3869" y="23517"/>
                    <a:pt x="4170" y="28187"/>
                    <a:pt x="4403" y="31556"/>
                  </a:cubicBezTo>
                  <a:cubicBezTo>
                    <a:pt x="4503" y="33224"/>
                    <a:pt x="4603" y="34592"/>
                    <a:pt x="4637" y="35559"/>
                  </a:cubicBezTo>
                  <a:cubicBezTo>
                    <a:pt x="4670" y="36026"/>
                    <a:pt x="4703" y="36393"/>
                    <a:pt x="4737" y="36660"/>
                  </a:cubicBezTo>
                  <a:cubicBezTo>
                    <a:pt x="4737" y="36393"/>
                    <a:pt x="4703" y="36026"/>
                    <a:pt x="4703" y="35559"/>
                  </a:cubicBezTo>
                  <a:cubicBezTo>
                    <a:pt x="4670" y="34625"/>
                    <a:pt x="4603" y="33257"/>
                    <a:pt x="4503" y="31556"/>
                  </a:cubicBezTo>
                  <a:cubicBezTo>
                    <a:pt x="4303" y="28187"/>
                    <a:pt x="4036" y="23517"/>
                    <a:pt x="3469" y="18347"/>
                  </a:cubicBezTo>
                  <a:cubicBezTo>
                    <a:pt x="3169" y="15778"/>
                    <a:pt x="2835" y="13343"/>
                    <a:pt x="2468" y="11142"/>
                  </a:cubicBezTo>
                  <a:cubicBezTo>
                    <a:pt x="2268" y="10041"/>
                    <a:pt x="2102" y="9007"/>
                    <a:pt x="1901" y="8006"/>
                  </a:cubicBezTo>
                  <a:cubicBezTo>
                    <a:pt x="1735" y="7039"/>
                    <a:pt x="1501" y="6138"/>
                    <a:pt x="1334" y="5304"/>
                  </a:cubicBezTo>
                  <a:cubicBezTo>
                    <a:pt x="1168" y="4470"/>
                    <a:pt x="967" y="3736"/>
                    <a:pt x="834" y="3069"/>
                  </a:cubicBezTo>
                  <a:cubicBezTo>
                    <a:pt x="667" y="2435"/>
                    <a:pt x="534" y="1868"/>
                    <a:pt x="400" y="1401"/>
                  </a:cubicBezTo>
                  <a:cubicBezTo>
                    <a:pt x="267" y="968"/>
                    <a:pt x="200" y="601"/>
                    <a:pt x="100" y="367"/>
                  </a:cubicBezTo>
                  <a:cubicBezTo>
                    <a:pt x="67" y="234"/>
                    <a:pt x="33" y="167"/>
                    <a:pt x="33" y="100"/>
                  </a:cubicBezTo>
                  <a:cubicBezTo>
                    <a:pt x="33" y="67"/>
                    <a:pt x="0" y="3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a:off x="1556456" y="3141419"/>
              <a:ext cx="178620" cy="321486"/>
            </a:xfrm>
            <a:custGeom>
              <a:avLst/>
              <a:gdLst/>
              <a:ahLst/>
              <a:cxnLst/>
              <a:rect l="l" t="t" r="r" b="b"/>
              <a:pathLst>
                <a:path w="11910" h="21436" extrusionOk="0">
                  <a:moveTo>
                    <a:pt x="5571" y="1"/>
                  </a:moveTo>
                  <a:cubicBezTo>
                    <a:pt x="4370" y="67"/>
                    <a:pt x="3303" y="668"/>
                    <a:pt x="2603" y="1635"/>
                  </a:cubicBezTo>
                  <a:cubicBezTo>
                    <a:pt x="1935" y="2569"/>
                    <a:pt x="1435" y="3670"/>
                    <a:pt x="1168" y="4804"/>
                  </a:cubicBezTo>
                  <a:cubicBezTo>
                    <a:pt x="301" y="7539"/>
                    <a:pt x="1" y="10408"/>
                    <a:pt x="301" y="13243"/>
                  </a:cubicBezTo>
                  <a:cubicBezTo>
                    <a:pt x="634" y="16079"/>
                    <a:pt x="1769" y="18881"/>
                    <a:pt x="3803" y="20882"/>
                  </a:cubicBezTo>
                  <a:cubicBezTo>
                    <a:pt x="4093" y="21171"/>
                    <a:pt x="4457" y="21435"/>
                    <a:pt x="4831" y="21435"/>
                  </a:cubicBezTo>
                  <a:cubicBezTo>
                    <a:pt x="4889" y="21435"/>
                    <a:pt x="4947" y="21429"/>
                    <a:pt x="5004" y="21416"/>
                  </a:cubicBezTo>
                  <a:cubicBezTo>
                    <a:pt x="5271" y="21349"/>
                    <a:pt x="5471" y="21216"/>
                    <a:pt x="5671" y="21049"/>
                  </a:cubicBezTo>
                  <a:cubicBezTo>
                    <a:pt x="9674" y="17346"/>
                    <a:pt x="11909" y="12109"/>
                    <a:pt x="11809" y="6639"/>
                  </a:cubicBezTo>
                  <a:cubicBezTo>
                    <a:pt x="11842" y="5571"/>
                    <a:pt x="11576" y="4504"/>
                    <a:pt x="11042" y="3536"/>
                  </a:cubicBezTo>
                  <a:cubicBezTo>
                    <a:pt x="10531" y="2799"/>
                    <a:pt x="9442" y="1989"/>
                    <a:pt x="8511" y="1989"/>
                  </a:cubicBezTo>
                  <a:cubicBezTo>
                    <a:pt x="8348" y="1989"/>
                    <a:pt x="8189" y="2014"/>
                    <a:pt x="8040" y="2069"/>
                  </a:cubicBezTo>
                  <a:cubicBezTo>
                    <a:pt x="7906" y="901"/>
                    <a:pt x="6739" y="34"/>
                    <a:pt x="55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1450403" y="2968845"/>
              <a:ext cx="95579" cy="110577"/>
            </a:xfrm>
            <a:custGeom>
              <a:avLst/>
              <a:gdLst/>
              <a:ahLst/>
              <a:cxnLst/>
              <a:rect l="l" t="t" r="r" b="b"/>
              <a:pathLst>
                <a:path w="6373" h="7373" extrusionOk="0">
                  <a:moveTo>
                    <a:pt x="1002" y="0"/>
                  </a:moveTo>
                  <a:lnTo>
                    <a:pt x="1" y="567"/>
                  </a:lnTo>
                  <a:lnTo>
                    <a:pt x="4371" y="7239"/>
                  </a:lnTo>
                  <a:cubicBezTo>
                    <a:pt x="4404" y="7306"/>
                    <a:pt x="4471" y="7372"/>
                    <a:pt x="4571" y="7372"/>
                  </a:cubicBezTo>
                  <a:cubicBezTo>
                    <a:pt x="4638" y="7372"/>
                    <a:pt x="4671" y="7306"/>
                    <a:pt x="4738" y="7239"/>
                  </a:cubicBezTo>
                  <a:lnTo>
                    <a:pt x="6372" y="4237"/>
                  </a:lnTo>
                  <a:lnTo>
                    <a:pt x="1002" y="0"/>
                  </a:ln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1450403" y="2968845"/>
              <a:ext cx="95579" cy="110577"/>
            </a:xfrm>
            <a:custGeom>
              <a:avLst/>
              <a:gdLst/>
              <a:ahLst/>
              <a:cxnLst/>
              <a:rect l="l" t="t" r="r" b="b"/>
              <a:pathLst>
                <a:path w="6373" h="7373" extrusionOk="0">
                  <a:moveTo>
                    <a:pt x="1002" y="0"/>
                  </a:moveTo>
                  <a:lnTo>
                    <a:pt x="1" y="567"/>
                  </a:lnTo>
                  <a:lnTo>
                    <a:pt x="4371" y="7239"/>
                  </a:lnTo>
                  <a:cubicBezTo>
                    <a:pt x="4404" y="7306"/>
                    <a:pt x="4471" y="7372"/>
                    <a:pt x="4571" y="7372"/>
                  </a:cubicBezTo>
                  <a:cubicBezTo>
                    <a:pt x="4638" y="7372"/>
                    <a:pt x="4671" y="7306"/>
                    <a:pt x="4738" y="7239"/>
                  </a:cubicBezTo>
                  <a:lnTo>
                    <a:pt x="6372" y="4237"/>
                  </a:lnTo>
                  <a:lnTo>
                    <a:pt x="10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1449414" y="2920572"/>
              <a:ext cx="253143" cy="192373"/>
            </a:xfrm>
            <a:custGeom>
              <a:avLst/>
              <a:gdLst/>
              <a:ahLst/>
              <a:cxnLst/>
              <a:rect l="l" t="t" r="r" b="b"/>
              <a:pathLst>
                <a:path w="16879" h="12827" extrusionOk="0">
                  <a:moveTo>
                    <a:pt x="7665" y="1"/>
                  </a:moveTo>
                  <a:cubicBezTo>
                    <a:pt x="4899" y="1"/>
                    <a:pt x="2235" y="1122"/>
                    <a:pt x="300" y="3119"/>
                  </a:cubicBezTo>
                  <a:cubicBezTo>
                    <a:pt x="167" y="3286"/>
                    <a:pt x="0" y="3486"/>
                    <a:pt x="67" y="3720"/>
                  </a:cubicBezTo>
                  <a:cubicBezTo>
                    <a:pt x="134" y="3886"/>
                    <a:pt x="267" y="4020"/>
                    <a:pt x="401" y="4087"/>
                  </a:cubicBezTo>
                  <a:lnTo>
                    <a:pt x="15244" y="12826"/>
                  </a:lnTo>
                  <a:cubicBezTo>
                    <a:pt x="16879" y="10424"/>
                    <a:pt x="16846" y="7022"/>
                    <a:pt x="15411" y="4453"/>
                  </a:cubicBezTo>
                  <a:cubicBezTo>
                    <a:pt x="13910" y="1885"/>
                    <a:pt x="11208" y="217"/>
                    <a:pt x="8239" y="17"/>
                  </a:cubicBezTo>
                  <a:cubicBezTo>
                    <a:pt x="8048" y="6"/>
                    <a:pt x="7856" y="1"/>
                    <a:pt x="7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1487924" y="2938823"/>
              <a:ext cx="191623" cy="174616"/>
            </a:xfrm>
            <a:custGeom>
              <a:avLst/>
              <a:gdLst/>
              <a:ahLst/>
              <a:cxnLst/>
              <a:rect l="l" t="t" r="r" b="b"/>
              <a:pathLst>
                <a:path w="12777" h="11643" extrusionOk="0">
                  <a:moveTo>
                    <a:pt x="735" y="1"/>
                  </a:moveTo>
                  <a:cubicBezTo>
                    <a:pt x="501" y="1"/>
                    <a:pt x="301" y="34"/>
                    <a:pt x="168" y="34"/>
                  </a:cubicBezTo>
                  <a:lnTo>
                    <a:pt x="1" y="68"/>
                  </a:lnTo>
                  <a:lnTo>
                    <a:pt x="735" y="68"/>
                  </a:lnTo>
                  <a:cubicBezTo>
                    <a:pt x="1402" y="68"/>
                    <a:pt x="2102" y="168"/>
                    <a:pt x="2769" y="301"/>
                  </a:cubicBezTo>
                  <a:cubicBezTo>
                    <a:pt x="7339" y="1102"/>
                    <a:pt x="11009" y="4437"/>
                    <a:pt x="12276" y="8907"/>
                  </a:cubicBezTo>
                  <a:cubicBezTo>
                    <a:pt x="12476" y="9541"/>
                    <a:pt x="12610" y="10208"/>
                    <a:pt x="12676" y="10909"/>
                  </a:cubicBezTo>
                  <a:cubicBezTo>
                    <a:pt x="12710" y="11142"/>
                    <a:pt x="12710" y="11409"/>
                    <a:pt x="12676" y="11643"/>
                  </a:cubicBezTo>
                  <a:cubicBezTo>
                    <a:pt x="12743" y="11542"/>
                    <a:pt x="12777" y="11442"/>
                    <a:pt x="12777" y="11309"/>
                  </a:cubicBezTo>
                  <a:cubicBezTo>
                    <a:pt x="12777" y="11176"/>
                    <a:pt x="12777" y="11042"/>
                    <a:pt x="12777" y="10909"/>
                  </a:cubicBezTo>
                  <a:cubicBezTo>
                    <a:pt x="12710" y="10208"/>
                    <a:pt x="12576" y="9541"/>
                    <a:pt x="12376" y="8874"/>
                  </a:cubicBezTo>
                  <a:cubicBezTo>
                    <a:pt x="11175" y="4337"/>
                    <a:pt x="7406" y="968"/>
                    <a:pt x="2803" y="168"/>
                  </a:cubicBezTo>
                  <a:cubicBezTo>
                    <a:pt x="2136" y="68"/>
                    <a:pt x="1435"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1567958" y="3022366"/>
              <a:ext cx="80072" cy="25526"/>
            </a:xfrm>
            <a:custGeom>
              <a:avLst/>
              <a:gdLst/>
              <a:ahLst/>
              <a:cxnLst/>
              <a:rect l="l" t="t" r="r" b="b"/>
              <a:pathLst>
                <a:path w="5339" h="1702" extrusionOk="0">
                  <a:moveTo>
                    <a:pt x="5338" y="1"/>
                  </a:moveTo>
                  <a:cubicBezTo>
                    <a:pt x="5071" y="67"/>
                    <a:pt x="4804" y="134"/>
                    <a:pt x="4537" y="234"/>
                  </a:cubicBezTo>
                  <a:lnTo>
                    <a:pt x="2669" y="834"/>
                  </a:lnTo>
                  <a:lnTo>
                    <a:pt x="768" y="1435"/>
                  </a:lnTo>
                  <a:cubicBezTo>
                    <a:pt x="501" y="1502"/>
                    <a:pt x="234" y="1568"/>
                    <a:pt x="1" y="1702"/>
                  </a:cubicBezTo>
                  <a:cubicBezTo>
                    <a:pt x="268" y="1668"/>
                    <a:pt x="535" y="1635"/>
                    <a:pt x="801" y="1535"/>
                  </a:cubicBezTo>
                  <a:cubicBezTo>
                    <a:pt x="1302" y="1435"/>
                    <a:pt x="1969" y="1235"/>
                    <a:pt x="2736" y="1001"/>
                  </a:cubicBezTo>
                  <a:cubicBezTo>
                    <a:pt x="3470" y="768"/>
                    <a:pt x="4137" y="534"/>
                    <a:pt x="4604" y="334"/>
                  </a:cubicBezTo>
                  <a:cubicBezTo>
                    <a:pt x="4871" y="267"/>
                    <a:pt x="5105" y="134"/>
                    <a:pt x="5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1612482" y="2928325"/>
              <a:ext cx="4019" cy="50047"/>
            </a:xfrm>
            <a:custGeom>
              <a:avLst/>
              <a:gdLst/>
              <a:ahLst/>
              <a:cxnLst/>
              <a:rect l="l" t="t" r="r" b="b"/>
              <a:pathLst>
                <a:path w="268" h="3337" extrusionOk="0">
                  <a:moveTo>
                    <a:pt x="34" y="0"/>
                  </a:moveTo>
                  <a:cubicBezTo>
                    <a:pt x="1" y="567"/>
                    <a:pt x="1" y="1101"/>
                    <a:pt x="34" y="1668"/>
                  </a:cubicBezTo>
                  <a:cubicBezTo>
                    <a:pt x="34" y="2235"/>
                    <a:pt x="34" y="2769"/>
                    <a:pt x="134" y="3336"/>
                  </a:cubicBezTo>
                  <a:cubicBezTo>
                    <a:pt x="234" y="2769"/>
                    <a:pt x="268" y="2235"/>
                    <a:pt x="234" y="1668"/>
                  </a:cubicBezTo>
                  <a:cubicBezTo>
                    <a:pt x="234" y="1101"/>
                    <a:pt x="167" y="534"/>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5"/>
            <p:cNvSpPr/>
            <p:nvPr/>
          </p:nvSpPr>
          <p:spPr>
            <a:xfrm>
              <a:off x="1453912" y="2951839"/>
              <a:ext cx="113576" cy="27520"/>
            </a:xfrm>
            <a:custGeom>
              <a:avLst/>
              <a:gdLst/>
              <a:ahLst/>
              <a:cxnLst/>
              <a:rect l="l" t="t" r="r" b="b"/>
              <a:pathLst>
                <a:path w="7573" h="1835" extrusionOk="0">
                  <a:moveTo>
                    <a:pt x="7573" y="0"/>
                  </a:moveTo>
                  <a:lnTo>
                    <a:pt x="7573" y="0"/>
                  </a:lnTo>
                  <a:cubicBezTo>
                    <a:pt x="7172" y="33"/>
                    <a:pt x="6805" y="67"/>
                    <a:pt x="6438" y="167"/>
                  </a:cubicBezTo>
                  <a:cubicBezTo>
                    <a:pt x="5738" y="300"/>
                    <a:pt x="4771" y="467"/>
                    <a:pt x="3736" y="734"/>
                  </a:cubicBezTo>
                  <a:cubicBezTo>
                    <a:pt x="2669" y="967"/>
                    <a:pt x="1735" y="1234"/>
                    <a:pt x="1068" y="1468"/>
                  </a:cubicBezTo>
                  <a:cubicBezTo>
                    <a:pt x="701" y="1568"/>
                    <a:pt x="334" y="1668"/>
                    <a:pt x="0" y="1835"/>
                  </a:cubicBezTo>
                  <a:cubicBezTo>
                    <a:pt x="367" y="1768"/>
                    <a:pt x="734" y="1701"/>
                    <a:pt x="1101" y="1568"/>
                  </a:cubicBezTo>
                  <a:cubicBezTo>
                    <a:pt x="1768" y="1401"/>
                    <a:pt x="2702" y="1168"/>
                    <a:pt x="3770" y="901"/>
                  </a:cubicBezTo>
                  <a:cubicBezTo>
                    <a:pt x="4804" y="667"/>
                    <a:pt x="5771" y="434"/>
                    <a:pt x="6438" y="300"/>
                  </a:cubicBezTo>
                  <a:cubicBezTo>
                    <a:pt x="6839" y="234"/>
                    <a:pt x="7206" y="134"/>
                    <a:pt x="7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p:nvPr/>
          </p:nvSpPr>
          <p:spPr>
            <a:xfrm>
              <a:off x="1325860" y="3117741"/>
              <a:ext cx="269655" cy="220328"/>
            </a:xfrm>
            <a:custGeom>
              <a:avLst/>
              <a:gdLst/>
              <a:ahLst/>
              <a:cxnLst/>
              <a:rect l="l" t="t" r="r" b="b"/>
              <a:pathLst>
                <a:path w="17980" h="14691" extrusionOk="0">
                  <a:moveTo>
                    <a:pt x="13543" y="0"/>
                  </a:moveTo>
                  <a:cubicBezTo>
                    <a:pt x="13368" y="0"/>
                    <a:pt x="13190" y="4"/>
                    <a:pt x="13009" y="12"/>
                  </a:cubicBezTo>
                  <a:cubicBezTo>
                    <a:pt x="11408" y="112"/>
                    <a:pt x="9840" y="545"/>
                    <a:pt x="8373" y="1213"/>
                  </a:cubicBezTo>
                  <a:cubicBezTo>
                    <a:pt x="5871" y="2313"/>
                    <a:pt x="3536" y="3915"/>
                    <a:pt x="2035" y="6216"/>
                  </a:cubicBezTo>
                  <a:cubicBezTo>
                    <a:pt x="534" y="8518"/>
                    <a:pt x="0" y="11520"/>
                    <a:pt x="1134" y="14022"/>
                  </a:cubicBezTo>
                  <a:cubicBezTo>
                    <a:pt x="1234" y="14289"/>
                    <a:pt x="1401" y="14489"/>
                    <a:pt x="1635" y="14656"/>
                  </a:cubicBezTo>
                  <a:cubicBezTo>
                    <a:pt x="1729" y="14679"/>
                    <a:pt x="1828" y="14690"/>
                    <a:pt x="1928" y="14690"/>
                  </a:cubicBezTo>
                  <a:cubicBezTo>
                    <a:pt x="2110" y="14690"/>
                    <a:pt x="2296" y="14653"/>
                    <a:pt x="2468" y="14589"/>
                  </a:cubicBezTo>
                  <a:cubicBezTo>
                    <a:pt x="5304" y="13655"/>
                    <a:pt x="8173" y="12721"/>
                    <a:pt x="10808" y="11253"/>
                  </a:cubicBezTo>
                  <a:cubicBezTo>
                    <a:pt x="13443" y="9785"/>
                    <a:pt x="15811" y="7751"/>
                    <a:pt x="17212" y="5115"/>
                  </a:cubicBezTo>
                  <a:cubicBezTo>
                    <a:pt x="17579" y="4482"/>
                    <a:pt x="17813" y="3814"/>
                    <a:pt x="17879" y="3081"/>
                  </a:cubicBezTo>
                  <a:cubicBezTo>
                    <a:pt x="17980" y="2347"/>
                    <a:pt x="17746" y="1646"/>
                    <a:pt x="17246" y="1113"/>
                  </a:cubicBezTo>
                  <a:cubicBezTo>
                    <a:pt x="16121" y="254"/>
                    <a:pt x="14918" y="0"/>
                    <a:pt x="13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5"/>
            <p:cNvSpPr/>
            <p:nvPr/>
          </p:nvSpPr>
          <p:spPr>
            <a:xfrm>
              <a:off x="1348865" y="3129917"/>
              <a:ext cx="236151" cy="208120"/>
            </a:xfrm>
            <a:custGeom>
              <a:avLst/>
              <a:gdLst/>
              <a:ahLst/>
              <a:cxnLst/>
              <a:rect l="l" t="t" r="r" b="b"/>
              <a:pathLst>
                <a:path w="15746" h="13877" extrusionOk="0">
                  <a:moveTo>
                    <a:pt x="15745" y="0"/>
                  </a:moveTo>
                  <a:cubicBezTo>
                    <a:pt x="15678" y="0"/>
                    <a:pt x="15612" y="34"/>
                    <a:pt x="15545" y="67"/>
                  </a:cubicBezTo>
                  <a:lnTo>
                    <a:pt x="14944" y="234"/>
                  </a:lnTo>
                  <a:lnTo>
                    <a:pt x="14511" y="367"/>
                  </a:lnTo>
                  <a:cubicBezTo>
                    <a:pt x="14344" y="401"/>
                    <a:pt x="14177" y="467"/>
                    <a:pt x="14010" y="534"/>
                  </a:cubicBezTo>
                  <a:cubicBezTo>
                    <a:pt x="13610" y="701"/>
                    <a:pt x="13210" y="834"/>
                    <a:pt x="12743" y="1034"/>
                  </a:cubicBezTo>
                  <a:lnTo>
                    <a:pt x="12042" y="1335"/>
                  </a:lnTo>
                  <a:cubicBezTo>
                    <a:pt x="11809" y="1435"/>
                    <a:pt x="11542" y="1568"/>
                    <a:pt x="11309" y="1702"/>
                  </a:cubicBezTo>
                  <a:cubicBezTo>
                    <a:pt x="10775" y="1968"/>
                    <a:pt x="10241" y="2269"/>
                    <a:pt x="9674" y="2602"/>
                  </a:cubicBezTo>
                  <a:cubicBezTo>
                    <a:pt x="7272" y="4070"/>
                    <a:pt x="5137" y="5971"/>
                    <a:pt x="3370" y="8173"/>
                  </a:cubicBezTo>
                  <a:cubicBezTo>
                    <a:pt x="2969" y="8673"/>
                    <a:pt x="2569" y="9174"/>
                    <a:pt x="2269" y="9674"/>
                  </a:cubicBezTo>
                  <a:cubicBezTo>
                    <a:pt x="2102" y="9907"/>
                    <a:pt x="1935" y="10108"/>
                    <a:pt x="1802" y="10341"/>
                  </a:cubicBezTo>
                  <a:lnTo>
                    <a:pt x="1401" y="11008"/>
                  </a:lnTo>
                  <a:cubicBezTo>
                    <a:pt x="1135" y="11442"/>
                    <a:pt x="934" y="11842"/>
                    <a:pt x="768" y="12176"/>
                  </a:cubicBezTo>
                  <a:cubicBezTo>
                    <a:pt x="668" y="12342"/>
                    <a:pt x="568" y="12509"/>
                    <a:pt x="501" y="12676"/>
                  </a:cubicBezTo>
                  <a:cubicBezTo>
                    <a:pt x="434" y="12809"/>
                    <a:pt x="367" y="12943"/>
                    <a:pt x="334" y="13076"/>
                  </a:cubicBezTo>
                  <a:cubicBezTo>
                    <a:pt x="234" y="13310"/>
                    <a:pt x="134" y="13510"/>
                    <a:pt x="67" y="13677"/>
                  </a:cubicBezTo>
                  <a:cubicBezTo>
                    <a:pt x="34" y="13743"/>
                    <a:pt x="0" y="13810"/>
                    <a:pt x="0" y="13877"/>
                  </a:cubicBezTo>
                  <a:cubicBezTo>
                    <a:pt x="0" y="13877"/>
                    <a:pt x="34" y="13810"/>
                    <a:pt x="101" y="13677"/>
                  </a:cubicBezTo>
                  <a:cubicBezTo>
                    <a:pt x="167" y="13510"/>
                    <a:pt x="267" y="13343"/>
                    <a:pt x="367" y="13110"/>
                  </a:cubicBezTo>
                  <a:cubicBezTo>
                    <a:pt x="434" y="12976"/>
                    <a:pt x="501" y="12843"/>
                    <a:pt x="568" y="12676"/>
                  </a:cubicBezTo>
                  <a:cubicBezTo>
                    <a:pt x="668" y="12543"/>
                    <a:pt x="734" y="12376"/>
                    <a:pt x="834" y="12209"/>
                  </a:cubicBezTo>
                  <a:cubicBezTo>
                    <a:pt x="1035" y="11875"/>
                    <a:pt x="1235" y="11475"/>
                    <a:pt x="1502" y="11075"/>
                  </a:cubicBezTo>
                  <a:lnTo>
                    <a:pt x="1902" y="10408"/>
                  </a:lnTo>
                  <a:cubicBezTo>
                    <a:pt x="2069" y="10208"/>
                    <a:pt x="2235" y="9974"/>
                    <a:pt x="2369" y="9741"/>
                  </a:cubicBezTo>
                  <a:cubicBezTo>
                    <a:pt x="2702" y="9274"/>
                    <a:pt x="3069" y="8773"/>
                    <a:pt x="3470" y="8273"/>
                  </a:cubicBezTo>
                  <a:cubicBezTo>
                    <a:pt x="4370" y="7205"/>
                    <a:pt x="5371" y="6171"/>
                    <a:pt x="6405" y="5237"/>
                  </a:cubicBezTo>
                  <a:cubicBezTo>
                    <a:pt x="7472" y="4337"/>
                    <a:pt x="8573" y="3503"/>
                    <a:pt x="9774" y="2736"/>
                  </a:cubicBezTo>
                  <a:cubicBezTo>
                    <a:pt x="10341" y="2402"/>
                    <a:pt x="10842" y="2102"/>
                    <a:pt x="11375" y="1835"/>
                  </a:cubicBezTo>
                  <a:cubicBezTo>
                    <a:pt x="11642" y="1702"/>
                    <a:pt x="11876" y="1568"/>
                    <a:pt x="12109" y="1468"/>
                  </a:cubicBezTo>
                  <a:lnTo>
                    <a:pt x="12810" y="1134"/>
                  </a:lnTo>
                  <a:cubicBezTo>
                    <a:pt x="13243" y="934"/>
                    <a:pt x="13677" y="768"/>
                    <a:pt x="14010" y="634"/>
                  </a:cubicBezTo>
                  <a:lnTo>
                    <a:pt x="14511" y="434"/>
                  </a:lnTo>
                  <a:lnTo>
                    <a:pt x="14944" y="301"/>
                  </a:lnTo>
                  <a:lnTo>
                    <a:pt x="15545" y="100"/>
                  </a:lnTo>
                  <a:cubicBezTo>
                    <a:pt x="15612" y="67"/>
                    <a:pt x="15678" y="34"/>
                    <a:pt x="15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5"/>
            <p:cNvSpPr/>
            <p:nvPr/>
          </p:nvSpPr>
          <p:spPr>
            <a:xfrm>
              <a:off x="1340857" y="3210956"/>
              <a:ext cx="94064" cy="27520"/>
            </a:xfrm>
            <a:custGeom>
              <a:avLst/>
              <a:gdLst/>
              <a:ahLst/>
              <a:cxnLst/>
              <a:rect l="l" t="t" r="r" b="b"/>
              <a:pathLst>
                <a:path w="6272" h="1835" extrusionOk="0">
                  <a:moveTo>
                    <a:pt x="6272" y="0"/>
                  </a:moveTo>
                  <a:lnTo>
                    <a:pt x="6272" y="0"/>
                  </a:lnTo>
                  <a:cubicBezTo>
                    <a:pt x="5204" y="200"/>
                    <a:pt x="4137" y="467"/>
                    <a:pt x="3103" y="834"/>
                  </a:cubicBezTo>
                  <a:cubicBezTo>
                    <a:pt x="2069" y="1101"/>
                    <a:pt x="1035" y="1435"/>
                    <a:pt x="1" y="1835"/>
                  </a:cubicBezTo>
                  <a:cubicBezTo>
                    <a:pt x="1068" y="1601"/>
                    <a:pt x="2136" y="1301"/>
                    <a:pt x="3170" y="1001"/>
                  </a:cubicBezTo>
                  <a:cubicBezTo>
                    <a:pt x="4204" y="701"/>
                    <a:pt x="5271" y="367"/>
                    <a:pt x="6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5"/>
            <p:cNvSpPr/>
            <p:nvPr/>
          </p:nvSpPr>
          <p:spPr>
            <a:xfrm>
              <a:off x="1431898" y="3214960"/>
              <a:ext cx="4514" cy="99058"/>
            </a:xfrm>
            <a:custGeom>
              <a:avLst/>
              <a:gdLst/>
              <a:ahLst/>
              <a:cxnLst/>
              <a:rect l="l" t="t" r="r" b="b"/>
              <a:pathLst>
                <a:path w="301" h="6605" extrusionOk="0">
                  <a:moveTo>
                    <a:pt x="268" y="0"/>
                  </a:moveTo>
                  <a:cubicBezTo>
                    <a:pt x="201" y="300"/>
                    <a:pt x="168" y="634"/>
                    <a:pt x="134" y="934"/>
                  </a:cubicBezTo>
                  <a:cubicBezTo>
                    <a:pt x="101" y="1534"/>
                    <a:pt x="34" y="2368"/>
                    <a:pt x="34" y="3269"/>
                  </a:cubicBezTo>
                  <a:lnTo>
                    <a:pt x="34" y="5604"/>
                  </a:lnTo>
                  <a:cubicBezTo>
                    <a:pt x="1" y="5938"/>
                    <a:pt x="34" y="6271"/>
                    <a:pt x="101" y="6605"/>
                  </a:cubicBezTo>
                  <a:cubicBezTo>
                    <a:pt x="134" y="6271"/>
                    <a:pt x="134" y="5938"/>
                    <a:pt x="134" y="5604"/>
                  </a:cubicBezTo>
                  <a:cubicBezTo>
                    <a:pt x="168" y="4970"/>
                    <a:pt x="168" y="4170"/>
                    <a:pt x="201" y="3302"/>
                  </a:cubicBezTo>
                  <a:cubicBezTo>
                    <a:pt x="234" y="2402"/>
                    <a:pt x="234" y="1601"/>
                    <a:pt x="268" y="967"/>
                  </a:cubicBezTo>
                  <a:cubicBezTo>
                    <a:pt x="301" y="634"/>
                    <a:pt x="301" y="3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5"/>
            <p:cNvSpPr/>
            <p:nvPr/>
          </p:nvSpPr>
          <p:spPr>
            <a:xfrm>
              <a:off x="1512937" y="3156430"/>
              <a:ext cx="9028" cy="112571"/>
            </a:xfrm>
            <a:custGeom>
              <a:avLst/>
              <a:gdLst/>
              <a:ahLst/>
              <a:cxnLst/>
              <a:rect l="l" t="t" r="r" b="b"/>
              <a:pathLst>
                <a:path w="602" h="7506" extrusionOk="0">
                  <a:moveTo>
                    <a:pt x="34" y="0"/>
                  </a:moveTo>
                  <a:cubicBezTo>
                    <a:pt x="1" y="0"/>
                    <a:pt x="67" y="1668"/>
                    <a:pt x="201" y="3736"/>
                  </a:cubicBezTo>
                  <a:cubicBezTo>
                    <a:pt x="368" y="5838"/>
                    <a:pt x="501" y="7506"/>
                    <a:pt x="568" y="7506"/>
                  </a:cubicBezTo>
                  <a:cubicBezTo>
                    <a:pt x="601" y="7506"/>
                    <a:pt x="534" y="5838"/>
                    <a:pt x="401" y="3736"/>
                  </a:cubicBezTo>
                  <a:cubicBezTo>
                    <a:pt x="234" y="1668"/>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5"/>
            <p:cNvSpPr/>
            <p:nvPr/>
          </p:nvSpPr>
          <p:spPr>
            <a:xfrm>
              <a:off x="1411893" y="3153101"/>
              <a:ext cx="101563" cy="4544"/>
            </a:xfrm>
            <a:custGeom>
              <a:avLst/>
              <a:gdLst/>
              <a:ahLst/>
              <a:cxnLst/>
              <a:rect l="l" t="t" r="r" b="b"/>
              <a:pathLst>
                <a:path w="6772" h="303" extrusionOk="0">
                  <a:moveTo>
                    <a:pt x="556" y="0"/>
                  </a:moveTo>
                  <a:cubicBezTo>
                    <a:pt x="364" y="0"/>
                    <a:pt x="176" y="16"/>
                    <a:pt x="0" y="55"/>
                  </a:cubicBezTo>
                  <a:cubicBezTo>
                    <a:pt x="301" y="89"/>
                    <a:pt x="634" y="122"/>
                    <a:pt x="968" y="122"/>
                  </a:cubicBezTo>
                  <a:cubicBezTo>
                    <a:pt x="1602" y="156"/>
                    <a:pt x="2436" y="222"/>
                    <a:pt x="3370" y="256"/>
                  </a:cubicBezTo>
                  <a:cubicBezTo>
                    <a:pt x="4304" y="256"/>
                    <a:pt x="5171" y="289"/>
                    <a:pt x="5771" y="289"/>
                  </a:cubicBezTo>
                  <a:cubicBezTo>
                    <a:pt x="5869" y="299"/>
                    <a:pt x="5967" y="303"/>
                    <a:pt x="6064" y="303"/>
                  </a:cubicBezTo>
                  <a:cubicBezTo>
                    <a:pt x="6300" y="303"/>
                    <a:pt x="6536" y="279"/>
                    <a:pt x="6772" y="256"/>
                  </a:cubicBezTo>
                  <a:cubicBezTo>
                    <a:pt x="6438" y="189"/>
                    <a:pt x="6105" y="156"/>
                    <a:pt x="5771" y="156"/>
                  </a:cubicBezTo>
                  <a:cubicBezTo>
                    <a:pt x="5171" y="122"/>
                    <a:pt x="4304" y="89"/>
                    <a:pt x="3370" y="55"/>
                  </a:cubicBezTo>
                  <a:cubicBezTo>
                    <a:pt x="2436" y="22"/>
                    <a:pt x="1602" y="22"/>
                    <a:pt x="968" y="22"/>
                  </a:cubicBezTo>
                  <a:cubicBezTo>
                    <a:pt x="830" y="8"/>
                    <a:pt x="691"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5"/>
            <p:cNvSpPr/>
            <p:nvPr/>
          </p:nvSpPr>
          <p:spPr>
            <a:xfrm>
              <a:off x="1621989" y="3172941"/>
              <a:ext cx="53541" cy="287667"/>
            </a:xfrm>
            <a:custGeom>
              <a:avLst/>
              <a:gdLst/>
              <a:ahLst/>
              <a:cxnLst/>
              <a:rect l="l" t="t" r="r" b="b"/>
              <a:pathLst>
                <a:path w="3570" h="19181" extrusionOk="0">
                  <a:moveTo>
                    <a:pt x="3570" y="0"/>
                  </a:moveTo>
                  <a:cubicBezTo>
                    <a:pt x="3536" y="0"/>
                    <a:pt x="3503" y="67"/>
                    <a:pt x="3470" y="200"/>
                  </a:cubicBezTo>
                  <a:lnTo>
                    <a:pt x="3236" y="734"/>
                  </a:lnTo>
                  <a:cubicBezTo>
                    <a:pt x="3036" y="1168"/>
                    <a:pt x="2769" y="1868"/>
                    <a:pt x="2502" y="2702"/>
                  </a:cubicBezTo>
                  <a:cubicBezTo>
                    <a:pt x="2202" y="3536"/>
                    <a:pt x="1835" y="4537"/>
                    <a:pt x="1568" y="5671"/>
                  </a:cubicBezTo>
                  <a:cubicBezTo>
                    <a:pt x="1268" y="6805"/>
                    <a:pt x="968" y="8072"/>
                    <a:pt x="734" y="9407"/>
                  </a:cubicBezTo>
                  <a:cubicBezTo>
                    <a:pt x="501" y="10741"/>
                    <a:pt x="301" y="12009"/>
                    <a:pt x="201" y="13209"/>
                  </a:cubicBezTo>
                  <a:cubicBezTo>
                    <a:pt x="101" y="14377"/>
                    <a:pt x="67" y="15444"/>
                    <a:pt x="34" y="16312"/>
                  </a:cubicBezTo>
                  <a:cubicBezTo>
                    <a:pt x="0" y="17179"/>
                    <a:pt x="0" y="17913"/>
                    <a:pt x="34" y="18380"/>
                  </a:cubicBezTo>
                  <a:cubicBezTo>
                    <a:pt x="34" y="18613"/>
                    <a:pt x="34" y="18813"/>
                    <a:pt x="34" y="18980"/>
                  </a:cubicBezTo>
                  <a:cubicBezTo>
                    <a:pt x="34" y="19047"/>
                    <a:pt x="67" y="19114"/>
                    <a:pt x="67" y="19180"/>
                  </a:cubicBezTo>
                  <a:cubicBezTo>
                    <a:pt x="101" y="19080"/>
                    <a:pt x="101" y="19014"/>
                    <a:pt x="101" y="18947"/>
                  </a:cubicBezTo>
                  <a:lnTo>
                    <a:pt x="101" y="18380"/>
                  </a:lnTo>
                  <a:cubicBezTo>
                    <a:pt x="67" y="17879"/>
                    <a:pt x="101" y="17179"/>
                    <a:pt x="134" y="16312"/>
                  </a:cubicBezTo>
                  <a:cubicBezTo>
                    <a:pt x="167" y="15411"/>
                    <a:pt x="234" y="14344"/>
                    <a:pt x="367" y="13209"/>
                  </a:cubicBezTo>
                  <a:cubicBezTo>
                    <a:pt x="467" y="12042"/>
                    <a:pt x="634" y="10774"/>
                    <a:pt x="901" y="9440"/>
                  </a:cubicBezTo>
                  <a:cubicBezTo>
                    <a:pt x="1135" y="8106"/>
                    <a:pt x="1401" y="6838"/>
                    <a:pt x="1735" y="5704"/>
                  </a:cubicBezTo>
                  <a:cubicBezTo>
                    <a:pt x="2035" y="4570"/>
                    <a:pt x="2335" y="3569"/>
                    <a:pt x="2602" y="2735"/>
                  </a:cubicBezTo>
                  <a:cubicBezTo>
                    <a:pt x="2869" y="1901"/>
                    <a:pt x="3136" y="1201"/>
                    <a:pt x="3303" y="734"/>
                  </a:cubicBezTo>
                  <a:cubicBezTo>
                    <a:pt x="3370" y="534"/>
                    <a:pt x="3436" y="334"/>
                    <a:pt x="3503" y="200"/>
                  </a:cubicBezTo>
                  <a:cubicBezTo>
                    <a:pt x="3503" y="133"/>
                    <a:pt x="3536" y="67"/>
                    <a:pt x="3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5"/>
            <p:cNvSpPr/>
            <p:nvPr/>
          </p:nvSpPr>
          <p:spPr>
            <a:xfrm>
              <a:off x="1567463" y="3314504"/>
              <a:ext cx="67549" cy="59045"/>
            </a:xfrm>
            <a:custGeom>
              <a:avLst/>
              <a:gdLst/>
              <a:ahLst/>
              <a:cxnLst/>
              <a:rect l="l" t="t" r="r" b="b"/>
              <a:pathLst>
                <a:path w="4504" h="3937" extrusionOk="0">
                  <a:moveTo>
                    <a:pt x="4504" y="0"/>
                  </a:moveTo>
                  <a:cubicBezTo>
                    <a:pt x="4270" y="167"/>
                    <a:pt x="4037" y="367"/>
                    <a:pt x="3837" y="567"/>
                  </a:cubicBezTo>
                  <a:lnTo>
                    <a:pt x="2235" y="1968"/>
                  </a:lnTo>
                  <a:lnTo>
                    <a:pt x="634" y="3336"/>
                  </a:lnTo>
                  <a:cubicBezTo>
                    <a:pt x="401" y="3536"/>
                    <a:pt x="201" y="3736"/>
                    <a:pt x="1" y="3936"/>
                  </a:cubicBezTo>
                  <a:cubicBezTo>
                    <a:pt x="267" y="3803"/>
                    <a:pt x="501" y="3636"/>
                    <a:pt x="734" y="3436"/>
                  </a:cubicBezTo>
                  <a:cubicBezTo>
                    <a:pt x="1168" y="3102"/>
                    <a:pt x="1735" y="2635"/>
                    <a:pt x="2369" y="2102"/>
                  </a:cubicBezTo>
                  <a:cubicBezTo>
                    <a:pt x="2969" y="1568"/>
                    <a:pt x="3536" y="1034"/>
                    <a:pt x="3903" y="667"/>
                  </a:cubicBezTo>
                  <a:cubicBezTo>
                    <a:pt x="4137" y="467"/>
                    <a:pt x="4337" y="234"/>
                    <a:pt x="4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5"/>
            <p:cNvSpPr/>
            <p:nvPr/>
          </p:nvSpPr>
          <p:spPr>
            <a:xfrm>
              <a:off x="1642504" y="3280988"/>
              <a:ext cx="62540" cy="90555"/>
            </a:xfrm>
            <a:custGeom>
              <a:avLst/>
              <a:gdLst/>
              <a:ahLst/>
              <a:cxnLst/>
              <a:rect l="l" t="t" r="r" b="b"/>
              <a:pathLst>
                <a:path w="4170" h="6038" extrusionOk="0">
                  <a:moveTo>
                    <a:pt x="0" y="0"/>
                  </a:moveTo>
                  <a:lnTo>
                    <a:pt x="0" y="0"/>
                  </a:lnTo>
                  <a:cubicBezTo>
                    <a:pt x="167" y="300"/>
                    <a:pt x="367" y="601"/>
                    <a:pt x="601" y="901"/>
                  </a:cubicBezTo>
                  <a:lnTo>
                    <a:pt x="2068" y="3002"/>
                  </a:lnTo>
                  <a:lnTo>
                    <a:pt x="3569" y="5137"/>
                  </a:lnTo>
                  <a:cubicBezTo>
                    <a:pt x="3736" y="5471"/>
                    <a:pt x="3936" y="5738"/>
                    <a:pt x="4170" y="6038"/>
                  </a:cubicBezTo>
                  <a:cubicBezTo>
                    <a:pt x="4036" y="5704"/>
                    <a:pt x="3870" y="5371"/>
                    <a:pt x="3669" y="5104"/>
                  </a:cubicBezTo>
                  <a:cubicBezTo>
                    <a:pt x="3302" y="4537"/>
                    <a:pt x="2802" y="3736"/>
                    <a:pt x="2235" y="2902"/>
                  </a:cubicBezTo>
                  <a:cubicBezTo>
                    <a:pt x="1668" y="2068"/>
                    <a:pt x="1101" y="1368"/>
                    <a:pt x="701" y="834"/>
                  </a:cubicBezTo>
                  <a:cubicBezTo>
                    <a:pt x="467" y="534"/>
                    <a:pt x="234" y="2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5"/>
            <p:cNvSpPr/>
            <p:nvPr/>
          </p:nvSpPr>
          <p:spPr>
            <a:xfrm>
              <a:off x="1561960" y="3192901"/>
              <a:ext cx="106572" cy="68104"/>
            </a:xfrm>
            <a:custGeom>
              <a:avLst/>
              <a:gdLst/>
              <a:ahLst/>
              <a:cxnLst/>
              <a:rect l="l" t="t" r="r" b="b"/>
              <a:pathLst>
                <a:path w="7106" h="4541" extrusionOk="0">
                  <a:moveTo>
                    <a:pt x="7098" y="0"/>
                  </a:moveTo>
                  <a:cubicBezTo>
                    <a:pt x="6971" y="0"/>
                    <a:pt x="5409" y="977"/>
                    <a:pt x="3503" y="2205"/>
                  </a:cubicBezTo>
                  <a:cubicBezTo>
                    <a:pt x="1568" y="3439"/>
                    <a:pt x="1" y="4507"/>
                    <a:pt x="34" y="4540"/>
                  </a:cubicBezTo>
                  <a:cubicBezTo>
                    <a:pt x="35" y="4540"/>
                    <a:pt x="36" y="4541"/>
                    <a:pt x="37" y="4541"/>
                  </a:cubicBezTo>
                  <a:cubicBezTo>
                    <a:pt x="121" y="4541"/>
                    <a:pt x="1701" y="3585"/>
                    <a:pt x="3603" y="2338"/>
                  </a:cubicBezTo>
                  <a:cubicBezTo>
                    <a:pt x="5571" y="1104"/>
                    <a:pt x="7106" y="37"/>
                    <a:pt x="7106" y="3"/>
                  </a:cubicBezTo>
                  <a:cubicBezTo>
                    <a:pt x="7105" y="1"/>
                    <a:pt x="7102" y="0"/>
                    <a:pt x="7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5"/>
            <p:cNvSpPr/>
            <p:nvPr/>
          </p:nvSpPr>
          <p:spPr>
            <a:xfrm>
              <a:off x="1665508" y="3196440"/>
              <a:ext cx="69048" cy="67564"/>
            </a:xfrm>
            <a:custGeom>
              <a:avLst/>
              <a:gdLst/>
              <a:ahLst/>
              <a:cxnLst/>
              <a:rect l="l" t="t" r="r" b="b"/>
              <a:pathLst>
                <a:path w="4604" h="4505" extrusionOk="0">
                  <a:moveTo>
                    <a:pt x="1" y="1"/>
                  </a:moveTo>
                  <a:cubicBezTo>
                    <a:pt x="701" y="835"/>
                    <a:pt x="1435" y="1602"/>
                    <a:pt x="2235" y="2336"/>
                  </a:cubicBezTo>
                  <a:cubicBezTo>
                    <a:pt x="2969" y="3103"/>
                    <a:pt x="3770" y="3837"/>
                    <a:pt x="4604" y="4504"/>
                  </a:cubicBezTo>
                  <a:cubicBezTo>
                    <a:pt x="3903" y="3703"/>
                    <a:pt x="3136" y="2936"/>
                    <a:pt x="2336" y="2202"/>
                  </a:cubicBezTo>
                  <a:cubicBezTo>
                    <a:pt x="1602" y="1435"/>
                    <a:pt x="801" y="7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a:off x="1751046" y="3115536"/>
              <a:ext cx="294671" cy="147470"/>
            </a:xfrm>
            <a:custGeom>
              <a:avLst/>
              <a:gdLst/>
              <a:ahLst/>
              <a:cxnLst/>
              <a:rect l="l" t="t" r="r" b="b"/>
              <a:pathLst>
                <a:path w="19648" h="9833" extrusionOk="0">
                  <a:moveTo>
                    <a:pt x="8610" y="1"/>
                  </a:moveTo>
                  <a:cubicBezTo>
                    <a:pt x="6939" y="1"/>
                    <a:pt x="5294" y="399"/>
                    <a:pt x="3937" y="1360"/>
                  </a:cubicBezTo>
                  <a:cubicBezTo>
                    <a:pt x="1378" y="3121"/>
                    <a:pt x="441" y="6704"/>
                    <a:pt x="5" y="9799"/>
                  </a:cubicBezTo>
                  <a:lnTo>
                    <a:pt x="5" y="9799"/>
                  </a:lnTo>
                  <a:lnTo>
                    <a:pt x="1335" y="9699"/>
                  </a:lnTo>
                  <a:cubicBezTo>
                    <a:pt x="2269" y="9632"/>
                    <a:pt x="3203" y="9332"/>
                    <a:pt x="4037" y="8865"/>
                  </a:cubicBezTo>
                  <a:cubicBezTo>
                    <a:pt x="4437" y="8631"/>
                    <a:pt x="4871" y="8398"/>
                    <a:pt x="5304" y="8231"/>
                  </a:cubicBezTo>
                  <a:cubicBezTo>
                    <a:pt x="6972" y="7564"/>
                    <a:pt x="8807" y="7697"/>
                    <a:pt x="10575" y="7597"/>
                  </a:cubicBezTo>
                  <a:cubicBezTo>
                    <a:pt x="13510" y="7431"/>
                    <a:pt x="16346" y="6730"/>
                    <a:pt x="18981" y="5463"/>
                  </a:cubicBezTo>
                  <a:cubicBezTo>
                    <a:pt x="19148" y="5362"/>
                    <a:pt x="19281" y="5262"/>
                    <a:pt x="19348" y="5129"/>
                  </a:cubicBezTo>
                  <a:cubicBezTo>
                    <a:pt x="19648" y="4629"/>
                    <a:pt x="19114" y="4162"/>
                    <a:pt x="18681" y="3895"/>
                  </a:cubicBezTo>
                  <a:cubicBezTo>
                    <a:pt x="16412" y="2494"/>
                    <a:pt x="14111" y="1093"/>
                    <a:pt x="11576" y="392"/>
                  </a:cubicBezTo>
                  <a:cubicBezTo>
                    <a:pt x="10615" y="143"/>
                    <a:pt x="9608" y="1"/>
                    <a:pt x="8610" y="1"/>
                  </a:cubicBezTo>
                  <a:close/>
                  <a:moveTo>
                    <a:pt x="5" y="9799"/>
                  </a:moveTo>
                  <a:lnTo>
                    <a:pt x="1" y="9799"/>
                  </a:lnTo>
                  <a:lnTo>
                    <a:pt x="1" y="9832"/>
                  </a:lnTo>
                  <a:cubicBezTo>
                    <a:pt x="2" y="9821"/>
                    <a:pt x="4" y="9810"/>
                    <a:pt x="5" y="97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5"/>
            <p:cNvSpPr/>
            <p:nvPr/>
          </p:nvSpPr>
          <p:spPr>
            <a:xfrm>
              <a:off x="1751541" y="3134551"/>
              <a:ext cx="290682" cy="128949"/>
            </a:xfrm>
            <a:custGeom>
              <a:avLst/>
              <a:gdLst/>
              <a:ahLst/>
              <a:cxnLst/>
              <a:rect l="l" t="t" r="r" b="b"/>
              <a:pathLst>
                <a:path w="19382" h="8598" extrusionOk="0">
                  <a:moveTo>
                    <a:pt x="9269" y="1"/>
                  </a:moveTo>
                  <a:cubicBezTo>
                    <a:pt x="8782" y="1"/>
                    <a:pt x="8294" y="31"/>
                    <a:pt x="7807" y="92"/>
                  </a:cubicBezTo>
                  <a:cubicBezTo>
                    <a:pt x="6172" y="258"/>
                    <a:pt x="4638" y="926"/>
                    <a:pt x="3403" y="1993"/>
                  </a:cubicBezTo>
                  <a:cubicBezTo>
                    <a:pt x="2469" y="2894"/>
                    <a:pt x="1702" y="3994"/>
                    <a:pt x="1168" y="5195"/>
                  </a:cubicBezTo>
                  <a:cubicBezTo>
                    <a:pt x="835" y="5996"/>
                    <a:pt x="501" y="6830"/>
                    <a:pt x="268" y="7664"/>
                  </a:cubicBezTo>
                  <a:cubicBezTo>
                    <a:pt x="168" y="7931"/>
                    <a:pt x="101" y="8164"/>
                    <a:pt x="34" y="8364"/>
                  </a:cubicBezTo>
                  <a:cubicBezTo>
                    <a:pt x="34" y="8431"/>
                    <a:pt x="1" y="8531"/>
                    <a:pt x="1" y="8598"/>
                  </a:cubicBezTo>
                  <a:cubicBezTo>
                    <a:pt x="34" y="8531"/>
                    <a:pt x="68" y="8431"/>
                    <a:pt x="68" y="8364"/>
                  </a:cubicBezTo>
                  <a:cubicBezTo>
                    <a:pt x="134" y="8197"/>
                    <a:pt x="234" y="7964"/>
                    <a:pt x="335" y="7697"/>
                  </a:cubicBezTo>
                  <a:cubicBezTo>
                    <a:pt x="601" y="6863"/>
                    <a:pt x="935" y="6029"/>
                    <a:pt x="1302" y="5229"/>
                  </a:cubicBezTo>
                  <a:cubicBezTo>
                    <a:pt x="1802" y="4061"/>
                    <a:pt x="2569" y="2994"/>
                    <a:pt x="3537" y="2093"/>
                  </a:cubicBezTo>
                  <a:cubicBezTo>
                    <a:pt x="4738" y="1092"/>
                    <a:pt x="6239" y="459"/>
                    <a:pt x="7807" y="258"/>
                  </a:cubicBezTo>
                  <a:cubicBezTo>
                    <a:pt x="8281" y="209"/>
                    <a:pt x="8755" y="183"/>
                    <a:pt x="9226" y="183"/>
                  </a:cubicBezTo>
                  <a:cubicBezTo>
                    <a:pt x="10347" y="183"/>
                    <a:pt x="11453" y="330"/>
                    <a:pt x="12510" y="659"/>
                  </a:cubicBezTo>
                  <a:cubicBezTo>
                    <a:pt x="13777" y="992"/>
                    <a:pt x="14978" y="1459"/>
                    <a:pt x="16146" y="2060"/>
                  </a:cubicBezTo>
                  <a:cubicBezTo>
                    <a:pt x="17147" y="2527"/>
                    <a:pt x="17947" y="2960"/>
                    <a:pt x="18514" y="3261"/>
                  </a:cubicBezTo>
                  <a:lnTo>
                    <a:pt x="19148" y="3594"/>
                  </a:lnTo>
                  <a:cubicBezTo>
                    <a:pt x="19215" y="3627"/>
                    <a:pt x="19281" y="3661"/>
                    <a:pt x="19381" y="3694"/>
                  </a:cubicBezTo>
                  <a:cubicBezTo>
                    <a:pt x="19281" y="3627"/>
                    <a:pt x="19215" y="3561"/>
                    <a:pt x="19148" y="3527"/>
                  </a:cubicBezTo>
                  <a:lnTo>
                    <a:pt x="18548" y="3160"/>
                  </a:lnTo>
                  <a:cubicBezTo>
                    <a:pt x="17980" y="2860"/>
                    <a:pt x="17213" y="2427"/>
                    <a:pt x="16213" y="1926"/>
                  </a:cubicBezTo>
                  <a:cubicBezTo>
                    <a:pt x="15045" y="1326"/>
                    <a:pt x="13811" y="825"/>
                    <a:pt x="12577" y="459"/>
                  </a:cubicBezTo>
                  <a:cubicBezTo>
                    <a:pt x="11486" y="157"/>
                    <a:pt x="10380" y="1"/>
                    <a:pt x="9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5"/>
            <p:cNvSpPr/>
            <p:nvPr/>
          </p:nvSpPr>
          <p:spPr>
            <a:xfrm>
              <a:off x="1877598" y="3137400"/>
              <a:ext cx="116591" cy="78587"/>
            </a:xfrm>
            <a:custGeom>
              <a:avLst/>
              <a:gdLst/>
              <a:ahLst/>
              <a:cxnLst/>
              <a:rect l="l" t="t" r="r" b="b"/>
              <a:pathLst>
                <a:path w="7774" h="5240" extrusionOk="0">
                  <a:moveTo>
                    <a:pt x="3" y="1"/>
                  </a:moveTo>
                  <a:cubicBezTo>
                    <a:pt x="2" y="1"/>
                    <a:pt x="1" y="1"/>
                    <a:pt x="1" y="2"/>
                  </a:cubicBezTo>
                  <a:cubicBezTo>
                    <a:pt x="1" y="68"/>
                    <a:pt x="1702" y="1269"/>
                    <a:pt x="3837" y="2704"/>
                  </a:cubicBezTo>
                  <a:cubicBezTo>
                    <a:pt x="5941" y="4117"/>
                    <a:pt x="7657" y="5239"/>
                    <a:pt x="7737" y="5239"/>
                  </a:cubicBezTo>
                  <a:cubicBezTo>
                    <a:pt x="7739" y="5239"/>
                    <a:pt x="7739" y="5239"/>
                    <a:pt x="7740" y="5239"/>
                  </a:cubicBezTo>
                  <a:cubicBezTo>
                    <a:pt x="7773" y="5172"/>
                    <a:pt x="6072" y="3971"/>
                    <a:pt x="3937" y="2537"/>
                  </a:cubicBezTo>
                  <a:cubicBezTo>
                    <a:pt x="1833" y="1123"/>
                    <a:pt x="85" y="1"/>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a:off x="1927131" y="3136411"/>
              <a:ext cx="38529" cy="3779"/>
            </a:xfrm>
            <a:custGeom>
              <a:avLst/>
              <a:gdLst/>
              <a:ahLst/>
              <a:cxnLst/>
              <a:rect l="l" t="t" r="r" b="b"/>
              <a:pathLst>
                <a:path w="2569" h="252" extrusionOk="0">
                  <a:moveTo>
                    <a:pt x="2569" y="1"/>
                  </a:moveTo>
                  <a:cubicBezTo>
                    <a:pt x="2135" y="1"/>
                    <a:pt x="1702" y="1"/>
                    <a:pt x="1268" y="68"/>
                  </a:cubicBezTo>
                  <a:cubicBezTo>
                    <a:pt x="834" y="101"/>
                    <a:pt x="401" y="134"/>
                    <a:pt x="0" y="201"/>
                  </a:cubicBezTo>
                  <a:cubicBezTo>
                    <a:pt x="217" y="234"/>
                    <a:pt x="434" y="251"/>
                    <a:pt x="651" y="251"/>
                  </a:cubicBezTo>
                  <a:cubicBezTo>
                    <a:pt x="868" y="251"/>
                    <a:pt x="1084" y="234"/>
                    <a:pt x="1301" y="201"/>
                  </a:cubicBezTo>
                  <a:cubicBezTo>
                    <a:pt x="1735" y="201"/>
                    <a:pt x="2169" y="134"/>
                    <a:pt x="2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1831080" y="3121415"/>
              <a:ext cx="19527" cy="26021"/>
            </a:xfrm>
            <a:custGeom>
              <a:avLst/>
              <a:gdLst/>
              <a:ahLst/>
              <a:cxnLst/>
              <a:rect l="l" t="t" r="r" b="b"/>
              <a:pathLst>
                <a:path w="1302" h="1735" extrusionOk="0">
                  <a:moveTo>
                    <a:pt x="1302" y="0"/>
                  </a:moveTo>
                  <a:lnTo>
                    <a:pt x="1302" y="0"/>
                  </a:lnTo>
                  <a:cubicBezTo>
                    <a:pt x="1035" y="234"/>
                    <a:pt x="768" y="501"/>
                    <a:pt x="568" y="834"/>
                  </a:cubicBezTo>
                  <a:cubicBezTo>
                    <a:pt x="334" y="1101"/>
                    <a:pt x="134" y="1401"/>
                    <a:pt x="1" y="1735"/>
                  </a:cubicBezTo>
                  <a:cubicBezTo>
                    <a:pt x="268" y="1468"/>
                    <a:pt x="534" y="1201"/>
                    <a:pt x="735" y="901"/>
                  </a:cubicBezTo>
                  <a:cubicBezTo>
                    <a:pt x="968" y="601"/>
                    <a:pt x="1168" y="30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1794565" y="3174441"/>
              <a:ext cx="79562" cy="57035"/>
            </a:xfrm>
            <a:custGeom>
              <a:avLst/>
              <a:gdLst/>
              <a:ahLst/>
              <a:cxnLst/>
              <a:rect l="l" t="t" r="r" b="b"/>
              <a:pathLst>
                <a:path w="5305" h="3803" extrusionOk="0">
                  <a:moveTo>
                    <a:pt x="1" y="0"/>
                  </a:moveTo>
                  <a:cubicBezTo>
                    <a:pt x="201" y="234"/>
                    <a:pt x="434" y="467"/>
                    <a:pt x="701" y="634"/>
                  </a:cubicBezTo>
                  <a:cubicBezTo>
                    <a:pt x="1168" y="1001"/>
                    <a:pt x="1835" y="1501"/>
                    <a:pt x="2536" y="2035"/>
                  </a:cubicBezTo>
                  <a:cubicBezTo>
                    <a:pt x="3270" y="2569"/>
                    <a:pt x="3970" y="3002"/>
                    <a:pt x="4471" y="3336"/>
                  </a:cubicBezTo>
                  <a:cubicBezTo>
                    <a:pt x="4737" y="3503"/>
                    <a:pt x="5004" y="3669"/>
                    <a:pt x="5304" y="3803"/>
                  </a:cubicBezTo>
                  <a:cubicBezTo>
                    <a:pt x="5071" y="3569"/>
                    <a:pt x="4804" y="3369"/>
                    <a:pt x="4537" y="3236"/>
                  </a:cubicBezTo>
                  <a:cubicBezTo>
                    <a:pt x="4037" y="2902"/>
                    <a:pt x="3370" y="2435"/>
                    <a:pt x="2636" y="1901"/>
                  </a:cubicBezTo>
                  <a:lnTo>
                    <a:pt x="768" y="534"/>
                  </a:lnTo>
                  <a:cubicBezTo>
                    <a:pt x="534" y="334"/>
                    <a:pt x="268" y="1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1730531" y="3339187"/>
              <a:ext cx="218649" cy="247474"/>
            </a:xfrm>
            <a:custGeom>
              <a:avLst/>
              <a:gdLst/>
              <a:ahLst/>
              <a:cxnLst/>
              <a:rect l="l" t="t" r="r" b="b"/>
              <a:pathLst>
                <a:path w="14579" h="16501" extrusionOk="0">
                  <a:moveTo>
                    <a:pt x="4536" y="1"/>
                  </a:moveTo>
                  <a:cubicBezTo>
                    <a:pt x="4013" y="1"/>
                    <a:pt x="3554" y="111"/>
                    <a:pt x="3337" y="589"/>
                  </a:cubicBezTo>
                  <a:lnTo>
                    <a:pt x="3337" y="622"/>
                  </a:lnTo>
                  <a:cubicBezTo>
                    <a:pt x="3194" y="585"/>
                    <a:pt x="3048" y="567"/>
                    <a:pt x="2901" y="567"/>
                  </a:cubicBezTo>
                  <a:cubicBezTo>
                    <a:pt x="1740" y="567"/>
                    <a:pt x="505" y="1669"/>
                    <a:pt x="268" y="2824"/>
                  </a:cubicBezTo>
                  <a:cubicBezTo>
                    <a:pt x="1" y="4092"/>
                    <a:pt x="501" y="5426"/>
                    <a:pt x="1068" y="6627"/>
                  </a:cubicBezTo>
                  <a:cubicBezTo>
                    <a:pt x="2269" y="9295"/>
                    <a:pt x="4071" y="11664"/>
                    <a:pt x="6339" y="13532"/>
                  </a:cubicBezTo>
                  <a:cubicBezTo>
                    <a:pt x="8640" y="15400"/>
                    <a:pt x="11476" y="16467"/>
                    <a:pt x="14445" y="16500"/>
                  </a:cubicBezTo>
                  <a:cubicBezTo>
                    <a:pt x="13878" y="13999"/>
                    <a:pt x="14578" y="11363"/>
                    <a:pt x="14278" y="8828"/>
                  </a:cubicBezTo>
                  <a:cubicBezTo>
                    <a:pt x="13711" y="4192"/>
                    <a:pt x="10041" y="556"/>
                    <a:pt x="5405" y="55"/>
                  </a:cubicBezTo>
                  <a:cubicBezTo>
                    <a:pt x="5115" y="32"/>
                    <a:pt x="4816" y="1"/>
                    <a:pt x="4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p:nvPr/>
          </p:nvSpPr>
          <p:spPr>
            <a:xfrm>
              <a:off x="1781068" y="3348020"/>
              <a:ext cx="166097" cy="238640"/>
            </a:xfrm>
            <a:custGeom>
              <a:avLst/>
              <a:gdLst/>
              <a:ahLst/>
              <a:cxnLst/>
              <a:rect l="l" t="t" r="r" b="b"/>
              <a:pathLst>
                <a:path w="11075" h="15912" extrusionOk="0">
                  <a:moveTo>
                    <a:pt x="0" y="0"/>
                  </a:moveTo>
                  <a:cubicBezTo>
                    <a:pt x="0" y="67"/>
                    <a:pt x="0" y="133"/>
                    <a:pt x="33" y="200"/>
                  </a:cubicBezTo>
                  <a:cubicBezTo>
                    <a:pt x="67" y="367"/>
                    <a:pt x="133" y="567"/>
                    <a:pt x="200" y="734"/>
                  </a:cubicBezTo>
                  <a:cubicBezTo>
                    <a:pt x="434" y="1401"/>
                    <a:pt x="767" y="2035"/>
                    <a:pt x="1168" y="2602"/>
                  </a:cubicBezTo>
                  <a:cubicBezTo>
                    <a:pt x="1768" y="3469"/>
                    <a:pt x="2435" y="4270"/>
                    <a:pt x="3169" y="5004"/>
                  </a:cubicBezTo>
                  <a:cubicBezTo>
                    <a:pt x="4003" y="5871"/>
                    <a:pt x="4937" y="6772"/>
                    <a:pt x="5804" y="7772"/>
                  </a:cubicBezTo>
                  <a:cubicBezTo>
                    <a:pt x="6238" y="8273"/>
                    <a:pt x="6638" y="8806"/>
                    <a:pt x="6972" y="9373"/>
                  </a:cubicBezTo>
                  <a:cubicBezTo>
                    <a:pt x="7272" y="9874"/>
                    <a:pt x="7572" y="10441"/>
                    <a:pt x="7806" y="11008"/>
                  </a:cubicBezTo>
                  <a:lnTo>
                    <a:pt x="8506" y="12509"/>
                  </a:lnTo>
                  <a:cubicBezTo>
                    <a:pt x="8740" y="12976"/>
                    <a:pt x="8940" y="13410"/>
                    <a:pt x="9140" y="13810"/>
                  </a:cubicBezTo>
                  <a:cubicBezTo>
                    <a:pt x="9440" y="14444"/>
                    <a:pt x="9874" y="15044"/>
                    <a:pt x="10407" y="15511"/>
                  </a:cubicBezTo>
                  <a:cubicBezTo>
                    <a:pt x="10541" y="15611"/>
                    <a:pt x="10708" y="15711"/>
                    <a:pt x="10874" y="15811"/>
                  </a:cubicBezTo>
                  <a:cubicBezTo>
                    <a:pt x="10941" y="15845"/>
                    <a:pt x="11008" y="15878"/>
                    <a:pt x="11075" y="15911"/>
                  </a:cubicBezTo>
                  <a:cubicBezTo>
                    <a:pt x="11075" y="15878"/>
                    <a:pt x="10808" y="15778"/>
                    <a:pt x="10441" y="15444"/>
                  </a:cubicBezTo>
                  <a:cubicBezTo>
                    <a:pt x="9940" y="14977"/>
                    <a:pt x="9540" y="14377"/>
                    <a:pt x="9273" y="13743"/>
                  </a:cubicBezTo>
                  <a:cubicBezTo>
                    <a:pt x="9040" y="13343"/>
                    <a:pt x="8840" y="12943"/>
                    <a:pt x="8640" y="12442"/>
                  </a:cubicBezTo>
                  <a:cubicBezTo>
                    <a:pt x="8406" y="11975"/>
                    <a:pt x="8173" y="11475"/>
                    <a:pt x="7939" y="10908"/>
                  </a:cubicBezTo>
                  <a:cubicBezTo>
                    <a:pt x="7706" y="10341"/>
                    <a:pt x="7439" y="9807"/>
                    <a:pt x="7105" y="9273"/>
                  </a:cubicBezTo>
                  <a:cubicBezTo>
                    <a:pt x="6772" y="8706"/>
                    <a:pt x="6371" y="8173"/>
                    <a:pt x="5938" y="7672"/>
                  </a:cubicBezTo>
                  <a:cubicBezTo>
                    <a:pt x="5070" y="6638"/>
                    <a:pt x="4136" y="5737"/>
                    <a:pt x="3302" y="4904"/>
                  </a:cubicBezTo>
                  <a:cubicBezTo>
                    <a:pt x="2569" y="4170"/>
                    <a:pt x="1868" y="3369"/>
                    <a:pt x="1268" y="2535"/>
                  </a:cubicBezTo>
                  <a:cubicBezTo>
                    <a:pt x="867" y="1968"/>
                    <a:pt x="534" y="1368"/>
                    <a:pt x="267" y="734"/>
                  </a:cubicBezTo>
                  <a:cubicBezTo>
                    <a:pt x="67" y="26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a:off x="1847591" y="3470073"/>
              <a:ext cx="24026" cy="85051"/>
            </a:xfrm>
            <a:custGeom>
              <a:avLst/>
              <a:gdLst/>
              <a:ahLst/>
              <a:cxnLst/>
              <a:rect l="l" t="t" r="r" b="b"/>
              <a:pathLst>
                <a:path w="1602" h="5671" extrusionOk="0">
                  <a:moveTo>
                    <a:pt x="1602" y="0"/>
                  </a:moveTo>
                  <a:lnTo>
                    <a:pt x="1602" y="0"/>
                  </a:lnTo>
                  <a:cubicBezTo>
                    <a:pt x="1468" y="234"/>
                    <a:pt x="1335" y="501"/>
                    <a:pt x="1268" y="801"/>
                  </a:cubicBezTo>
                  <a:cubicBezTo>
                    <a:pt x="1068" y="1301"/>
                    <a:pt x="834" y="2002"/>
                    <a:pt x="601" y="2769"/>
                  </a:cubicBezTo>
                  <a:cubicBezTo>
                    <a:pt x="367" y="3569"/>
                    <a:pt x="234" y="4303"/>
                    <a:pt x="134" y="4837"/>
                  </a:cubicBezTo>
                  <a:cubicBezTo>
                    <a:pt x="34" y="5104"/>
                    <a:pt x="1" y="5404"/>
                    <a:pt x="1" y="5671"/>
                  </a:cubicBezTo>
                  <a:cubicBezTo>
                    <a:pt x="101" y="5404"/>
                    <a:pt x="201" y="5137"/>
                    <a:pt x="234" y="4837"/>
                  </a:cubicBezTo>
                  <a:cubicBezTo>
                    <a:pt x="367" y="4337"/>
                    <a:pt x="568" y="3603"/>
                    <a:pt x="768" y="2836"/>
                  </a:cubicBezTo>
                  <a:cubicBezTo>
                    <a:pt x="1001" y="2035"/>
                    <a:pt x="1201" y="1334"/>
                    <a:pt x="1368" y="834"/>
                  </a:cubicBezTo>
                  <a:cubicBezTo>
                    <a:pt x="1468" y="567"/>
                    <a:pt x="1535" y="267"/>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5"/>
            <p:cNvSpPr/>
            <p:nvPr/>
          </p:nvSpPr>
          <p:spPr>
            <a:xfrm>
              <a:off x="1851100" y="3442060"/>
              <a:ext cx="92055" cy="21026"/>
            </a:xfrm>
            <a:custGeom>
              <a:avLst/>
              <a:gdLst/>
              <a:ahLst/>
              <a:cxnLst/>
              <a:rect l="l" t="t" r="r" b="b"/>
              <a:pathLst>
                <a:path w="6138" h="1402" extrusionOk="0">
                  <a:moveTo>
                    <a:pt x="0" y="0"/>
                  </a:moveTo>
                  <a:cubicBezTo>
                    <a:pt x="300" y="100"/>
                    <a:pt x="600" y="167"/>
                    <a:pt x="901" y="200"/>
                  </a:cubicBezTo>
                  <a:cubicBezTo>
                    <a:pt x="1468" y="300"/>
                    <a:pt x="2235" y="467"/>
                    <a:pt x="3102" y="634"/>
                  </a:cubicBezTo>
                  <a:cubicBezTo>
                    <a:pt x="3936" y="834"/>
                    <a:pt x="4703" y="1034"/>
                    <a:pt x="5237" y="1168"/>
                  </a:cubicBezTo>
                  <a:cubicBezTo>
                    <a:pt x="5537" y="1268"/>
                    <a:pt x="5838" y="1334"/>
                    <a:pt x="6138" y="1401"/>
                  </a:cubicBezTo>
                  <a:cubicBezTo>
                    <a:pt x="5871" y="1234"/>
                    <a:pt x="5571" y="1134"/>
                    <a:pt x="5270" y="1068"/>
                  </a:cubicBezTo>
                  <a:cubicBezTo>
                    <a:pt x="4737" y="901"/>
                    <a:pt x="3970" y="667"/>
                    <a:pt x="3136" y="467"/>
                  </a:cubicBezTo>
                  <a:cubicBezTo>
                    <a:pt x="2268" y="300"/>
                    <a:pt x="1501" y="167"/>
                    <a:pt x="934" y="67"/>
                  </a:cubicBezTo>
                  <a:cubicBezTo>
                    <a:pt x="634" y="34"/>
                    <a:pt x="334"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5"/>
            <p:cNvSpPr/>
            <p:nvPr/>
          </p:nvSpPr>
          <p:spPr>
            <a:xfrm>
              <a:off x="1776554" y="3390534"/>
              <a:ext cx="26036" cy="99073"/>
            </a:xfrm>
            <a:custGeom>
              <a:avLst/>
              <a:gdLst/>
              <a:ahLst/>
              <a:cxnLst/>
              <a:rect l="l" t="t" r="r" b="b"/>
              <a:pathLst>
                <a:path w="1736" h="6606" extrusionOk="0">
                  <a:moveTo>
                    <a:pt x="1735" y="0"/>
                  </a:moveTo>
                  <a:lnTo>
                    <a:pt x="1735" y="0"/>
                  </a:lnTo>
                  <a:cubicBezTo>
                    <a:pt x="1569" y="301"/>
                    <a:pt x="1469" y="601"/>
                    <a:pt x="1368" y="934"/>
                  </a:cubicBezTo>
                  <a:cubicBezTo>
                    <a:pt x="1168" y="1501"/>
                    <a:pt x="901" y="2335"/>
                    <a:pt x="668" y="3269"/>
                  </a:cubicBezTo>
                  <a:cubicBezTo>
                    <a:pt x="434" y="4170"/>
                    <a:pt x="268" y="5004"/>
                    <a:pt x="134" y="5604"/>
                  </a:cubicBezTo>
                  <a:cubicBezTo>
                    <a:pt x="68" y="5938"/>
                    <a:pt x="1" y="6272"/>
                    <a:pt x="1" y="6605"/>
                  </a:cubicBezTo>
                  <a:cubicBezTo>
                    <a:pt x="134" y="6305"/>
                    <a:pt x="201" y="5971"/>
                    <a:pt x="268" y="5638"/>
                  </a:cubicBezTo>
                  <a:cubicBezTo>
                    <a:pt x="434" y="5037"/>
                    <a:pt x="635" y="4203"/>
                    <a:pt x="835" y="3303"/>
                  </a:cubicBezTo>
                  <a:cubicBezTo>
                    <a:pt x="1068" y="2369"/>
                    <a:pt x="1335" y="1568"/>
                    <a:pt x="1502" y="968"/>
                  </a:cubicBezTo>
                  <a:cubicBezTo>
                    <a:pt x="1602" y="634"/>
                    <a:pt x="1669" y="334"/>
                    <a:pt x="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p:nvPr/>
          </p:nvSpPr>
          <p:spPr>
            <a:xfrm>
              <a:off x="1792570" y="3371024"/>
              <a:ext cx="106572" cy="11518"/>
            </a:xfrm>
            <a:custGeom>
              <a:avLst/>
              <a:gdLst/>
              <a:ahLst/>
              <a:cxnLst/>
              <a:rect l="l" t="t" r="r" b="b"/>
              <a:pathLst>
                <a:path w="7106" h="768" extrusionOk="0">
                  <a:moveTo>
                    <a:pt x="0" y="0"/>
                  </a:moveTo>
                  <a:lnTo>
                    <a:pt x="0" y="0"/>
                  </a:lnTo>
                  <a:cubicBezTo>
                    <a:pt x="1168" y="201"/>
                    <a:pt x="2369" y="367"/>
                    <a:pt x="3569" y="467"/>
                  </a:cubicBezTo>
                  <a:cubicBezTo>
                    <a:pt x="4737" y="634"/>
                    <a:pt x="5938" y="734"/>
                    <a:pt x="7105" y="768"/>
                  </a:cubicBezTo>
                  <a:cubicBezTo>
                    <a:pt x="5938" y="534"/>
                    <a:pt x="4770" y="367"/>
                    <a:pt x="3569" y="301"/>
                  </a:cubicBezTo>
                  <a:cubicBezTo>
                    <a:pt x="2402" y="134"/>
                    <a:pt x="1201" y="3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5"/>
            <p:cNvSpPr/>
            <p:nvPr/>
          </p:nvSpPr>
          <p:spPr>
            <a:xfrm>
              <a:off x="1506429" y="3671155"/>
              <a:ext cx="375222" cy="2520"/>
            </a:xfrm>
            <a:custGeom>
              <a:avLst/>
              <a:gdLst/>
              <a:ahLst/>
              <a:cxnLst/>
              <a:rect l="l" t="t" r="r" b="b"/>
              <a:pathLst>
                <a:path w="25019" h="168" extrusionOk="0">
                  <a:moveTo>
                    <a:pt x="12510" y="1"/>
                  </a:moveTo>
                  <a:cubicBezTo>
                    <a:pt x="5605" y="1"/>
                    <a:pt x="1" y="34"/>
                    <a:pt x="1" y="101"/>
                  </a:cubicBezTo>
                  <a:cubicBezTo>
                    <a:pt x="1" y="134"/>
                    <a:pt x="5605" y="168"/>
                    <a:pt x="12510" y="168"/>
                  </a:cubicBezTo>
                  <a:cubicBezTo>
                    <a:pt x="19415" y="168"/>
                    <a:pt x="25019" y="134"/>
                    <a:pt x="25019" y="101"/>
                  </a:cubicBezTo>
                  <a:cubicBezTo>
                    <a:pt x="25019" y="34"/>
                    <a:pt x="19415" y="1"/>
                    <a:pt x="12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5"/>
            <p:cNvSpPr/>
            <p:nvPr/>
          </p:nvSpPr>
          <p:spPr>
            <a:xfrm>
              <a:off x="1569968" y="3779201"/>
              <a:ext cx="253158" cy="3029"/>
            </a:xfrm>
            <a:custGeom>
              <a:avLst/>
              <a:gdLst/>
              <a:ahLst/>
              <a:cxnLst/>
              <a:rect l="l" t="t" r="r" b="b"/>
              <a:pathLst>
                <a:path w="16880" h="202" extrusionOk="0">
                  <a:moveTo>
                    <a:pt x="8440" y="1"/>
                  </a:moveTo>
                  <a:cubicBezTo>
                    <a:pt x="3770" y="1"/>
                    <a:pt x="0" y="68"/>
                    <a:pt x="0" y="101"/>
                  </a:cubicBezTo>
                  <a:cubicBezTo>
                    <a:pt x="0" y="168"/>
                    <a:pt x="3770" y="201"/>
                    <a:pt x="8440" y="201"/>
                  </a:cubicBezTo>
                  <a:cubicBezTo>
                    <a:pt x="13110" y="201"/>
                    <a:pt x="16879" y="168"/>
                    <a:pt x="16879" y="101"/>
                  </a:cubicBezTo>
                  <a:cubicBezTo>
                    <a:pt x="16879" y="68"/>
                    <a:pt x="13110" y="1"/>
                    <a:pt x="8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5"/>
            <p:cNvSpPr/>
            <p:nvPr/>
          </p:nvSpPr>
          <p:spPr>
            <a:xfrm>
              <a:off x="1572472" y="3794722"/>
              <a:ext cx="248644" cy="3014"/>
            </a:xfrm>
            <a:custGeom>
              <a:avLst/>
              <a:gdLst/>
              <a:ahLst/>
              <a:cxnLst/>
              <a:rect l="l" t="t" r="r" b="b"/>
              <a:pathLst>
                <a:path w="16579" h="201" extrusionOk="0">
                  <a:moveTo>
                    <a:pt x="8273" y="0"/>
                  </a:moveTo>
                  <a:cubicBezTo>
                    <a:pt x="3703" y="0"/>
                    <a:pt x="0" y="67"/>
                    <a:pt x="0" y="100"/>
                  </a:cubicBezTo>
                  <a:cubicBezTo>
                    <a:pt x="0" y="167"/>
                    <a:pt x="3703" y="200"/>
                    <a:pt x="8273" y="200"/>
                  </a:cubicBezTo>
                  <a:cubicBezTo>
                    <a:pt x="12876" y="200"/>
                    <a:pt x="16579" y="167"/>
                    <a:pt x="16579" y="100"/>
                  </a:cubicBezTo>
                  <a:cubicBezTo>
                    <a:pt x="16579" y="67"/>
                    <a:pt x="12876" y="0"/>
                    <a:pt x="8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5"/>
            <p:cNvSpPr/>
            <p:nvPr/>
          </p:nvSpPr>
          <p:spPr>
            <a:xfrm>
              <a:off x="1563459" y="3766710"/>
              <a:ext cx="262156" cy="2505"/>
            </a:xfrm>
            <a:custGeom>
              <a:avLst/>
              <a:gdLst/>
              <a:ahLst/>
              <a:cxnLst/>
              <a:rect l="l" t="t" r="r" b="b"/>
              <a:pathLst>
                <a:path w="17480" h="167" extrusionOk="0">
                  <a:moveTo>
                    <a:pt x="8740" y="0"/>
                  </a:moveTo>
                  <a:cubicBezTo>
                    <a:pt x="3903" y="0"/>
                    <a:pt x="1" y="33"/>
                    <a:pt x="1" y="100"/>
                  </a:cubicBezTo>
                  <a:cubicBezTo>
                    <a:pt x="1" y="133"/>
                    <a:pt x="3903" y="167"/>
                    <a:pt x="8740" y="167"/>
                  </a:cubicBezTo>
                  <a:cubicBezTo>
                    <a:pt x="13577" y="167"/>
                    <a:pt x="17480" y="133"/>
                    <a:pt x="17480" y="100"/>
                  </a:cubicBezTo>
                  <a:cubicBezTo>
                    <a:pt x="17480" y="33"/>
                    <a:pt x="13577" y="0"/>
                    <a:pt x="8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5"/>
            <p:cNvSpPr/>
            <p:nvPr/>
          </p:nvSpPr>
          <p:spPr>
            <a:xfrm>
              <a:off x="2352316" y="2135964"/>
              <a:ext cx="57545" cy="57050"/>
            </a:xfrm>
            <a:custGeom>
              <a:avLst/>
              <a:gdLst/>
              <a:ahLst/>
              <a:cxnLst/>
              <a:rect l="l" t="t" r="r" b="b"/>
              <a:pathLst>
                <a:path w="3837" h="3804" extrusionOk="0">
                  <a:moveTo>
                    <a:pt x="1936" y="1"/>
                  </a:moveTo>
                  <a:cubicBezTo>
                    <a:pt x="868" y="1"/>
                    <a:pt x="1" y="868"/>
                    <a:pt x="1" y="1902"/>
                  </a:cubicBezTo>
                  <a:cubicBezTo>
                    <a:pt x="1" y="2969"/>
                    <a:pt x="868" y="3803"/>
                    <a:pt x="1936" y="3803"/>
                  </a:cubicBezTo>
                  <a:cubicBezTo>
                    <a:pt x="2970" y="3803"/>
                    <a:pt x="3837" y="2969"/>
                    <a:pt x="3837" y="1902"/>
                  </a:cubicBezTo>
                  <a:cubicBezTo>
                    <a:pt x="3837" y="868"/>
                    <a:pt x="2970"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5"/>
            <p:cNvSpPr/>
            <p:nvPr/>
          </p:nvSpPr>
          <p:spPr>
            <a:xfrm>
              <a:off x="2383343" y="1773795"/>
              <a:ext cx="796442" cy="387235"/>
            </a:xfrm>
            <a:custGeom>
              <a:avLst/>
              <a:gdLst/>
              <a:ahLst/>
              <a:cxnLst/>
              <a:rect l="l" t="t" r="r" b="b"/>
              <a:pathLst>
                <a:path w="53105" h="25820" extrusionOk="0">
                  <a:moveTo>
                    <a:pt x="53104" y="1"/>
                  </a:moveTo>
                  <a:cubicBezTo>
                    <a:pt x="53036" y="1"/>
                    <a:pt x="41120" y="5726"/>
                    <a:pt x="26519" y="12810"/>
                  </a:cubicBezTo>
                  <a:cubicBezTo>
                    <a:pt x="11842" y="19949"/>
                    <a:pt x="0" y="25786"/>
                    <a:pt x="33" y="25819"/>
                  </a:cubicBezTo>
                  <a:cubicBezTo>
                    <a:pt x="33" y="25820"/>
                    <a:pt x="34" y="25820"/>
                    <a:pt x="35" y="25820"/>
                  </a:cubicBezTo>
                  <a:cubicBezTo>
                    <a:pt x="171" y="25820"/>
                    <a:pt x="12026" y="20108"/>
                    <a:pt x="26619" y="13010"/>
                  </a:cubicBezTo>
                  <a:cubicBezTo>
                    <a:pt x="41263" y="5905"/>
                    <a:pt x="53105" y="68"/>
                    <a:pt x="53105" y="1"/>
                  </a:cubicBezTo>
                  <a:cubicBezTo>
                    <a:pt x="53105" y="1"/>
                    <a:pt x="53105" y="1"/>
                    <a:pt x="53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5"/>
            <p:cNvSpPr/>
            <p:nvPr/>
          </p:nvSpPr>
          <p:spPr>
            <a:xfrm>
              <a:off x="1532447" y="1308092"/>
              <a:ext cx="1632913" cy="1732961"/>
            </a:xfrm>
            <a:custGeom>
              <a:avLst/>
              <a:gdLst/>
              <a:ahLst/>
              <a:cxnLst/>
              <a:rect l="l" t="t" r="r" b="b"/>
              <a:pathLst>
                <a:path w="108879" h="115550" extrusionOk="0">
                  <a:moveTo>
                    <a:pt x="58609" y="0"/>
                  </a:moveTo>
                  <a:lnTo>
                    <a:pt x="56041" y="67"/>
                  </a:lnTo>
                  <a:cubicBezTo>
                    <a:pt x="52505" y="234"/>
                    <a:pt x="49002" y="734"/>
                    <a:pt x="45566" y="1535"/>
                  </a:cubicBezTo>
                  <a:cubicBezTo>
                    <a:pt x="34225" y="4237"/>
                    <a:pt x="23951" y="10308"/>
                    <a:pt x="16145" y="18947"/>
                  </a:cubicBezTo>
                  <a:cubicBezTo>
                    <a:pt x="13377" y="22016"/>
                    <a:pt x="10942" y="25385"/>
                    <a:pt x="8874" y="28954"/>
                  </a:cubicBezTo>
                  <a:cubicBezTo>
                    <a:pt x="4771" y="36026"/>
                    <a:pt x="2269" y="43865"/>
                    <a:pt x="1468" y="52004"/>
                  </a:cubicBezTo>
                  <a:cubicBezTo>
                    <a:pt x="1" y="66515"/>
                    <a:pt x="4070" y="81058"/>
                    <a:pt x="12910" y="92700"/>
                  </a:cubicBezTo>
                  <a:cubicBezTo>
                    <a:pt x="14778" y="95168"/>
                    <a:pt x="16879" y="97470"/>
                    <a:pt x="19148" y="99605"/>
                  </a:cubicBezTo>
                  <a:cubicBezTo>
                    <a:pt x="20182" y="100672"/>
                    <a:pt x="21316" y="101606"/>
                    <a:pt x="22417" y="102540"/>
                  </a:cubicBezTo>
                  <a:lnTo>
                    <a:pt x="24084" y="103841"/>
                  </a:lnTo>
                  <a:cubicBezTo>
                    <a:pt x="24618" y="104275"/>
                    <a:pt x="25185" y="104642"/>
                    <a:pt x="25752" y="105076"/>
                  </a:cubicBezTo>
                  <a:lnTo>
                    <a:pt x="26586" y="105676"/>
                  </a:lnTo>
                  <a:cubicBezTo>
                    <a:pt x="26853" y="105843"/>
                    <a:pt x="27153" y="106010"/>
                    <a:pt x="27420" y="106210"/>
                  </a:cubicBezTo>
                  <a:lnTo>
                    <a:pt x="29088" y="107277"/>
                  </a:lnTo>
                  <a:cubicBezTo>
                    <a:pt x="30222" y="107911"/>
                    <a:pt x="31323" y="108578"/>
                    <a:pt x="32424" y="109112"/>
                  </a:cubicBezTo>
                  <a:cubicBezTo>
                    <a:pt x="32957" y="109412"/>
                    <a:pt x="33524" y="109679"/>
                    <a:pt x="34058" y="109946"/>
                  </a:cubicBezTo>
                  <a:lnTo>
                    <a:pt x="35659" y="110680"/>
                  </a:lnTo>
                  <a:lnTo>
                    <a:pt x="36460" y="111046"/>
                  </a:lnTo>
                  <a:lnTo>
                    <a:pt x="37194" y="111347"/>
                  </a:lnTo>
                  <a:lnTo>
                    <a:pt x="38762" y="111980"/>
                  </a:lnTo>
                  <a:cubicBezTo>
                    <a:pt x="42231" y="113281"/>
                    <a:pt x="45833" y="114215"/>
                    <a:pt x="49503" y="114816"/>
                  </a:cubicBezTo>
                  <a:cubicBezTo>
                    <a:pt x="50270" y="114949"/>
                    <a:pt x="50970" y="115049"/>
                    <a:pt x="51637" y="115116"/>
                  </a:cubicBezTo>
                  <a:cubicBezTo>
                    <a:pt x="52338" y="115183"/>
                    <a:pt x="52938" y="115283"/>
                    <a:pt x="53539" y="115316"/>
                  </a:cubicBezTo>
                  <a:lnTo>
                    <a:pt x="55173" y="115450"/>
                  </a:lnTo>
                  <a:cubicBezTo>
                    <a:pt x="55674" y="115483"/>
                    <a:pt x="56107" y="115516"/>
                    <a:pt x="56508" y="115516"/>
                  </a:cubicBezTo>
                  <a:lnTo>
                    <a:pt x="58342" y="115550"/>
                  </a:lnTo>
                  <a:lnTo>
                    <a:pt x="58976" y="115550"/>
                  </a:lnTo>
                  <a:lnTo>
                    <a:pt x="58342" y="115516"/>
                  </a:lnTo>
                  <a:lnTo>
                    <a:pt x="56508" y="115450"/>
                  </a:lnTo>
                  <a:cubicBezTo>
                    <a:pt x="56107" y="115450"/>
                    <a:pt x="55674" y="115416"/>
                    <a:pt x="55173" y="115383"/>
                  </a:cubicBezTo>
                  <a:lnTo>
                    <a:pt x="53539" y="115250"/>
                  </a:lnTo>
                  <a:cubicBezTo>
                    <a:pt x="52972" y="115216"/>
                    <a:pt x="52338" y="115116"/>
                    <a:pt x="51671" y="115049"/>
                  </a:cubicBezTo>
                  <a:cubicBezTo>
                    <a:pt x="51004" y="114949"/>
                    <a:pt x="50270" y="114883"/>
                    <a:pt x="49536" y="114716"/>
                  </a:cubicBezTo>
                  <a:cubicBezTo>
                    <a:pt x="45867" y="114115"/>
                    <a:pt x="42264" y="113148"/>
                    <a:pt x="38795" y="111847"/>
                  </a:cubicBezTo>
                  <a:lnTo>
                    <a:pt x="37260" y="111247"/>
                  </a:lnTo>
                  <a:lnTo>
                    <a:pt x="36460" y="110913"/>
                  </a:lnTo>
                  <a:lnTo>
                    <a:pt x="35693" y="110579"/>
                  </a:lnTo>
                  <a:lnTo>
                    <a:pt x="34092" y="109846"/>
                  </a:lnTo>
                  <a:cubicBezTo>
                    <a:pt x="33524" y="109579"/>
                    <a:pt x="32991" y="109279"/>
                    <a:pt x="32457" y="109012"/>
                  </a:cubicBezTo>
                  <a:cubicBezTo>
                    <a:pt x="31356" y="108478"/>
                    <a:pt x="30289" y="107777"/>
                    <a:pt x="29155" y="107144"/>
                  </a:cubicBezTo>
                  <a:lnTo>
                    <a:pt x="27487" y="106110"/>
                  </a:lnTo>
                  <a:cubicBezTo>
                    <a:pt x="27220" y="105909"/>
                    <a:pt x="26920" y="105743"/>
                    <a:pt x="26653" y="105543"/>
                  </a:cubicBezTo>
                  <a:lnTo>
                    <a:pt x="25819" y="104942"/>
                  </a:lnTo>
                  <a:cubicBezTo>
                    <a:pt x="25252" y="104542"/>
                    <a:pt x="24685" y="104175"/>
                    <a:pt x="24151" y="103741"/>
                  </a:cubicBezTo>
                  <a:lnTo>
                    <a:pt x="22483" y="102440"/>
                  </a:lnTo>
                  <a:cubicBezTo>
                    <a:pt x="21382" y="101506"/>
                    <a:pt x="20282" y="100572"/>
                    <a:pt x="19214" y="99505"/>
                  </a:cubicBezTo>
                  <a:cubicBezTo>
                    <a:pt x="16946" y="97370"/>
                    <a:pt x="14911" y="95068"/>
                    <a:pt x="13043" y="92600"/>
                  </a:cubicBezTo>
                  <a:cubicBezTo>
                    <a:pt x="4237" y="80992"/>
                    <a:pt x="167" y="66515"/>
                    <a:pt x="1635" y="52038"/>
                  </a:cubicBezTo>
                  <a:cubicBezTo>
                    <a:pt x="2436" y="43965"/>
                    <a:pt x="4971" y="36126"/>
                    <a:pt x="9040" y="29088"/>
                  </a:cubicBezTo>
                  <a:cubicBezTo>
                    <a:pt x="13077" y="22049"/>
                    <a:pt x="18580" y="15912"/>
                    <a:pt x="25152" y="11142"/>
                  </a:cubicBezTo>
                  <a:cubicBezTo>
                    <a:pt x="31290" y="6705"/>
                    <a:pt x="38228" y="3503"/>
                    <a:pt x="45600" y="1768"/>
                  </a:cubicBezTo>
                  <a:cubicBezTo>
                    <a:pt x="49036" y="934"/>
                    <a:pt x="52505" y="434"/>
                    <a:pt x="56007" y="267"/>
                  </a:cubicBezTo>
                  <a:lnTo>
                    <a:pt x="58576" y="200"/>
                  </a:lnTo>
                  <a:cubicBezTo>
                    <a:pt x="58742" y="194"/>
                    <a:pt x="58909" y="191"/>
                    <a:pt x="59076" y="191"/>
                  </a:cubicBezTo>
                  <a:cubicBezTo>
                    <a:pt x="59743" y="191"/>
                    <a:pt x="60410" y="234"/>
                    <a:pt x="61077" y="234"/>
                  </a:cubicBezTo>
                  <a:lnTo>
                    <a:pt x="62312" y="301"/>
                  </a:lnTo>
                  <a:lnTo>
                    <a:pt x="62945" y="301"/>
                  </a:lnTo>
                  <a:lnTo>
                    <a:pt x="63546" y="367"/>
                  </a:lnTo>
                  <a:lnTo>
                    <a:pt x="65948" y="601"/>
                  </a:lnTo>
                  <a:cubicBezTo>
                    <a:pt x="66748" y="667"/>
                    <a:pt x="67549" y="834"/>
                    <a:pt x="68316" y="968"/>
                  </a:cubicBezTo>
                  <a:lnTo>
                    <a:pt x="70651" y="1368"/>
                  </a:lnTo>
                  <a:lnTo>
                    <a:pt x="72853" y="1902"/>
                  </a:lnTo>
                  <a:cubicBezTo>
                    <a:pt x="73586" y="2068"/>
                    <a:pt x="74320" y="2235"/>
                    <a:pt x="75021" y="2469"/>
                  </a:cubicBezTo>
                  <a:cubicBezTo>
                    <a:pt x="76455" y="2936"/>
                    <a:pt x="77889" y="3303"/>
                    <a:pt x="79190" y="3870"/>
                  </a:cubicBezTo>
                  <a:lnTo>
                    <a:pt x="81158" y="4604"/>
                  </a:lnTo>
                  <a:cubicBezTo>
                    <a:pt x="81826" y="4837"/>
                    <a:pt x="82426" y="5171"/>
                    <a:pt x="83060" y="5438"/>
                  </a:cubicBezTo>
                  <a:cubicBezTo>
                    <a:pt x="87530" y="7506"/>
                    <a:pt x="91699" y="10141"/>
                    <a:pt x="95502" y="13243"/>
                  </a:cubicBezTo>
                  <a:cubicBezTo>
                    <a:pt x="97203" y="14577"/>
                    <a:pt x="98671" y="16012"/>
                    <a:pt x="100005" y="17313"/>
                  </a:cubicBezTo>
                  <a:cubicBezTo>
                    <a:pt x="101273" y="18647"/>
                    <a:pt x="102474" y="19848"/>
                    <a:pt x="103408" y="21049"/>
                  </a:cubicBezTo>
                  <a:cubicBezTo>
                    <a:pt x="103875" y="21649"/>
                    <a:pt x="104342" y="22183"/>
                    <a:pt x="104775" y="22717"/>
                  </a:cubicBezTo>
                  <a:lnTo>
                    <a:pt x="105876" y="24251"/>
                  </a:lnTo>
                  <a:lnTo>
                    <a:pt x="106843" y="25585"/>
                  </a:lnTo>
                  <a:cubicBezTo>
                    <a:pt x="107110" y="25986"/>
                    <a:pt x="107344" y="26386"/>
                    <a:pt x="107577" y="26719"/>
                  </a:cubicBezTo>
                  <a:cubicBezTo>
                    <a:pt x="108011" y="27387"/>
                    <a:pt x="108345" y="27920"/>
                    <a:pt x="108545" y="28254"/>
                  </a:cubicBezTo>
                  <a:cubicBezTo>
                    <a:pt x="108778" y="28587"/>
                    <a:pt x="108878" y="28788"/>
                    <a:pt x="108878" y="28788"/>
                  </a:cubicBezTo>
                  <a:lnTo>
                    <a:pt x="108611" y="28221"/>
                  </a:lnTo>
                  <a:cubicBezTo>
                    <a:pt x="108378" y="27854"/>
                    <a:pt x="108044" y="27320"/>
                    <a:pt x="107644" y="26653"/>
                  </a:cubicBezTo>
                  <a:cubicBezTo>
                    <a:pt x="107411" y="26319"/>
                    <a:pt x="107177" y="25919"/>
                    <a:pt x="106910" y="25519"/>
                  </a:cubicBezTo>
                  <a:lnTo>
                    <a:pt x="105976" y="24184"/>
                  </a:lnTo>
                  <a:lnTo>
                    <a:pt x="104875" y="22650"/>
                  </a:lnTo>
                  <a:cubicBezTo>
                    <a:pt x="104442" y="22116"/>
                    <a:pt x="103975" y="21582"/>
                    <a:pt x="103508" y="20982"/>
                  </a:cubicBezTo>
                  <a:cubicBezTo>
                    <a:pt x="102574" y="19748"/>
                    <a:pt x="101373" y="18547"/>
                    <a:pt x="100105" y="17179"/>
                  </a:cubicBezTo>
                  <a:cubicBezTo>
                    <a:pt x="98771" y="15878"/>
                    <a:pt x="97337" y="14477"/>
                    <a:pt x="95635" y="13110"/>
                  </a:cubicBezTo>
                  <a:cubicBezTo>
                    <a:pt x="91833" y="9974"/>
                    <a:pt x="87630" y="7339"/>
                    <a:pt x="83160" y="5271"/>
                  </a:cubicBezTo>
                  <a:cubicBezTo>
                    <a:pt x="82526" y="5037"/>
                    <a:pt x="81926" y="4704"/>
                    <a:pt x="81259" y="4437"/>
                  </a:cubicBezTo>
                  <a:lnTo>
                    <a:pt x="79290" y="3703"/>
                  </a:lnTo>
                  <a:cubicBezTo>
                    <a:pt x="77956" y="3136"/>
                    <a:pt x="76522" y="2769"/>
                    <a:pt x="75121" y="2302"/>
                  </a:cubicBezTo>
                  <a:cubicBezTo>
                    <a:pt x="74420" y="2035"/>
                    <a:pt x="73653" y="1902"/>
                    <a:pt x="72919" y="1702"/>
                  </a:cubicBezTo>
                  <a:lnTo>
                    <a:pt x="70684" y="1168"/>
                  </a:lnTo>
                  <a:lnTo>
                    <a:pt x="68349" y="768"/>
                  </a:lnTo>
                  <a:cubicBezTo>
                    <a:pt x="67582" y="634"/>
                    <a:pt x="66815" y="501"/>
                    <a:pt x="66014" y="434"/>
                  </a:cubicBezTo>
                  <a:lnTo>
                    <a:pt x="63579" y="200"/>
                  </a:lnTo>
                  <a:lnTo>
                    <a:pt x="62979" y="134"/>
                  </a:lnTo>
                  <a:lnTo>
                    <a:pt x="62345" y="100"/>
                  </a:lnTo>
                  <a:lnTo>
                    <a:pt x="61111" y="67"/>
                  </a:lnTo>
                  <a:cubicBezTo>
                    <a:pt x="60277" y="34"/>
                    <a:pt x="59443" y="0"/>
                    <a:pt x="58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5"/>
            <p:cNvSpPr/>
            <p:nvPr/>
          </p:nvSpPr>
          <p:spPr>
            <a:xfrm>
              <a:off x="924669" y="2202502"/>
              <a:ext cx="522798" cy="518794"/>
            </a:xfrm>
            <a:custGeom>
              <a:avLst/>
              <a:gdLst/>
              <a:ahLst/>
              <a:cxnLst/>
              <a:rect l="l" t="t" r="r" b="b"/>
              <a:pathLst>
                <a:path w="34859" h="34592" extrusionOk="0">
                  <a:moveTo>
                    <a:pt x="34776" y="15938"/>
                  </a:moveTo>
                  <a:cubicBezTo>
                    <a:pt x="34776" y="16019"/>
                    <a:pt x="34779" y="16097"/>
                    <a:pt x="34792" y="16175"/>
                  </a:cubicBezTo>
                  <a:lnTo>
                    <a:pt x="34792" y="16175"/>
                  </a:lnTo>
                  <a:cubicBezTo>
                    <a:pt x="34790" y="16102"/>
                    <a:pt x="34783" y="16023"/>
                    <a:pt x="34776" y="15938"/>
                  </a:cubicBezTo>
                  <a:close/>
                  <a:moveTo>
                    <a:pt x="34792" y="16175"/>
                  </a:moveTo>
                  <a:cubicBezTo>
                    <a:pt x="34792" y="16188"/>
                    <a:pt x="34792" y="16200"/>
                    <a:pt x="34792" y="16212"/>
                  </a:cubicBezTo>
                  <a:cubicBezTo>
                    <a:pt x="34792" y="16579"/>
                    <a:pt x="34825" y="16845"/>
                    <a:pt x="34825" y="17046"/>
                  </a:cubicBezTo>
                  <a:cubicBezTo>
                    <a:pt x="34826" y="17046"/>
                    <a:pt x="34826" y="17047"/>
                    <a:pt x="34826" y="17047"/>
                  </a:cubicBezTo>
                  <a:lnTo>
                    <a:pt x="34826" y="17047"/>
                  </a:lnTo>
                  <a:cubicBezTo>
                    <a:pt x="34826" y="17036"/>
                    <a:pt x="34825" y="17024"/>
                    <a:pt x="34825" y="17012"/>
                  </a:cubicBezTo>
                  <a:cubicBezTo>
                    <a:pt x="34825" y="16779"/>
                    <a:pt x="34792" y="16512"/>
                    <a:pt x="34792" y="16178"/>
                  </a:cubicBezTo>
                  <a:cubicBezTo>
                    <a:pt x="34792" y="16177"/>
                    <a:pt x="34792" y="16176"/>
                    <a:pt x="34792" y="16175"/>
                  </a:cubicBezTo>
                  <a:close/>
                  <a:moveTo>
                    <a:pt x="34826" y="17047"/>
                  </a:moveTo>
                  <a:cubicBezTo>
                    <a:pt x="34829" y="17224"/>
                    <a:pt x="34859" y="17312"/>
                    <a:pt x="34859" y="17312"/>
                  </a:cubicBezTo>
                  <a:cubicBezTo>
                    <a:pt x="34859" y="17312"/>
                    <a:pt x="34859" y="17213"/>
                    <a:pt x="34826" y="17047"/>
                  </a:cubicBezTo>
                  <a:close/>
                  <a:moveTo>
                    <a:pt x="17513" y="0"/>
                  </a:moveTo>
                  <a:lnTo>
                    <a:pt x="16346" y="67"/>
                  </a:lnTo>
                  <a:cubicBezTo>
                    <a:pt x="16145" y="67"/>
                    <a:pt x="15979" y="67"/>
                    <a:pt x="15779" y="100"/>
                  </a:cubicBezTo>
                  <a:lnTo>
                    <a:pt x="15211" y="200"/>
                  </a:lnTo>
                  <a:cubicBezTo>
                    <a:pt x="14811" y="234"/>
                    <a:pt x="14411" y="300"/>
                    <a:pt x="14044" y="367"/>
                  </a:cubicBezTo>
                  <a:cubicBezTo>
                    <a:pt x="13243" y="534"/>
                    <a:pt x="12476" y="767"/>
                    <a:pt x="11709" y="1034"/>
                  </a:cubicBezTo>
                  <a:cubicBezTo>
                    <a:pt x="10942" y="1334"/>
                    <a:pt x="10208" y="1668"/>
                    <a:pt x="9474" y="2035"/>
                  </a:cubicBezTo>
                  <a:cubicBezTo>
                    <a:pt x="9107" y="2235"/>
                    <a:pt x="8740" y="2468"/>
                    <a:pt x="8373" y="2669"/>
                  </a:cubicBezTo>
                  <a:cubicBezTo>
                    <a:pt x="8206" y="2802"/>
                    <a:pt x="8006" y="2902"/>
                    <a:pt x="7840" y="3002"/>
                  </a:cubicBezTo>
                  <a:lnTo>
                    <a:pt x="7339" y="3402"/>
                  </a:lnTo>
                  <a:cubicBezTo>
                    <a:pt x="6639" y="3903"/>
                    <a:pt x="6005" y="4470"/>
                    <a:pt x="5371" y="5070"/>
                  </a:cubicBezTo>
                  <a:lnTo>
                    <a:pt x="4504" y="6038"/>
                  </a:lnTo>
                  <a:lnTo>
                    <a:pt x="4270" y="6271"/>
                  </a:lnTo>
                  <a:lnTo>
                    <a:pt x="4070" y="6538"/>
                  </a:lnTo>
                  <a:lnTo>
                    <a:pt x="3670" y="7072"/>
                  </a:lnTo>
                  <a:lnTo>
                    <a:pt x="3270" y="7605"/>
                  </a:lnTo>
                  <a:lnTo>
                    <a:pt x="2903" y="8173"/>
                  </a:lnTo>
                  <a:lnTo>
                    <a:pt x="2569" y="8740"/>
                  </a:lnTo>
                  <a:lnTo>
                    <a:pt x="2402" y="9040"/>
                  </a:lnTo>
                  <a:lnTo>
                    <a:pt x="2236" y="9340"/>
                  </a:lnTo>
                  <a:lnTo>
                    <a:pt x="1635" y="10541"/>
                  </a:lnTo>
                  <a:cubicBezTo>
                    <a:pt x="1502" y="10975"/>
                    <a:pt x="1335" y="11408"/>
                    <a:pt x="1168" y="11842"/>
                  </a:cubicBezTo>
                  <a:cubicBezTo>
                    <a:pt x="1" y="15378"/>
                    <a:pt x="1" y="19214"/>
                    <a:pt x="1168" y="22783"/>
                  </a:cubicBezTo>
                  <a:cubicBezTo>
                    <a:pt x="1335" y="23217"/>
                    <a:pt x="1502" y="23650"/>
                    <a:pt x="1635" y="24051"/>
                  </a:cubicBezTo>
                  <a:lnTo>
                    <a:pt x="2236" y="25285"/>
                  </a:lnTo>
                  <a:lnTo>
                    <a:pt x="2369" y="25585"/>
                  </a:lnTo>
                  <a:lnTo>
                    <a:pt x="2569" y="25852"/>
                  </a:lnTo>
                  <a:lnTo>
                    <a:pt x="2903" y="26452"/>
                  </a:lnTo>
                  <a:lnTo>
                    <a:pt x="3270" y="27019"/>
                  </a:lnTo>
                  <a:lnTo>
                    <a:pt x="3670" y="27553"/>
                  </a:lnTo>
                  <a:lnTo>
                    <a:pt x="4070" y="28053"/>
                  </a:lnTo>
                  <a:lnTo>
                    <a:pt x="4270" y="28320"/>
                  </a:lnTo>
                  <a:lnTo>
                    <a:pt x="4504" y="28587"/>
                  </a:lnTo>
                  <a:lnTo>
                    <a:pt x="5371" y="29555"/>
                  </a:lnTo>
                  <a:cubicBezTo>
                    <a:pt x="6005" y="30155"/>
                    <a:pt x="6639" y="30689"/>
                    <a:pt x="7339" y="31222"/>
                  </a:cubicBezTo>
                  <a:lnTo>
                    <a:pt x="7840" y="31589"/>
                  </a:lnTo>
                  <a:cubicBezTo>
                    <a:pt x="8006" y="31723"/>
                    <a:pt x="8206" y="31823"/>
                    <a:pt x="8373" y="31923"/>
                  </a:cubicBezTo>
                  <a:cubicBezTo>
                    <a:pt x="8740" y="32156"/>
                    <a:pt x="9107" y="32390"/>
                    <a:pt x="9474" y="32590"/>
                  </a:cubicBezTo>
                  <a:cubicBezTo>
                    <a:pt x="10208" y="32957"/>
                    <a:pt x="10942" y="33291"/>
                    <a:pt x="11742" y="33557"/>
                  </a:cubicBezTo>
                  <a:cubicBezTo>
                    <a:pt x="12476" y="33824"/>
                    <a:pt x="13243" y="34058"/>
                    <a:pt x="14044" y="34225"/>
                  </a:cubicBezTo>
                  <a:cubicBezTo>
                    <a:pt x="14411" y="34325"/>
                    <a:pt x="14811" y="34358"/>
                    <a:pt x="15211" y="34425"/>
                  </a:cubicBezTo>
                  <a:lnTo>
                    <a:pt x="15779" y="34525"/>
                  </a:lnTo>
                  <a:cubicBezTo>
                    <a:pt x="15979" y="34558"/>
                    <a:pt x="16179" y="34558"/>
                    <a:pt x="16346" y="34558"/>
                  </a:cubicBezTo>
                  <a:lnTo>
                    <a:pt x="17513" y="34591"/>
                  </a:lnTo>
                  <a:cubicBezTo>
                    <a:pt x="17880" y="34591"/>
                    <a:pt x="18247" y="34558"/>
                    <a:pt x="18614" y="34558"/>
                  </a:cubicBezTo>
                  <a:cubicBezTo>
                    <a:pt x="19381" y="34525"/>
                    <a:pt x="20082" y="34425"/>
                    <a:pt x="20815" y="34291"/>
                  </a:cubicBezTo>
                  <a:cubicBezTo>
                    <a:pt x="21182" y="34225"/>
                    <a:pt x="21516" y="34158"/>
                    <a:pt x="21850" y="34058"/>
                  </a:cubicBezTo>
                  <a:cubicBezTo>
                    <a:pt x="22216" y="33958"/>
                    <a:pt x="22550" y="33891"/>
                    <a:pt x="22884" y="33791"/>
                  </a:cubicBezTo>
                  <a:lnTo>
                    <a:pt x="23851" y="33424"/>
                  </a:lnTo>
                  <a:lnTo>
                    <a:pt x="24351" y="33257"/>
                  </a:lnTo>
                  <a:lnTo>
                    <a:pt x="24785" y="33024"/>
                  </a:lnTo>
                  <a:lnTo>
                    <a:pt x="25686" y="32623"/>
                  </a:lnTo>
                  <a:cubicBezTo>
                    <a:pt x="25986" y="32490"/>
                    <a:pt x="26219" y="32290"/>
                    <a:pt x="26520" y="32123"/>
                  </a:cubicBezTo>
                  <a:cubicBezTo>
                    <a:pt x="26820" y="31956"/>
                    <a:pt x="27087" y="31789"/>
                    <a:pt x="27353" y="31623"/>
                  </a:cubicBezTo>
                  <a:lnTo>
                    <a:pt x="28087" y="31022"/>
                  </a:lnTo>
                  <a:cubicBezTo>
                    <a:pt x="29855" y="29688"/>
                    <a:pt x="31356" y="28020"/>
                    <a:pt x="32457" y="26119"/>
                  </a:cubicBezTo>
                  <a:cubicBezTo>
                    <a:pt x="33324" y="24684"/>
                    <a:pt x="33958" y="23150"/>
                    <a:pt x="34358" y="21515"/>
                  </a:cubicBezTo>
                  <a:cubicBezTo>
                    <a:pt x="34425" y="21215"/>
                    <a:pt x="34525" y="20882"/>
                    <a:pt x="34559" y="20581"/>
                  </a:cubicBezTo>
                  <a:cubicBezTo>
                    <a:pt x="34625" y="20281"/>
                    <a:pt x="34659" y="20014"/>
                    <a:pt x="34692" y="19747"/>
                  </a:cubicBezTo>
                  <a:cubicBezTo>
                    <a:pt x="34725" y="19481"/>
                    <a:pt x="34759" y="19247"/>
                    <a:pt x="34792" y="19014"/>
                  </a:cubicBezTo>
                  <a:cubicBezTo>
                    <a:pt x="34825" y="18813"/>
                    <a:pt x="34825" y="18613"/>
                    <a:pt x="34825" y="18413"/>
                  </a:cubicBezTo>
                  <a:cubicBezTo>
                    <a:pt x="34859" y="18046"/>
                    <a:pt x="34859" y="17779"/>
                    <a:pt x="34859" y="17579"/>
                  </a:cubicBezTo>
                  <a:lnTo>
                    <a:pt x="34859" y="17312"/>
                  </a:lnTo>
                  <a:cubicBezTo>
                    <a:pt x="34859" y="17312"/>
                    <a:pt x="34825" y="17412"/>
                    <a:pt x="34825" y="17579"/>
                  </a:cubicBezTo>
                  <a:cubicBezTo>
                    <a:pt x="34792" y="17779"/>
                    <a:pt x="34759" y="18046"/>
                    <a:pt x="34759" y="18413"/>
                  </a:cubicBezTo>
                  <a:cubicBezTo>
                    <a:pt x="34759" y="18580"/>
                    <a:pt x="34759" y="18780"/>
                    <a:pt x="34725" y="19014"/>
                  </a:cubicBezTo>
                  <a:cubicBezTo>
                    <a:pt x="34692" y="19214"/>
                    <a:pt x="34659" y="19481"/>
                    <a:pt x="34625" y="19714"/>
                  </a:cubicBezTo>
                  <a:cubicBezTo>
                    <a:pt x="34592" y="19981"/>
                    <a:pt x="34525" y="20248"/>
                    <a:pt x="34492" y="20548"/>
                  </a:cubicBezTo>
                  <a:cubicBezTo>
                    <a:pt x="34425" y="20882"/>
                    <a:pt x="34358" y="21182"/>
                    <a:pt x="34258" y="21482"/>
                  </a:cubicBezTo>
                  <a:cubicBezTo>
                    <a:pt x="33858" y="23117"/>
                    <a:pt x="33224" y="24651"/>
                    <a:pt x="32357" y="26085"/>
                  </a:cubicBezTo>
                  <a:cubicBezTo>
                    <a:pt x="31223" y="27953"/>
                    <a:pt x="29755" y="29588"/>
                    <a:pt x="28021" y="30922"/>
                  </a:cubicBezTo>
                  <a:lnTo>
                    <a:pt x="27253" y="31456"/>
                  </a:lnTo>
                  <a:cubicBezTo>
                    <a:pt x="27020" y="31623"/>
                    <a:pt x="26753" y="31789"/>
                    <a:pt x="26453" y="31956"/>
                  </a:cubicBezTo>
                  <a:cubicBezTo>
                    <a:pt x="26186" y="32123"/>
                    <a:pt x="25919" y="32290"/>
                    <a:pt x="25619" y="32423"/>
                  </a:cubicBezTo>
                  <a:lnTo>
                    <a:pt x="24752" y="32857"/>
                  </a:lnTo>
                  <a:lnTo>
                    <a:pt x="24285" y="33057"/>
                  </a:lnTo>
                  <a:lnTo>
                    <a:pt x="23818" y="33224"/>
                  </a:lnTo>
                  <a:lnTo>
                    <a:pt x="22850" y="33591"/>
                  </a:lnTo>
                  <a:cubicBezTo>
                    <a:pt x="22517" y="33691"/>
                    <a:pt x="22183" y="33758"/>
                    <a:pt x="21850" y="33858"/>
                  </a:cubicBezTo>
                  <a:cubicBezTo>
                    <a:pt x="21483" y="33958"/>
                    <a:pt x="21149" y="34058"/>
                    <a:pt x="20815" y="34091"/>
                  </a:cubicBezTo>
                  <a:cubicBezTo>
                    <a:pt x="20082" y="34225"/>
                    <a:pt x="19381" y="34325"/>
                    <a:pt x="18647" y="34358"/>
                  </a:cubicBezTo>
                  <a:cubicBezTo>
                    <a:pt x="18280" y="34358"/>
                    <a:pt x="17913" y="34391"/>
                    <a:pt x="17513" y="34391"/>
                  </a:cubicBezTo>
                  <a:lnTo>
                    <a:pt x="16379" y="34325"/>
                  </a:lnTo>
                  <a:cubicBezTo>
                    <a:pt x="16212" y="34325"/>
                    <a:pt x="16012" y="34325"/>
                    <a:pt x="15812" y="34291"/>
                  </a:cubicBezTo>
                  <a:lnTo>
                    <a:pt x="15245" y="34225"/>
                  </a:lnTo>
                  <a:cubicBezTo>
                    <a:pt x="14878" y="34158"/>
                    <a:pt x="14478" y="34091"/>
                    <a:pt x="14111" y="34024"/>
                  </a:cubicBezTo>
                  <a:cubicBezTo>
                    <a:pt x="13310" y="33858"/>
                    <a:pt x="12543" y="33624"/>
                    <a:pt x="11809" y="33357"/>
                  </a:cubicBezTo>
                  <a:cubicBezTo>
                    <a:pt x="11042" y="33090"/>
                    <a:pt x="10308" y="32757"/>
                    <a:pt x="9574" y="32357"/>
                  </a:cubicBezTo>
                  <a:cubicBezTo>
                    <a:pt x="9207" y="32190"/>
                    <a:pt x="8874" y="31956"/>
                    <a:pt x="8507" y="31723"/>
                  </a:cubicBezTo>
                  <a:cubicBezTo>
                    <a:pt x="8340" y="31623"/>
                    <a:pt x="8140" y="31523"/>
                    <a:pt x="7973" y="31389"/>
                  </a:cubicBezTo>
                  <a:lnTo>
                    <a:pt x="7473" y="31022"/>
                  </a:lnTo>
                  <a:cubicBezTo>
                    <a:pt x="6805" y="30522"/>
                    <a:pt x="6138" y="29955"/>
                    <a:pt x="5538" y="29388"/>
                  </a:cubicBezTo>
                  <a:lnTo>
                    <a:pt x="4671" y="28420"/>
                  </a:lnTo>
                  <a:lnTo>
                    <a:pt x="4470" y="28187"/>
                  </a:lnTo>
                  <a:lnTo>
                    <a:pt x="4270" y="27920"/>
                  </a:lnTo>
                  <a:lnTo>
                    <a:pt x="3870" y="27386"/>
                  </a:lnTo>
                  <a:lnTo>
                    <a:pt x="3470" y="26853"/>
                  </a:lnTo>
                  <a:lnTo>
                    <a:pt x="3136" y="26319"/>
                  </a:lnTo>
                  <a:lnTo>
                    <a:pt x="2803" y="25752"/>
                  </a:lnTo>
                  <a:lnTo>
                    <a:pt x="2602" y="25452"/>
                  </a:lnTo>
                  <a:lnTo>
                    <a:pt x="2469" y="25151"/>
                  </a:lnTo>
                  <a:cubicBezTo>
                    <a:pt x="2269" y="24751"/>
                    <a:pt x="2035" y="24351"/>
                    <a:pt x="1902" y="23951"/>
                  </a:cubicBezTo>
                  <a:lnTo>
                    <a:pt x="1435" y="22683"/>
                  </a:lnTo>
                  <a:cubicBezTo>
                    <a:pt x="234" y="19180"/>
                    <a:pt x="234" y="15411"/>
                    <a:pt x="1435" y="11909"/>
                  </a:cubicBezTo>
                  <a:lnTo>
                    <a:pt x="1902" y="10641"/>
                  </a:lnTo>
                  <a:cubicBezTo>
                    <a:pt x="2069" y="10241"/>
                    <a:pt x="2269" y="9874"/>
                    <a:pt x="2469" y="9440"/>
                  </a:cubicBezTo>
                  <a:lnTo>
                    <a:pt x="2602" y="9140"/>
                  </a:lnTo>
                  <a:lnTo>
                    <a:pt x="2803" y="8873"/>
                  </a:lnTo>
                  <a:lnTo>
                    <a:pt x="3136" y="8306"/>
                  </a:lnTo>
                  <a:lnTo>
                    <a:pt x="3470" y="7739"/>
                  </a:lnTo>
                  <a:lnTo>
                    <a:pt x="3870" y="7239"/>
                  </a:lnTo>
                  <a:lnTo>
                    <a:pt x="4270" y="6705"/>
                  </a:lnTo>
                  <a:lnTo>
                    <a:pt x="4470" y="6438"/>
                  </a:lnTo>
                  <a:lnTo>
                    <a:pt x="4704" y="6204"/>
                  </a:lnTo>
                  <a:lnTo>
                    <a:pt x="5571" y="5237"/>
                  </a:lnTo>
                  <a:cubicBezTo>
                    <a:pt x="6172" y="4637"/>
                    <a:pt x="6805" y="4103"/>
                    <a:pt x="7506" y="3569"/>
                  </a:cubicBezTo>
                  <a:lnTo>
                    <a:pt x="8006" y="3202"/>
                  </a:lnTo>
                  <a:cubicBezTo>
                    <a:pt x="8173" y="3069"/>
                    <a:pt x="8340" y="2969"/>
                    <a:pt x="8540" y="2869"/>
                  </a:cubicBezTo>
                  <a:cubicBezTo>
                    <a:pt x="8874" y="2635"/>
                    <a:pt x="9241" y="2435"/>
                    <a:pt x="9607" y="2235"/>
                  </a:cubicBezTo>
                  <a:cubicBezTo>
                    <a:pt x="10308" y="1868"/>
                    <a:pt x="11075" y="1534"/>
                    <a:pt x="11842" y="1268"/>
                  </a:cubicBezTo>
                  <a:cubicBezTo>
                    <a:pt x="12576" y="967"/>
                    <a:pt x="13343" y="767"/>
                    <a:pt x="14111" y="567"/>
                  </a:cubicBezTo>
                  <a:cubicBezTo>
                    <a:pt x="14511" y="500"/>
                    <a:pt x="14878" y="467"/>
                    <a:pt x="15278" y="400"/>
                  </a:cubicBezTo>
                  <a:lnTo>
                    <a:pt x="15812" y="300"/>
                  </a:lnTo>
                  <a:cubicBezTo>
                    <a:pt x="16012" y="267"/>
                    <a:pt x="16212" y="267"/>
                    <a:pt x="16379" y="267"/>
                  </a:cubicBezTo>
                  <a:lnTo>
                    <a:pt x="17513" y="200"/>
                  </a:lnTo>
                  <a:cubicBezTo>
                    <a:pt x="17880" y="200"/>
                    <a:pt x="18280" y="234"/>
                    <a:pt x="18647" y="234"/>
                  </a:cubicBezTo>
                  <a:cubicBezTo>
                    <a:pt x="19348" y="267"/>
                    <a:pt x="20082" y="367"/>
                    <a:pt x="20815" y="500"/>
                  </a:cubicBezTo>
                  <a:cubicBezTo>
                    <a:pt x="21149" y="567"/>
                    <a:pt x="21483" y="634"/>
                    <a:pt x="21850" y="734"/>
                  </a:cubicBezTo>
                  <a:cubicBezTo>
                    <a:pt x="22183" y="834"/>
                    <a:pt x="22517" y="901"/>
                    <a:pt x="22850" y="1001"/>
                  </a:cubicBezTo>
                  <a:lnTo>
                    <a:pt x="23818" y="1368"/>
                  </a:lnTo>
                  <a:lnTo>
                    <a:pt x="24285" y="1501"/>
                  </a:lnTo>
                  <a:lnTo>
                    <a:pt x="24752" y="1735"/>
                  </a:lnTo>
                  <a:lnTo>
                    <a:pt x="25619" y="2135"/>
                  </a:lnTo>
                  <a:cubicBezTo>
                    <a:pt x="25919" y="2268"/>
                    <a:pt x="26186" y="2468"/>
                    <a:pt x="26453" y="2635"/>
                  </a:cubicBezTo>
                  <a:cubicBezTo>
                    <a:pt x="26753" y="2802"/>
                    <a:pt x="27020" y="2935"/>
                    <a:pt x="27287" y="3102"/>
                  </a:cubicBezTo>
                  <a:lnTo>
                    <a:pt x="28021" y="3669"/>
                  </a:lnTo>
                  <a:cubicBezTo>
                    <a:pt x="29755" y="5004"/>
                    <a:pt x="31256" y="6638"/>
                    <a:pt x="32390" y="8539"/>
                  </a:cubicBezTo>
                  <a:cubicBezTo>
                    <a:pt x="33224" y="9940"/>
                    <a:pt x="33891" y="11508"/>
                    <a:pt x="34292" y="13109"/>
                  </a:cubicBezTo>
                  <a:cubicBezTo>
                    <a:pt x="34358" y="13410"/>
                    <a:pt x="34459" y="13743"/>
                    <a:pt x="34492" y="14043"/>
                  </a:cubicBezTo>
                  <a:cubicBezTo>
                    <a:pt x="34559" y="14344"/>
                    <a:pt x="34592" y="14610"/>
                    <a:pt x="34625" y="14877"/>
                  </a:cubicBezTo>
                  <a:cubicBezTo>
                    <a:pt x="34659" y="15144"/>
                    <a:pt x="34759" y="15378"/>
                    <a:pt x="34759" y="15611"/>
                  </a:cubicBezTo>
                  <a:cubicBezTo>
                    <a:pt x="34759" y="15729"/>
                    <a:pt x="34767" y="15838"/>
                    <a:pt x="34776" y="15938"/>
                  </a:cubicBezTo>
                  <a:lnTo>
                    <a:pt x="34776" y="15938"/>
                  </a:lnTo>
                  <a:cubicBezTo>
                    <a:pt x="34775" y="15814"/>
                    <a:pt x="34779" y="15685"/>
                    <a:pt x="34759" y="15544"/>
                  </a:cubicBezTo>
                  <a:cubicBezTo>
                    <a:pt x="34759" y="15344"/>
                    <a:pt x="34692" y="15077"/>
                    <a:pt x="34659" y="14844"/>
                  </a:cubicBezTo>
                  <a:cubicBezTo>
                    <a:pt x="34625" y="14577"/>
                    <a:pt x="34592" y="14310"/>
                    <a:pt x="34559" y="14010"/>
                  </a:cubicBezTo>
                  <a:cubicBezTo>
                    <a:pt x="34492" y="13676"/>
                    <a:pt x="34425" y="13376"/>
                    <a:pt x="34325" y="13043"/>
                  </a:cubicBezTo>
                  <a:cubicBezTo>
                    <a:pt x="33925" y="11442"/>
                    <a:pt x="33291" y="9907"/>
                    <a:pt x="32457" y="8473"/>
                  </a:cubicBezTo>
                  <a:cubicBezTo>
                    <a:pt x="31323" y="6571"/>
                    <a:pt x="29822" y="4904"/>
                    <a:pt x="28087" y="3536"/>
                  </a:cubicBezTo>
                  <a:lnTo>
                    <a:pt x="27320" y="3002"/>
                  </a:lnTo>
                  <a:cubicBezTo>
                    <a:pt x="27053" y="2802"/>
                    <a:pt x="26786" y="2635"/>
                    <a:pt x="26520" y="2502"/>
                  </a:cubicBezTo>
                  <a:cubicBezTo>
                    <a:pt x="26253" y="2335"/>
                    <a:pt x="25986" y="2135"/>
                    <a:pt x="25686" y="2001"/>
                  </a:cubicBezTo>
                  <a:lnTo>
                    <a:pt x="24785" y="1568"/>
                  </a:lnTo>
                  <a:lnTo>
                    <a:pt x="24318" y="1368"/>
                  </a:lnTo>
                  <a:lnTo>
                    <a:pt x="23851" y="1201"/>
                  </a:lnTo>
                  <a:lnTo>
                    <a:pt x="22884" y="834"/>
                  </a:lnTo>
                  <a:cubicBezTo>
                    <a:pt x="22550" y="701"/>
                    <a:pt x="22183" y="634"/>
                    <a:pt x="21850" y="567"/>
                  </a:cubicBezTo>
                  <a:cubicBezTo>
                    <a:pt x="21516" y="434"/>
                    <a:pt x="21149" y="367"/>
                    <a:pt x="20815" y="300"/>
                  </a:cubicBezTo>
                  <a:cubicBezTo>
                    <a:pt x="20082" y="167"/>
                    <a:pt x="19348" y="100"/>
                    <a:pt x="18614" y="67"/>
                  </a:cubicBezTo>
                  <a:cubicBezTo>
                    <a:pt x="18247" y="33"/>
                    <a:pt x="17880" y="0"/>
                    <a:pt x="175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5"/>
            <p:cNvSpPr/>
            <p:nvPr/>
          </p:nvSpPr>
          <p:spPr>
            <a:xfrm>
              <a:off x="3095660" y="1202700"/>
              <a:ext cx="340698" cy="341283"/>
            </a:xfrm>
            <a:custGeom>
              <a:avLst/>
              <a:gdLst/>
              <a:ahLst/>
              <a:cxnLst/>
              <a:rect l="l" t="t" r="r" b="b"/>
              <a:pathLst>
                <a:path w="22717" h="22756" extrusionOk="0">
                  <a:moveTo>
                    <a:pt x="11495" y="175"/>
                  </a:moveTo>
                  <a:cubicBezTo>
                    <a:pt x="12157" y="175"/>
                    <a:pt x="12821" y="235"/>
                    <a:pt x="13477" y="357"/>
                  </a:cubicBezTo>
                  <a:cubicBezTo>
                    <a:pt x="16646" y="957"/>
                    <a:pt x="19414" y="2892"/>
                    <a:pt x="21082" y="5661"/>
                  </a:cubicBezTo>
                  <a:cubicBezTo>
                    <a:pt x="21649" y="6561"/>
                    <a:pt x="22050" y="7595"/>
                    <a:pt x="22317" y="8629"/>
                  </a:cubicBezTo>
                  <a:cubicBezTo>
                    <a:pt x="22417" y="9030"/>
                    <a:pt x="22517" y="9397"/>
                    <a:pt x="22550" y="9797"/>
                  </a:cubicBezTo>
                  <a:cubicBezTo>
                    <a:pt x="22583" y="9964"/>
                    <a:pt x="22617" y="10131"/>
                    <a:pt x="22650" y="10264"/>
                  </a:cubicBezTo>
                  <a:cubicBezTo>
                    <a:pt x="22650" y="10431"/>
                    <a:pt x="22650" y="10564"/>
                    <a:pt x="22650" y="10664"/>
                  </a:cubicBezTo>
                  <a:cubicBezTo>
                    <a:pt x="22683" y="10898"/>
                    <a:pt x="22683" y="11065"/>
                    <a:pt x="22683" y="11198"/>
                  </a:cubicBezTo>
                  <a:cubicBezTo>
                    <a:pt x="22683" y="11255"/>
                    <a:pt x="22708" y="11312"/>
                    <a:pt x="22715" y="11369"/>
                  </a:cubicBezTo>
                  <a:lnTo>
                    <a:pt x="22715" y="11369"/>
                  </a:lnTo>
                  <a:cubicBezTo>
                    <a:pt x="22683" y="11434"/>
                    <a:pt x="22683" y="11500"/>
                    <a:pt x="22683" y="11565"/>
                  </a:cubicBezTo>
                  <a:cubicBezTo>
                    <a:pt x="22683" y="11665"/>
                    <a:pt x="22650" y="11865"/>
                    <a:pt x="22650" y="12099"/>
                  </a:cubicBezTo>
                  <a:cubicBezTo>
                    <a:pt x="22617" y="12232"/>
                    <a:pt x="22650" y="12365"/>
                    <a:pt x="22617" y="12499"/>
                  </a:cubicBezTo>
                  <a:cubicBezTo>
                    <a:pt x="22617" y="12632"/>
                    <a:pt x="22583" y="12799"/>
                    <a:pt x="22550" y="12966"/>
                  </a:cubicBezTo>
                  <a:cubicBezTo>
                    <a:pt x="22483" y="13366"/>
                    <a:pt x="22417" y="13766"/>
                    <a:pt x="22317" y="14133"/>
                  </a:cubicBezTo>
                  <a:cubicBezTo>
                    <a:pt x="22050" y="15201"/>
                    <a:pt x="21616" y="16202"/>
                    <a:pt x="21049" y="17136"/>
                  </a:cubicBezTo>
                  <a:cubicBezTo>
                    <a:pt x="18970" y="20592"/>
                    <a:pt x="15274" y="22582"/>
                    <a:pt x="11414" y="22582"/>
                  </a:cubicBezTo>
                  <a:cubicBezTo>
                    <a:pt x="10134" y="22582"/>
                    <a:pt x="8836" y="22363"/>
                    <a:pt x="7573" y="21906"/>
                  </a:cubicBezTo>
                  <a:cubicBezTo>
                    <a:pt x="7072" y="21739"/>
                    <a:pt x="6605" y="21505"/>
                    <a:pt x="6138" y="21272"/>
                  </a:cubicBezTo>
                  <a:cubicBezTo>
                    <a:pt x="5905" y="21138"/>
                    <a:pt x="5671" y="21005"/>
                    <a:pt x="5438" y="20838"/>
                  </a:cubicBezTo>
                  <a:cubicBezTo>
                    <a:pt x="5204" y="20705"/>
                    <a:pt x="4971" y="20571"/>
                    <a:pt x="4771" y="20371"/>
                  </a:cubicBezTo>
                  <a:cubicBezTo>
                    <a:pt x="4304" y="20038"/>
                    <a:pt x="3903" y="19704"/>
                    <a:pt x="3503" y="19304"/>
                  </a:cubicBezTo>
                  <a:cubicBezTo>
                    <a:pt x="3103" y="18904"/>
                    <a:pt x="2736" y="18470"/>
                    <a:pt x="2402" y="18003"/>
                  </a:cubicBezTo>
                  <a:cubicBezTo>
                    <a:pt x="1702" y="17069"/>
                    <a:pt x="1168" y="16035"/>
                    <a:pt x="801" y="14934"/>
                  </a:cubicBezTo>
                  <a:cubicBezTo>
                    <a:pt x="434" y="13766"/>
                    <a:pt x="234" y="12599"/>
                    <a:pt x="234" y="11398"/>
                  </a:cubicBezTo>
                  <a:cubicBezTo>
                    <a:pt x="234" y="10197"/>
                    <a:pt x="434" y="8996"/>
                    <a:pt x="801" y="7862"/>
                  </a:cubicBezTo>
                  <a:cubicBezTo>
                    <a:pt x="1168" y="6728"/>
                    <a:pt x="1702" y="5694"/>
                    <a:pt x="2402" y="4760"/>
                  </a:cubicBezTo>
                  <a:cubicBezTo>
                    <a:pt x="2736" y="4293"/>
                    <a:pt x="3103" y="3859"/>
                    <a:pt x="3503" y="3459"/>
                  </a:cubicBezTo>
                  <a:cubicBezTo>
                    <a:pt x="3903" y="3092"/>
                    <a:pt x="4304" y="2725"/>
                    <a:pt x="4771" y="2392"/>
                  </a:cubicBezTo>
                  <a:cubicBezTo>
                    <a:pt x="4971" y="2225"/>
                    <a:pt x="5204" y="2058"/>
                    <a:pt x="5438" y="1925"/>
                  </a:cubicBezTo>
                  <a:cubicBezTo>
                    <a:pt x="5671" y="1791"/>
                    <a:pt x="5905" y="1624"/>
                    <a:pt x="6138" y="1491"/>
                  </a:cubicBezTo>
                  <a:cubicBezTo>
                    <a:pt x="6605" y="1258"/>
                    <a:pt x="7106" y="1057"/>
                    <a:pt x="7606" y="857"/>
                  </a:cubicBezTo>
                  <a:cubicBezTo>
                    <a:pt x="8851" y="412"/>
                    <a:pt x="10171" y="175"/>
                    <a:pt x="11495" y="175"/>
                  </a:cubicBezTo>
                  <a:close/>
                  <a:moveTo>
                    <a:pt x="11432" y="1"/>
                  </a:moveTo>
                  <a:cubicBezTo>
                    <a:pt x="10107" y="1"/>
                    <a:pt x="8787" y="231"/>
                    <a:pt x="7539" y="690"/>
                  </a:cubicBezTo>
                  <a:cubicBezTo>
                    <a:pt x="7006" y="857"/>
                    <a:pt x="6505" y="1091"/>
                    <a:pt x="6038" y="1324"/>
                  </a:cubicBezTo>
                  <a:cubicBezTo>
                    <a:pt x="5805" y="1458"/>
                    <a:pt x="5571" y="1624"/>
                    <a:pt x="5338" y="1758"/>
                  </a:cubicBezTo>
                  <a:cubicBezTo>
                    <a:pt x="5071" y="1891"/>
                    <a:pt x="4871" y="2058"/>
                    <a:pt x="4637" y="2225"/>
                  </a:cubicBezTo>
                  <a:cubicBezTo>
                    <a:pt x="4170" y="2558"/>
                    <a:pt x="3737" y="2925"/>
                    <a:pt x="3336" y="3326"/>
                  </a:cubicBezTo>
                  <a:cubicBezTo>
                    <a:pt x="2936" y="3726"/>
                    <a:pt x="2569" y="4193"/>
                    <a:pt x="2236" y="4660"/>
                  </a:cubicBezTo>
                  <a:cubicBezTo>
                    <a:pt x="1502" y="5594"/>
                    <a:pt x="968" y="6661"/>
                    <a:pt x="601" y="7796"/>
                  </a:cubicBezTo>
                  <a:cubicBezTo>
                    <a:pt x="201" y="8963"/>
                    <a:pt x="1" y="10164"/>
                    <a:pt x="1" y="11398"/>
                  </a:cubicBezTo>
                  <a:cubicBezTo>
                    <a:pt x="1" y="12599"/>
                    <a:pt x="201" y="13833"/>
                    <a:pt x="601" y="15001"/>
                  </a:cubicBezTo>
                  <a:cubicBezTo>
                    <a:pt x="968" y="16101"/>
                    <a:pt x="1535" y="17169"/>
                    <a:pt x="2236" y="18103"/>
                  </a:cubicBezTo>
                  <a:cubicBezTo>
                    <a:pt x="2569" y="18570"/>
                    <a:pt x="2969" y="19037"/>
                    <a:pt x="3370" y="19437"/>
                  </a:cubicBezTo>
                  <a:cubicBezTo>
                    <a:pt x="3770" y="19838"/>
                    <a:pt x="4204" y="20204"/>
                    <a:pt x="4671" y="20538"/>
                  </a:cubicBezTo>
                  <a:cubicBezTo>
                    <a:pt x="4871" y="20705"/>
                    <a:pt x="5104" y="20872"/>
                    <a:pt x="5338" y="21005"/>
                  </a:cubicBezTo>
                  <a:cubicBezTo>
                    <a:pt x="5571" y="21138"/>
                    <a:pt x="5805" y="21305"/>
                    <a:pt x="6072" y="21439"/>
                  </a:cubicBezTo>
                  <a:cubicBezTo>
                    <a:pt x="6539" y="21672"/>
                    <a:pt x="7039" y="21906"/>
                    <a:pt x="7539" y="22072"/>
                  </a:cubicBezTo>
                  <a:cubicBezTo>
                    <a:pt x="8810" y="22535"/>
                    <a:pt x="10118" y="22756"/>
                    <a:pt x="11408" y="22756"/>
                  </a:cubicBezTo>
                  <a:cubicBezTo>
                    <a:pt x="15334" y="22756"/>
                    <a:pt x="19099" y="20709"/>
                    <a:pt x="21182" y="17169"/>
                  </a:cubicBezTo>
                  <a:cubicBezTo>
                    <a:pt x="21749" y="16235"/>
                    <a:pt x="22183" y="15201"/>
                    <a:pt x="22417" y="14133"/>
                  </a:cubicBezTo>
                  <a:cubicBezTo>
                    <a:pt x="22517" y="13733"/>
                    <a:pt x="22583" y="13366"/>
                    <a:pt x="22650" y="12966"/>
                  </a:cubicBezTo>
                  <a:cubicBezTo>
                    <a:pt x="22650" y="12799"/>
                    <a:pt x="22717" y="12632"/>
                    <a:pt x="22717" y="12499"/>
                  </a:cubicBezTo>
                  <a:lnTo>
                    <a:pt x="22717" y="12099"/>
                  </a:lnTo>
                  <a:lnTo>
                    <a:pt x="22717" y="11565"/>
                  </a:lnTo>
                  <a:cubicBezTo>
                    <a:pt x="22717" y="11509"/>
                    <a:pt x="22717" y="11454"/>
                    <a:pt x="22717" y="11398"/>
                  </a:cubicBezTo>
                  <a:cubicBezTo>
                    <a:pt x="22717" y="11331"/>
                    <a:pt x="22717" y="11265"/>
                    <a:pt x="22717" y="11198"/>
                  </a:cubicBezTo>
                  <a:lnTo>
                    <a:pt x="22717" y="10664"/>
                  </a:lnTo>
                  <a:cubicBezTo>
                    <a:pt x="22717" y="10531"/>
                    <a:pt x="22717" y="10431"/>
                    <a:pt x="22717" y="10264"/>
                  </a:cubicBezTo>
                  <a:cubicBezTo>
                    <a:pt x="22683" y="10131"/>
                    <a:pt x="22650" y="9964"/>
                    <a:pt x="22650" y="9797"/>
                  </a:cubicBezTo>
                  <a:cubicBezTo>
                    <a:pt x="22583" y="9397"/>
                    <a:pt x="22517" y="8996"/>
                    <a:pt x="22417" y="8629"/>
                  </a:cubicBezTo>
                  <a:cubicBezTo>
                    <a:pt x="22150" y="7529"/>
                    <a:pt x="21749" y="6528"/>
                    <a:pt x="21182" y="5594"/>
                  </a:cubicBezTo>
                  <a:cubicBezTo>
                    <a:pt x="19515" y="2759"/>
                    <a:pt x="16713" y="791"/>
                    <a:pt x="13510" y="190"/>
                  </a:cubicBezTo>
                  <a:cubicBezTo>
                    <a:pt x="12822" y="64"/>
                    <a:pt x="12126" y="1"/>
                    <a:pt x="11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5"/>
            <p:cNvSpPr/>
            <p:nvPr/>
          </p:nvSpPr>
          <p:spPr>
            <a:xfrm>
              <a:off x="2338820" y="2158263"/>
              <a:ext cx="111566" cy="232851"/>
            </a:xfrm>
            <a:custGeom>
              <a:avLst/>
              <a:gdLst/>
              <a:ahLst/>
              <a:cxnLst/>
              <a:rect l="l" t="t" r="r" b="b"/>
              <a:pathLst>
                <a:path w="7439" h="15526" extrusionOk="0">
                  <a:moveTo>
                    <a:pt x="3099" y="0"/>
                  </a:moveTo>
                  <a:cubicBezTo>
                    <a:pt x="2931" y="0"/>
                    <a:pt x="2769" y="81"/>
                    <a:pt x="2769" y="81"/>
                  </a:cubicBezTo>
                  <a:cubicBezTo>
                    <a:pt x="2766" y="81"/>
                    <a:pt x="2763" y="80"/>
                    <a:pt x="2761" y="80"/>
                  </a:cubicBezTo>
                  <a:cubicBezTo>
                    <a:pt x="2507" y="80"/>
                    <a:pt x="2733" y="3152"/>
                    <a:pt x="2469" y="3284"/>
                  </a:cubicBezTo>
                  <a:lnTo>
                    <a:pt x="1802" y="3617"/>
                  </a:lnTo>
                  <a:lnTo>
                    <a:pt x="1568" y="3751"/>
                  </a:lnTo>
                  <a:cubicBezTo>
                    <a:pt x="1301" y="3884"/>
                    <a:pt x="1134" y="4118"/>
                    <a:pt x="1101" y="4418"/>
                  </a:cubicBezTo>
                  <a:lnTo>
                    <a:pt x="1068" y="4885"/>
                  </a:lnTo>
                  <a:lnTo>
                    <a:pt x="667" y="5085"/>
                  </a:lnTo>
                  <a:cubicBezTo>
                    <a:pt x="300" y="5285"/>
                    <a:pt x="67" y="5619"/>
                    <a:pt x="0" y="5986"/>
                  </a:cubicBezTo>
                  <a:lnTo>
                    <a:pt x="501" y="9555"/>
                  </a:lnTo>
                  <a:lnTo>
                    <a:pt x="868" y="15526"/>
                  </a:lnTo>
                  <a:lnTo>
                    <a:pt x="5571" y="13925"/>
                  </a:lnTo>
                  <a:lnTo>
                    <a:pt x="5104" y="12123"/>
                  </a:lnTo>
                  <a:lnTo>
                    <a:pt x="5771" y="11356"/>
                  </a:lnTo>
                  <a:cubicBezTo>
                    <a:pt x="6238" y="10889"/>
                    <a:pt x="6538" y="10289"/>
                    <a:pt x="6672" y="9621"/>
                  </a:cubicBezTo>
                  <a:lnTo>
                    <a:pt x="7372" y="6119"/>
                  </a:lnTo>
                  <a:cubicBezTo>
                    <a:pt x="7439" y="5785"/>
                    <a:pt x="7372" y="5452"/>
                    <a:pt x="7205" y="5152"/>
                  </a:cubicBezTo>
                  <a:cubicBezTo>
                    <a:pt x="6744" y="4426"/>
                    <a:pt x="5792" y="2949"/>
                    <a:pt x="5610" y="2949"/>
                  </a:cubicBezTo>
                  <a:cubicBezTo>
                    <a:pt x="5608" y="2949"/>
                    <a:pt x="5606" y="2950"/>
                    <a:pt x="5604" y="2950"/>
                  </a:cubicBezTo>
                  <a:cubicBezTo>
                    <a:pt x="4403" y="3184"/>
                    <a:pt x="5604" y="5418"/>
                    <a:pt x="5604" y="5418"/>
                  </a:cubicBezTo>
                  <a:cubicBezTo>
                    <a:pt x="5604" y="5418"/>
                    <a:pt x="5904" y="6586"/>
                    <a:pt x="5004" y="6886"/>
                  </a:cubicBezTo>
                  <a:cubicBezTo>
                    <a:pt x="4935" y="6909"/>
                    <a:pt x="4871" y="6920"/>
                    <a:pt x="4811" y="6920"/>
                  </a:cubicBezTo>
                  <a:cubicBezTo>
                    <a:pt x="3994" y="6920"/>
                    <a:pt x="3936" y="4951"/>
                    <a:pt x="3936" y="4951"/>
                  </a:cubicBezTo>
                  <a:lnTo>
                    <a:pt x="3436" y="248"/>
                  </a:lnTo>
                  <a:cubicBezTo>
                    <a:pt x="3376" y="54"/>
                    <a:pt x="3236" y="0"/>
                    <a:pt x="3099"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5"/>
            <p:cNvSpPr/>
            <p:nvPr/>
          </p:nvSpPr>
          <p:spPr>
            <a:xfrm>
              <a:off x="2348822" y="2228505"/>
              <a:ext cx="7019" cy="25526"/>
            </a:xfrm>
            <a:custGeom>
              <a:avLst/>
              <a:gdLst/>
              <a:ahLst/>
              <a:cxnLst/>
              <a:rect l="l" t="t" r="r" b="b"/>
              <a:pathLst>
                <a:path w="468" h="1702" extrusionOk="0">
                  <a:moveTo>
                    <a:pt x="434" y="1"/>
                  </a:moveTo>
                  <a:cubicBezTo>
                    <a:pt x="401" y="301"/>
                    <a:pt x="367" y="634"/>
                    <a:pt x="367" y="935"/>
                  </a:cubicBezTo>
                  <a:cubicBezTo>
                    <a:pt x="367" y="952"/>
                    <a:pt x="367" y="969"/>
                    <a:pt x="367" y="986"/>
                  </a:cubicBezTo>
                  <a:lnTo>
                    <a:pt x="367" y="986"/>
                  </a:lnTo>
                  <a:cubicBezTo>
                    <a:pt x="182" y="1090"/>
                    <a:pt x="34" y="1279"/>
                    <a:pt x="34" y="1468"/>
                  </a:cubicBezTo>
                  <a:cubicBezTo>
                    <a:pt x="0" y="1602"/>
                    <a:pt x="67" y="1702"/>
                    <a:pt x="67" y="1702"/>
                  </a:cubicBezTo>
                  <a:cubicBezTo>
                    <a:pt x="34" y="1635"/>
                    <a:pt x="34" y="1535"/>
                    <a:pt x="67" y="1468"/>
                  </a:cubicBezTo>
                  <a:cubicBezTo>
                    <a:pt x="100" y="1268"/>
                    <a:pt x="234" y="1135"/>
                    <a:pt x="401" y="1035"/>
                  </a:cubicBezTo>
                  <a:lnTo>
                    <a:pt x="434" y="1035"/>
                  </a:lnTo>
                  <a:lnTo>
                    <a:pt x="434" y="935"/>
                  </a:lnTo>
                  <a:cubicBezTo>
                    <a:pt x="467" y="634"/>
                    <a:pt x="467" y="30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5"/>
            <p:cNvSpPr/>
            <p:nvPr/>
          </p:nvSpPr>
          <p:spPr>
            <a:xfrm>
              <a:off x="2365333" y="2205411"/>
              <a:ext cx="14578" cy="58625"/>
            </a:xfrm>
            <a:custGeom>
              <a:avLst/>
              <a:gdLst/>
              <a:ahLst/>
              <a:cxnLst/>
              <a:rect l="l" t="t" r="r" b="b"/>
              <a:pathLst>
                <a:path w="972" h="3909" extrusionOk="0">
                  <a:moveTo>
                    <a:pt x="966" y="0"/>
                  </a:moveTo>
                  <a:cubicBezTo>
                    <a:pt x="932" y="0"/>
                    <a:pt x="685" y="116"/>
                    <a:pt x="567" y="440"/>
                  </a:cubicBezTo>
                  <a:cubicBezTo>
                    <a:pt x="400" y="940"/>
                    <a:pt x="334" y="1441"/>
                    <a:pt x="400" y="1941"/>
                  </a:cubicBezTo>
                  <a:cubicBezTo>
                    <a:pt x="400" y="2074"/>
                    <a:pt x="400" y="2208"/>
                    <a:pt x="400" y="2375"/>
                  </a:cubicBezTo>
                  <a:cubicBezTo>
                    <a:pt x="367" y="2475"/>
                    <a:pt x="300" y="2608"/>
                    <a:pt x="234" y="2708"/>
                  </a:cubicBezTo>
                  <a:cubicBezTo>
                    <a:pt x="100" y="2875"/>
                    <a:pt x="0" y="3108"/>
                    <a:pt x="0" y="3342"/>
                  </a:cubicBezTo>
                  <a:cubicBezTo>
                    <a:pt x="0" y="3575"/>
                    <a:pt x="100" y="3776"/>
                    <a:pt x="267" y="3909"/>
                  </a:cubicBezTo>
                  <a:cubicBezTo>
                    <a:pt x="167" y="3742"/>
                    <a:pt x="100" y="3542"/>
                    <a:pt x="100" y="3342"/>
                  </a:cubicBezTo>
                  <a:cubicBezTo>
                    <a:pt x="134" y="3142"/>
                    <a:pt x="200" y="2942"/>
                    <a:pt x="334" y="2775"/>
                  </a:cubicBezTo>
                  <a:cubicBezTo>
                    <a:pt x="434" y="2641"/>
                    <a:pt x="467" y="2508"/>
                    <a:pt x="501" y="2375"/>
                  </a:cubicBezTo>
                  <a:cubicBezTo>
                    <a:pt x="534" y="2241"/>
                    <a:pt x="534" y="2074"/>
                    <a:pt x="501" y="1941"/>
                  </a:cubicBezTo>
                  <a:cubicBezTo>
                    <a:pt x="467" y="1441"/>
                    <a:pt x="534" y="974"/>
                    <a:pt x="634" y="473"/>
                  </a:cubicBezTo>
                  <a:cubicBezTo>
                    <a:pt x="701" y="306"/>
                    <a:pt x="834" y="140"/>
                    <a:pt x="968" y="6"/>
                  </a:cubicBezTo>
                  <a:cubicBezTo>
                    <a:pt x="971" y="2"/>
                    <a:pt x="971"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a:off x="2733503" y="3737182"/>
              <a:ext cx="114566" cy="198627"/>
            </a:xfrm>
            <a:custGeom>
              <a:avLst/>
              <a:gdLst/>
              <a:ahLst/>
              <a:cxnLst/>
              <a:rect l="l" t="t" r="r" b="b"/>
              <a:pathLst>
                <a:path w="7639" h="13244" extrusionOk="0">
                  <a:moveTo>
                    <a:pt x="7105" y="1"/>
                  </a:moveTo>
                  <a:lnTo>
                    <a:pt x="0" y="168"/>
                  </a:lnTo>
                  <a:lnTo>
                    <a:pt x="567" y="13244"/>
                  </a:lnTo>
                  <a:lnTo>
                    <a:pt x="7639" y="13110"/>
                  </a:lnTo>
                  <a:lnTo>
                    <a:pt x="7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a:off x="2782525" y="3735683"/>
              <a:ext cx="12013" cy="191623"/>
            </a:xfrm>
            <a:custGeom>
              <a:avLst/>
              <a:gdLst/>
              <a:ahLst/>
              <a:cxnLst/>
              <a:rect l="l" t="t" r="r" b="b"/>
              <a:pathLst>
                <a:path w="801" h="12777" extrusionOk="0">
                  <a:moveTo>
                    <a:pt x="67" y="1"/>
                  </a:moveTo>
                  <a:lnTo>
                    <a:pt x="67" y="1"/>
                  </a:lnTo>
                  <a:cubicBezTo>
                    <a:pt x="0" y="1"/>
                    <a:pt x="100" y="2870"/>
                    <a:pt x="300" y="6405"/>
                  </a:cubicBezTo>
                  <a:cubicBezTo>
                    <a:pt x="500" y="9941"/>
                    <a:pt x="701" y="12777"/>
                    <a:pt x="767" y="12777"/>
                  </a:cubicBezTo>
                  <a:cubicBezTo>
                    <a:pt x="801" y="12777"/>
                    <a:pt x="701" y="9908"/>
                    <a:pt x="534" y="6405"/>
                  </a:cubicBezTo>
                  <a:cubicBezTo>
                    <a:pt x="334" y="2870"/>
                    <a:pt x="100"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a:off x="2741496" y="3919774"/>
              <a:ext cx="106572" cy="16017"/>
            </a:xfrm>
            <a:custGeom>
              <a:avLst/>
              <a:gdLst/>
              <a:ahLst/>
              <a:cxnLst/>
              <a:rect l="l" t="t" r="r" b="b"/>
              <a:pathLst>
                <a:path w="7106" h="1068" extrusionOk="0">
                  <a:moveTo>
                    <a:pt x="7039" y="0"/>
                  </a:moveTo>
                  <a:lnTo>
                    <a:pt x="1" y="167"/>
                  </a:lnTo>
                  <a:lnTo>
                    <a:pt x="34" y="1068"/>
                  </a:lnTo>
                  <a:lnTo>
                    <a:pt x="7106" y="934"/>
                  </a:lnTo>
                  <a:lnTo>
                    <a:pt x="7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a:off x="2741001" y="3841570"/>
              <a:ext cx="104068" cy="36699"/>
            </a:xfrm>
            <a:custGeom>
              <a:avLst/>
              <a:gdLst/>
              <a:ahLst/>
              <a:cxnLst/>
              <a:rect l="l" t="t" r="r" b="b"/>
              <a:pathLst>
                <a:path w="6939" h="2447" extrusionOk="0">
                  <a:moveTo>
                    <a:pt x="3447" y="1"/>
                  </a:moveTo>
                  <a:cubicBezTo>
                    <a:pt x="2358" y="1"/>
                    <a:pt x="1299" y="478"/>
                    <a:pt x="567" y="1346"/>
                  </a:cubicBezTo>
                  <a:cubicBezTo>
                    <a:pt x="367" y="1579"/>
                    <a:pt x="201" y="1846"/>
                    <a:pt x="100" y="2113"/>
                  </a:cubicBezTo>
                  <a:cubicBezTo>
                    <a:pt x="34" y="2213"/>
                    <a:pt x="0" y="2347"/>
                    <a:pt x="0" y="2447"/>
                  </a:cubicBezTo>
                  <a:cubicBezTo>
                    <a:pt x="201" y="2080"/>
                    <a:pt x="434" y="1746"/>
                    <a:pt x="701" y="1446"/>
                  </a:cubicBezTo>
                  <a:cubicBezTo>
                    <a:pt x="1368" y="712"/>
                    <a:pt x="2302" y="278"/>
                    <a:pt x="3269" y="212"/>
                  </a:cubicBezTo>
                  <a:cubicBezTo>
                    <a:pt x="4270" y="212"/>
                    <a:pt x="5237" y="545"/>
                    <a:pt x="6005" y="1146"/>
                  </a:cubicBezTo>
                  <a:cubicBezTo>
                    <a:pt x="6580" y="1593"/>
                    <a:pt x="6910" y="1948"/>
                    <a:pt x="6937" y="1948"/>
                  </a:cubicBezTo>
                  <a:cubicBezTo>
                    <a:pt x="6938" y="1948"/>
                    <a:pt x="6939" y="1948"/>
                    <a:pt x="6939" y="1946"/>
                  </a:cubicBezTo>
                  <a:cubicBezTo>
                    <a:pt x="6939" y="1946"/>
                    <a:pt x="6905" y="1846"/>
                    <a:pt x="6772" y="1679"/>
                  </a:cubicBezTo>
                  <a:cubicBezTo>
                    <a:pt x="6572" y="1446"/>
                    <a:pt x="6338" y="1212"/>
                    <a:pt x="6105" y="1012"/>
                  </a:cubicBezTo>
                  <a:cubicBezTo>
                    <a:pt x="5738" y="745"/>
                    <a:pt x="5338" y="479"/>
                    <a:pt x="4937" y="312"/>
                  </a:cubicBezTo>
                  <a:cubicBezTo>
                    <a:pt x="4454" y="102"/>
                    <a:pt x="3947" y="1"/>
                    <a:pt x="3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2735992" y="3793208"/>
              <a:ext cx="107082" cy="23531"/>
            </a:xfrm>
            <a:custGeom>
              <a:avLst/>
              <a:gdLst/>
              <a:ahLst/>
              <a:cxnLst/>
              <a:rect l="l" t="t" r="r" b="b"/>
              <a:pathLst>
                <a:path w="7140" h="1569" extrusionOk="0">
                  <a:moveTo>
                    <a:pt x="7073" y="1"/>
                  </a:moveTo>
                  <a:lnTo>
                    <a:pt x="1" y="468"/>
                  </a:lnTo>
                  <a:lnTo>
                    <a:pt x="68" y="1569"/>
                  </a:lnTo>
                  <a:lnTo>
                    <a:pt x="7139" y="1435"/>
                  </a:lnTo>
                  <a:lnTo>
                    <a:pt x="70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p:nvPr/>
          </p:nvSpPr>
          <p:spPr>
            <a:xfrm>
              <a:off x="2368827" y="3750694"/>
              <a:ext cx="231651" cy="187619"/>
            </a:xfrm>
            <a:custGeom>
              <a:avLst/>
              <a:gdLst/>
              <a:ahLst/>
              <a:cxnLst/>
              <a:rect l="l" t="t" r="r" b="b"/>
              <a:pathLst>
                <a:path w="15446" h="12510" extrusionOk="0">
                  <a:moveTo>
                    <a:pt x="15445" y="1"/>
                  </a:moveTo>
                  <a:lnTo>
                    <a:pt x="7706" y="67"/>
                  </a:lnTo>
                  <a:lnTo>
                    <a:pt x="8073" y="8006"/>
                  </a:lnTo>
                  <a:cubicBezTo>
                    <a:pt x="8073" y="8006"/>
                    <a:pt x="101" y="11042"/>
                    <a:pt x="1" y="12510"/>
                  </a:cubicBezTo>
                  <a:lnTo>
                    <a:pt x="15445" y="12409"/>
                  </a:lnTo>
                  <a:lnTo>
                    <a:pt x="15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p:nvPr/>
          </p:nvSpPr>
          <p:spPr>
            <a:xfrm>
              <a:off x="2547911" y="3860810"/>
              <a:ext cx="19527" cy="17652"/>
            </a:xfrm>
            <a:custGeom>
              <a:avLst/>
              <a:gdLst/>
              <a:ahLst/>
              <a:cxnLst/>
              <a:rect l="l" t="t" r="r" b="b"/>
              <a:pathLst>
                <a:path w="1302" h="1177" extrusionOk="0">
                  <a:moveTo>
                    <a:pt x="655" y="0"/>
                  </a:moveTo>
                  <a:cubicBezTo>
                    <a:pt x="410" y="0"/>
                    <a:pt x="174" y="155"/>
                    <a:pt x="67" y="396"/>
                  </a:cubicBezTo>
                  <a:cubicBezTo>
                    <a:pt x="1" y="730"/>
                    <a:pt x="201" y="1064"/>
                    <a:pt x="534" y="1164"/>
                  </a:cubicBezTo>
                  <a:cubicBezTo>
                    <a:pt x="578" y="1172"/>
                    <a:pt x="621" y="1177"/>
                    <a:pt x="663" y="1177"/>
                  </a:cubicBezTo>
                  <a:cubicBezTo>
                    <a:pt x="943" y="1177"/>
                    <a:pt x="1181" y="991"/>
                    <a:pt x="1268" y="730"/>
                  </a:cubicBezTo>
                  <a:cubicBezTo>
                    <a:pt x="1301" y="396"/>
                    <a:pt x="1101" y="96"/>
                    <a:pt x="801" y="30"/>
                  </a:cubicBezTo>
                  <a:lnTo>
                    <a:pt x="834" y="30"/>
                  </a:lnTo>
                  <a:cubicBezTo>
                    <a:pt x="775" y="10"/>
                    <a:pt x="715" y="0"/>
                    <a:pt x="6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2365828" y="3917765"/>
              <a:ext cx="234651" cy="20532"/>
            </a:xfrm>
            <a:custGeom>
              <a:avLst/>
              <a:gdLst/>
              <a:ahLst/>
              <a:cxnLst/>
              <a:rect l="l" t="t" r="r" b="b"/>
              <a:pathLst>
                <a:path w="15646" h="1369" extrusionOk="0">
                  <a:moveTo>
                    <a:pt x="15645" y="1"/>
                  </a:moveTo>
                  <a:lnTo>
                    <a:pt x="701" y="568"/>
                  </a:lnTo>
                  <a:cubicBezTo>
                    <a:pt x="701" y="568"/>
                    <a:pt x="1" y="868"/>
                    <a:pt x="101" y="1369"/>
                  </a:cubicBezTo>
                  <a:lnTo>
                    <a:pt x="15645" y="1268"/>
                  </a:lnTo>
                  <a:lnTo>
                    <a:pt x="15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p:nvPr/>
          </p:nvSpPr>
          <p:spPr>
            <a:xfrm>
              <a:off x="2487386" y="3870677"/>
              <a:ext cx="22526" cy="14128"/>
            </a:xfrm>
            <a:custGeom>
              <a:avLst/>
              <a:gdLst/>
              <a:ahLst/>
              <a:cxnLst/>
              <a:rect l="l" t="t" r="r" b="b"/>
              <a:pathLst>
                <a:path w="1502" h="942" extrusionOk="0">
                  <a:moveTo>
                    <a:pt x="264" y="1"/>
                  </a:moveTo>
                  <a:cubicBezTo>
                    <a:pt x="106" y="1"/>
                    <a:pt x="0" y="40"/>
                    <a:pt x="0" y="72"/>
                  </a:cubicBezTo>
                  <a:cubicBezTo>
                    <a:pt x="0" y="139"/>
                    <a:pt x="401" y="172"/>
                    <a:pt x="768" y="406"/>
                  </a:cubicBezTo>
                  <a:cubicBezTo>
                    <a:pt x="1116" y="659"/>
                    <a:pt x="1344" y="942"/>
                    <a:pt x="1423" y="942"/>
                  </a:cubicBezTo>
                  <a:cubicBezTo>
                    <a:pt x="1427" y="942"/>
                    <a:pt x="1431" y="941"/>
                    <a:pt x="1435" y="939"/>
                  </a:cubicBezTo>
                  <a:cubicBezTo>
                    <a:pt x="1501" y="906"/>
                    <a:pt x="1368" y="472"/>
                    <a:pt x="901" y="205"/>
                  </a:cubicBezTo>
                  <a:cubicBezTo>
                    <a:pt x="674" y="48"/>
                    <a:pt x="438"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5"/>
            <p:cNvSpPr/>
            <p:nvPr/>
          </p:nvSpPr>
          <p:spPr>
            <a:xfrm>
              <a:off x="2463377" y="3881444"/>
              <a:ext cx="16512" cy="18342"/>
            </a:xfrm>
            <a:custGeom>
              <a:avLst/>
              <a:gdLst/>
              <a:ahLst/>
              <a:cxnLst/>
              <a:rect l="l" t="t" r="r" b="b"/>
              <a:pathLst>
                <a:path w="1101" h="1223" extrusionOk="0">
                  <a:moveTo>
                    <a:pt x="119" y="0"/>
                  </a:moveTo>
                  <a:cubicBezTo>
                    <a:pt x="46" y="0"/>
                    <a:pt x="0" y="22"/>
                    <a:pt x="0" y="55"/>
                  </a:cubicBezTo>
                  <a:cubicBezTo>
                    <a:pt x="0" y="121"/>
                    <a:pt x="300" y="255"/>
                    <a:pt x="567" y="555"/>
                  </a:cubicBezTo>
                  <a:cubicBezTo>
                    <a:pt x="834" y="888"/>
                    <a:pt x="901" y="1222"/>
                    <a:pt x="968" y="1222"/>
                  </a:cubicBezTo>
                  <a:cubicBezTo>
                    <a:pt x="1068" y="1222"/>
                    <a:pt x="1101" y="788"/>
                    <a:pt x="767" y="388"/>
                  </a:cubicBezTo>
                  <a:cubicBezTo>
                    <a:pt x="542" y="95"/>
                    <a:pt x="271"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p:nvPr/>
          </p:nvSpPr>
          <p:spPr>
            <a:xfrm>
              <a:off x="2439864" y="3892047"/>
              <a:ext cx="12523" cy="19242"/>
            </a:xfrm>
            <a:custGeom>
              <a:avLst/>
              <a:gdLst/>
              <a:ahLst/>
              <a:cxnLst/>
              <a:rect l="l" t="t" r="r" b="b"/>
              <a:pathLst>
                <a:path w="835" h="1283" extrusionOk="0">
                  <a:moveTo>
                    <a:pt x="65" y="0"/>
                  </a:moveTo>
                  <a:cubicBezTo>
                    <a:pt x="49" y="0"/>
                    <a:pt x="39" y="5"/>
                    <a:pt x="34" y="15"/>
                  </a:cubicBezTo>
                  <a:cubicBezTo>
                    <a:pt x="0" y="48"/>
                    <a:pt x="234" y="282"/>
                    <a:pt x="367" y="615"/>
                  </a:cubicBezTo>
                  <a:cubicBezTo>
                    <a:pt x="534" y="982"/>
                    <a:pt x="567" y="1282"/>
                    <a:pt x="634" y="1282"/>
                  </a:cubicBezTo>
                  <a:cubicBezTo>
                    <a:pt x="701" y="1282"/>
                    <a:pt x="834" y="915"/>
                    <a:pt x="634" y="515"/>
                  </a:cubicBezTo>
                  <a:cubicBezTo>
                    <a:pt x="434" y="172"/>
                    <a:pt x="160"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5"/>
            <p:cNvSpPr/>
            <p:nvPr/>
          </p:nvSpPr>
          <p:spPr>
            <a:xfrm>
              <a:off x="2488916" y="3840190"/>
              <a:ext cx="25496" cy="5834"/>
            </a:xfrm>
            <a:custGeom>
              <a:avLst/>
              <a:gdLst/>
              <a:ahLst/>
              <a:cxnLst/>
              <a:rect l="l" t="t" r="r" b="b"/>
              <a:pathLst>
                <a:path w="1700" h="389" extrusionOk="0">
                  <a:moveTo>
                    <a:pt x="768" y="0"/>
                  </a:moveTo>
                  <a:cubicBezTo>
                    <a:pt x="319" y="0"/>
                    <a:pt x="1" y="208"/>
                    <a:pt x="32" y="270"/>
                  </a:cubicBezTo>
                  <a:cubicBezTo>
                    <a:pt x="40" y="288"/>
                    <a:pt x="72" y="294"/>
                    <a:pt x="121" y="294"/>
                  </a:cubicBezTo>
                  <a:cubicBezTo>
                    <a:pt x="231" y="294"/>
                    <a:pt x="429" y="263"/>
                    <a:pt x="655" y="263"/>
                  </a:cubicBezTo>
                  <a:cubicBezTo>
                    <a:pt x="713" y="263"/>
                    <a:pt x="772" y="265"/>
                    <a:pt x="832" y="270"/>
                  </a:cubicBezTo>
                  <a:cubicBezTo>
                    <a:pt x="1181" y="297"/>
                    <a:pt x="1465" y="389"/>
                    <a:pt x="1598" y="389"/>
                  </a:cubicBezTo>
                  <a:cubicBezTo>
                    <a:pt x="1630" y="389"/>
                    <a:pt x="1653" y="383"/>
                    <a:pt x="1666" y="370"/>
                  </a:cubicBezTo>
                  <a:cubicBezTo>
                    <a:pt x="1700" y="304"/>
                    <a:pt x="1366" y="37"/>
                    <a:pt x="866" y="4"/>
                  </a:cubicBezTo>
                  <a:cubicBezTo>
                    <a:pt x="833" y="1"/>
                    <a:pt x="800"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2485377" y="3799506"/>
              <a:ext cx="36039" cy="19992"/>
            </a:xfrm>
            <a:custGeom>
              <a:avLst/>
              <a:gdLst/>
              <a:ahLst/>
              <a:cxnLst/>
              <a:rect l="l" t="t" r="r" b="b"/>
              <a:pathLst>
                <a:path w="2403" h="1333" extrusionOk="0">
                  <a:moveTo>
                    <a:pt x="1956" y="231"/>
                  </a:moveTo>
                  <a:cubicBezTo>
                    <a:pt x="2019" y="231"/>
                    <a:pt x="2069" y="248"/>
                    <a:pt x="2102" y="281"/>
                  </a:cubicBezTo>
                  <a:cubicBezTo>
                    <a:pt x="2136" y="382"/>
                    <a:pt x="2102" y="348"/>
                    <a:pt x="2102" y="382"/>
                  </a:cubicBezTo>
                  <a:cubicBezTo>
                    <a:pt x="2036" y="448"/>
                    <a:pt x="1969" y="482"/>
                    <a:pt x="1902" y="515"/>
                  </a:cubicBezTo>
                  <a:cubicBezTo>
                    <a:pt x="1769" y="615"/>
                    <a:pt x="1635" y="682"/>
                    <a:pt x="1502" y="748"/>
                  </a:cubicBezTo>
                  <a:cubicBezTo>
                    <a:pt x="1268" y="882"/>
                    <a:pt x="1002" y="982"/>
                    <a:pt x="735" y="1049"/>
                  </a:cubicBezTo>
                  <a:cubicBezTo>
                    <a:pt x="547" y="1102"/>
                    <a:pt x="338" y="1156"/>
                    <a:pt x="141" y="1227"/>
                  </a:cubicBezTo>
                  <a:lnTo>
                    <a:pt x="141" y="1227"/>
                  </a:lnTo>
                  <a:cubicBezTo>
                    <a:pt x="232" y="1141"/>
                    <a:pt x="380" y="996"/>
                    <a:pt x="601" y="815"/>
                  </a:cubicBezTo>
                  <a:cubicBezTo>
                    <a:pt x="801" y="648"/>
                    <a:pt x="1035" y="515"/>
                    <a:pt x="1302" y="415"/>
                  </a:cubicBezTo>
                  <a:cubicBezTo>
                    <a:pt x="1435" y="348"/>
                    <a:pt x="1602" y="315"/>
                    <a:pt x="1735" y="281"/>
                  </a:cubicBezTo>
                  <a:cubicBezTo>
                    <a:pt x="1819" y="248"/>
                    <a:pt x="1894" y="231"/>
                    <a:pt x="1956" y="231"/>
                  </a:cubicBezTo>
                  <a:close/>
                  <a:moveTo>
                    <a:pt x="1881" y="1"/>
                  </a:moveTo>
                  <a:cubicBezTo>
                    <a:pt x="1810" y="1"/>
                    <a:pt x="1740" y="24"/>
                    <a:pt x="1669" y="48"/>
                  </a:cubicBezTo>
                  <a:cubicBezTo>
                    <a:pt x="1502" y="81"/>
                    <a:pt x="1369" y="148"/>
                    <a:pt x="1202" y="215"/>
                  </a:cubicBezTo>
                  <a:cubicBezTo>
                    <a:pt x="935" y="315"/>
                    <a:pt x="701" y="482"/>
                    <a:pt x="468" y="682"/>
                  </a:cubicBezTo>
                  <a:cubicBezTo>
                    <a:pt x="216" y="934"/>
                    <a:pt x="78" y="1167"/>
                    <a:pt x="40" y="1266"/>
                  </a:cubicBezTo>
                  <a:lnTo>
                    <a:pt x="40" y="1266"/>
                  </a:lnTo>
                  <a:cubicBezTo>
                    <a:pt x="27" y="1271"/>
                    <a:pt x="14" y="1277"/>
                    <a:pt x="1" y="1282"/>
                  </a:cubicBezTo>
                  <a:cubicBezTo>
                    <a:pt x="11" y="1285"/>
                    <a:pt x="22" y="1287"/>
                    <a:pt x="32" y="1290"/>
                  </a:cubicBezTo>
                  <a:lnTo>
                    <a:pt x="32" y="1290"/>
                  </a:lnTo>
                  <a:cubicBezTo>
                    <a:pt x="28" y="1306"/>
                    <a:pt x="28" y="1316"/>
                    <a:pt x="34" y="1316"/>
                  </a:cubicBezTo>
                  <a:cubicBezTo>
                    <a:pt x="40" y="1316"/>
                    <a:pt x="50" y="1309"/>
                    <a:pt x="65" y="1297"/>
                  </a:cubicBezTo>
                  <a:lnTo>
                    <a:pt x="65" y="1297"/>
                  </a:lnTo>
                  <a:cubicBezTo>
                    <a:pt x="177" y="1320"/>
                    <a:pt x="289" y="1332"/>
                    <a:pt x="397" y="1332"/>
                  </a:cubicBezTo>
                  <a:cubicBezTo>
                    <a:pt x="526" y="1332"/>
                    <a:pt x="651" y="1316"/>
                    <a:pt x="768" y="1282"/>
                  </a:cubicBezTo>
                  <a:cubicBezTo>
                    <a:pt x="1068" y="1215"/>
                    <a:pt x="1335" y="1115"/>
                    <a:pt x="1602" y="1015"/>
                  </a:cubicBezTo>
                  <a:cubicBezTo>
                    <a:pt x="1735" y="949"/>
                    <a:pt x="1902" y="849"/>
                    <a:pt x="2036" y="782"/>
                  </a:cubicBezTo>
                  <a:cubicBezTo>
                    <a:pt x="2136" y="715"/>
                    <a:pt x="2202" y="648"/>
                    <a:pt x="2269" y="582"/>
                  </a:cubicBezTo>
                  <a:cubicBezTo>
                    <a:pt x="2369" y="482"/>
                    <a:pt x="2403" y="281"/>
                    <a:pt x="2303" y="181"/>
                  </a:cubicBezTo>
                  <a:cubicBezTo>
                    <a:pt x="2236" y="48"/>
                    <a:pt x="2102" y="15"/>
                    <a:pt x="1969" y="15"/>
                  </a:cubicBezTo>
                  <a:cubicBezTo>
                    <a:pt x="1940" y="5"/>
                    <a:pt x="1910" y="1"/>
                    <a:pt x="188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5"/>
            <p:cNvSpPr/>
            <p:nvPr/>
          </p:nvSpPr>
          <p:spPr>
            <a:xfrm>
              <a:off x="2470876" y="3783205"/>
              <a:ext cx="19032" cy="37044"/>
            </a:xfrm>
            <a:custGeom>
              <a:avLst/>
              <a:gdLst/>
              <a:ahLst/>
              <a:cxnLst/>
              <a:rect l="l" t="t" r="r" b="b"/>
              <a:pathLst>
                <a:path w="1269" h="2470" extrusionOk="0">
                  <a:moveTo>
                    <a:pt x="434" y="1"/>
                  </a:moveTo>
                  <a:cubicBezTo>
                    <a:pt x="301" y="1"/>
                    <a:pt x="167" y="101"/>
                    <a:pt x="101" y="201"/>
                  </a:cubicBezTo>
                  <a:cubicBezTo>
                    <a:pt x="67" y="301"/>
                    <a:pt x="34" y="401"/>
                    <a:pt x="34" y="501"/>
                  </a:cubicBezTo>
                  <a:cubicBezTo>
                    <a:pt x="1" y="668"/>
                    <a:pt x="1" y="868"/>
                    <a:pt x="34" y="1035"/>
                  </a:cubicBezTo>
                  <a:cubicBezTo>
                    <a:pt x="67" y="1302"/>
                    <a:pt x="201" y="1602"/>
                    <a:pt x="367" y="1835"/>
                  </a:cubicBezTo>
                  <a:cubicBezTo>
                    <a:pt x="668" y="2236"/>
                    <a:pt x="1001" y="2302"/>
                    <a:pt x="1001" y="2302"/>
                  </a:cubicBezTo>
                  <a:cubicBezTo>
                    <a:pt x="1001" y="2269"/>
                    <a:pt x="768" y="2102"/>
                    <a:pt x="534" y="1735"/>
                  </a:cubicBezTo>
                  <a:cubicBezTo>
                    <a:pt x="401" y="1502"/>
                    <a:pt x="301" y="1268"/>
                    <a:pt x="267" y="1002"/>
                  </a:cubicBezTo>
                  <a:cubicBezTo>
                    <a:pt x="267" y="835"/>
                    <a:pt x="267" y="701"/>
                    <a:pt x="267" y="535"/>
                  </a:cubicBezTo>
                  <a:cubicBezTo>
                    <a:pt x="297" y="385"/>
                    <a:pt x="354" y="263"/>
                    <a:pt x="413" y="263"/>
                  </a:cubicBezTo>
                  <a:cubicBezTo>
                    <a:pt x="420" y="263"/>
                    <a:pt x="427" y="264"/>
                    <a:pt x="434" y="268"/>
                  </a:cubicBezTo>
                  <a:cubicBezTo>
                    <a:pt x="501" y="268"/>
                    <a:pt x="634" y="368"/>
                    <a:pt x="701" y="501"/>
                  </a:cubicBezTo>
                  <a:cubicBezTo>
                    <a:pt x="768" y="635"/>
                    <a:pt x="834" y="801"/>
                    <a:pt x="901" y="935"/>
                  </a:cubicBezTo>
                  <a:cubicBezTo>
                    <a:pt x="968" y="1168"/>
                    <a:pt x="1035" y="1435"/>
                    <a:pt x="1035" y="1702"/>
                  </a:cubicBezTo>
                  <a:cubicBezTo>
                    <a:pt x="1068" y="2169"/>
                    <a:pt x="1001" y="2469"/>
                    <a:pt x="1035" y="2469"/>
                  </a:cubicBezTo>
                  <a:cubicBezTo>
                    <a:pt x="1068" y="2469"/>
                    <a:pt x="1235" y="2202"/>
                    <a:pt x="1235" y="1702"/>
                  </a:cubicBezTo>
                  <a:cubicBezTo>
                    <a:pt x="1268" y="1435"/>
                    <a:pt x="1235" y="1135"/>
                    <a:pt x="1135" y="868"/>
                  </a:cubicBezTo>
                  <a:cubicBezTo>
                    <a:pt x="1101" y="701"/>
                    <a:pt x="1035" y="535"/>
                    <a:pt x="935" y="368"/>
                  </a:cubicBezTo>
                  <a:cubicBezTo>
                    <a:pt x="834" y="168"/>
                    <a:pt x="668" y="34"/>
                    <a:pt x="4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5"/>
            <p:cNvSpPr/>
            <p:nvPr/>
          </p:nvSpPr>
          <p:spPr>
            <a:xfrm>
              <a:off x="2488886" y="3822225"/>
              <a:ext cx="112076" cy="26531"/>
            </a:xfrm>
            <a:custGeom>
              <a:avLst/>
              <a:gdLst/>
              <a:ahLst/>
              <a:cxnLst/>
              <a:rect l="l" t="t" r="r" b="b"/>
              <a:pathLst>
                <a:path w="7473" h="1769" extrusionOk="0">
                  <a:moveTo>
                    <a:pt x="7472" y="1"/>
                  </a:moveTo>
                  <a:lnTo>
                    <a:pt x="0" y="167"/>
                  </a:lnTo>
                  <a:lnTo>
                    <a:pt x="0" y="1769"/>
                  </a:lnTo>
                  <a:lnTo>
                    <a:pt x="7439" y="1769"/>
                  </a:lnTo>
                  <a:lnTo>
                    <a:pt x="7472" y="1"/>
                  </a:ln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2533904" y="1887989"/>
              <a:ext cx="192118" cy="331055"/>
            </a:xfrm>
            <a:custGeom>
              <a:avLst/>
              <a:gdLst/>
              <a:ahLst/>
              <a:cxnLst/>
              <a:rect l="l" t="t" r="r" b="b"/>
              <a:pathLst>
                <a:path w="12810" h="22074" extrusionOk="0">
                  <a:moveTo>
                    <a:pt x="7871" y="1"/>
                  </a:moveTo>
                  <a:cubicBezTo>
                    <a:pt x="5258" y="1"/>
                    <a:pt x="2674" y="847"/>
                    <a:pt x="534" y="2493"/>
                  </a:cubicBezTo>
                  <a:lnTo>
                    <a:pt x="1" y="2893"/>
                  </a:lnTo>
                  <a:lnTo>
                    <a:pt x="3436" y="22074"/>
                  </a:lnTo>
                  <a:lnTo>
                    <a:pt x="12810" y="21940"/>
                  </a:lnTo>
                  <a:lnTo>
                    <a:pt x="11776" y="14001"/>
                  </a:lnTo>
                  <a:cubicBezTo>
                    <a:pt x="11776" y="14001"/>
                    <a:pt x="12409" y="13835"/>
                    <a:pt x="12476" y="10365"/>
                  </a:cubicBezTo>
                  <a:cubicBezTo>
                    <a:pt x="12509" y="6896"/>
                    <a:pt x="12676" y="992"/>
                    <a:pt x="12676" y="992"/>
                  </a:cubicBezTo>
                  <a:cubicBezTo>
                    <a:pt x="11130" y="327"/>
                    <a:pt x="9495" y="1"/>
                    <a:pt x="7871"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a:off x="2515264" y="1993727"/>
              <a:ext cx="37164" cy="54321"/>
            </a:xfrm>
            <a:custGeom>
              <a:avLst/>
              <a:gdLst/>
              <a:ahLst/>
              <a:cxnLst/>
              <a:rect l="l" t="t" r="r" b="b"/>
              <a:pathLst>
                <a:path w="2478" h="3622" extrusionOk="0">
                  <a:moveTo>
                    <a:pt x="1585" y="1"/>
                  </a:moveTo>
                  <a:cubicBezTo>
                    <a:pt x="899" y="1"/>
                    <a:pt x="1" y="288"/>
                    <a:pt x="43" y="1780"/>
                  </a:cubicBezTo>
                  <a:cubicBezTo>
                    <a:pt x="86" y="3326"/>
                    <a:pt x="1111" y="3621"/>
                    <a:pt x="1817" y="3621"/>
                  </a:cubicBezTo>
                  <a:cubicBezTo>
                    <a:pt x="2192" y="3621"/>
                    <a:pt x="2478" y="3538"/>
                    <a:pt x="2478" y="3515"/>
                  </a:cubicBezTo>
                  <a:cubicBezTo>
                    <a:pt x="2478" y="3448"/>
                    <a:pt x="2344" y="112"/>
                    <a:pt x="2344" y="112"/>
                  </a:cubicBezTo>
                  <a:cubicBezTo>
                    <a:pt x="2320" y="100"/>
                    <a:pt x="1989" y="1"/>
                    <a:pt x="1585"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2712493" y="1986678"/>
              <a:ext cx="37524" cy="55866"/>
            </a:xfrm>
            <a:custGeom>
              <a:avLst/>
              <a:gdLst/>
              <a:ahLst/>
              <a:cxnLst/>
              <a:rect l="l" t="t" r="r" b="b"/>
              <a:pathLst>
                <a:path w="2502" h="3725" extrusionOk="0">
                  <a:moveTo>
                    <a:pt x="955" y="0"/>
                  </a:moveTo>
                  <a:cubicBezTo>
                    <a:pt x="638" y="0"/>
                    <a:pt x="389" y="71"/>
                    <a:pt x="367" y="82"/>
                  </a:cubicBezTo>
                  <a:cubicBezTo>
                    <a:pt x="367" y="82"/>
                    <a:pt x="0" y="3551"/>
                    <a:pt x="0" y="3618"/>
                  </a:cubicBezTo>
                  <a:cubicBezTo>
                    <a:pt x="0" y="3641"/>
                    <a:pt x="282" y="3724"/>
                    <a:pt x="653" y="3724"/>
                  </a:cubicBezTo>
                  <a:cubicBezTo>
                    <a:pt x="1352" y="3724"/>
                    <a:pt x="2370" y="3429"/>
                    <a:pt x="2435" y="1883"/>
                  </a:cubicBezTo>
                  <a:cubicBezTo>
                    <a:pt x="2502" y="282"/>
                    <a:pt x="1590" y="0"/>
                    <a:pt x="955"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2538913" y="1882846"/>
              <a:ext cx="192118" cy="256622"/>
            </a:xfrm>
            <a:custGeom>
              <a:avLst/>
              <a:gdLst/>
              <a:ahLst/>
              <a:cxnLst/>
              <a:rect l="l" t="t" r="r" b="b"/>
              <a:pathLst>
                <a:path w="12810" h="17111" extrusionOk="0">
                  <a:moveTo>
                    <a:pt x="5037" y="1"/>
                  </a:moveTo>
                  <a:lnTo>
                    <a:pt x="634" y="2669"/>
                  </a:lnTo>
                  <a:lnTo>
                    <a:pt x="0" y="7239"/>
                  </a:lnTo>
                  <a:cubicBezTo>
                    <a:pt x="367" y="9241"/>
                    <a:pt x="300" y="10275"/>
                    <a:pt x="601" y="11609"/>
                  </a:cubicBezTo>
                  <a:cubicBezTo>
                    <a:pt x="1134" y="13711"/>
                    <a:pt x="2168" y="15312"/>
                    <a:pt x="4070" y="16379"/>
                  </a:cubicBezTo>
                  <a:cubicBezTo>
                    <a:pt x="4943" y="16854"/>
                    <a:pt x="5957" y="17111"/>
                    <a:pt x="6956" y="17111"/>
                  </a:cubicBezTo>
                  <a:cubicBezTo>
                    <a:pt x="8133" y="17111"/>
                    <a:pt x="9290" y="16755"/>
                    <a:pt x="10174" y="15979"/>
                  </a:cubicBezTo>
                  <a:cubicBezTo>
                    <a:pt x="11308" y="14978"/>
                    <a:pt x="12109" y="13877"/>
                    <a:pt x="12242" y="12376"/>
                  </a:cubicBezTo>
                  <a:cubicBezTo>
                    <a:pt x="12409" y="10875"/>
                    <a:pt x="12576" y="8240"/>
                    <a:pt x="12609" y="6706"/>
                  </a:cubicBezTo>
                  <a:cubicBezTo>
                    <a:pt x="12609" y="4004"/>
                    <a:pt x="12809" y="1402"/>
                    <a:pt x="12809" y="1402"/>
                  </a:cubicBezTo>
                  <a:lnTo>
                    <a:pt x="50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2618947" y="2141768"/>
              <a:ext cx="40028" cy="6899"/>
            </a:xfrm>
            <a:custGeom>
              <a:avLst/>
              <a:gdLst/>
              <a:ahLst/>
              <a:cxnLst/>
              <a:rect l="l" t="t" r="r" b="b"/>
              <a:pathLst>
                <a:path w="2669" h="460" extrusionOk="0">
                  <a:moveTo>
                    <a:pt x="44" y="0"/>
                  </a:moveTo>
                  <a:cubicBezTo>
                    <a:pt x="20" y="0"/>
                    <a:pt x="5" y="4"/>
                    <a:pt x="0" y="14"/>
                  </a:cubicBezTo>
                  <a:cubicBezTo>
                    <a:pt x="510" y="311"/>
                    <a:pt x="1087" y="460"/>
                    <a:pt x="1671" y="460"/>
                  </a:cubicBezTo>
                  <a:cubicBezTo>
                    <a:pt x="2005" y="460"/>
                    <a:pt x="2341" y="411"/>
                    <a:pt x="2669" y="314"/>
                  </a:cubicBezTo>
                  <a:cubicBezTo>
                    <a:pt x="2669" y="247"/>
                    <a:pt x="2068" y="281"/>
                    <a:pt x="1335" y="214"/>
                  </a:cubicBezTo>
                  <a:cubicBezTo>
                    <a:pt x="703" y="157"/>
                    <a:pt x="19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a:off x="2527906" y="1833629"/>
              <a:ext cx="226642" cy="208825"/>
            </a:xfrm>
            <a:custGeom>
              <a:avLst/>
              <a:gdLst/>
              <a:ahLst/>
              <a:cxnLst/>
              <a:rect l="l" t="t" r="r" b="b"/>
              <a:pathLst>
                <a:path w="15112" h="13924" extrusionOk="0">
                  <a:moveTo>
                    <a:pt x="7915" y="1"/>
                  </a:moveTo>
                  <a:cubicBezTo>
                    <a:pt x="7134" y="1"/>
                    <a:pt x="6344" y="361"/>
                    <a:pt x="5838" y="1148"/>
                  </a:cubicBezTo>
                  <a:cubicBezTo>
                    <a:pt x="5191" y="592"/>
                    <a:pt x="4405" y="327"/>
                    <a:pt x="3627" y="327"/>
                  </a:cubicBezTo>
                  <a:cubicBezTo>
                    <a:pt x="2399" y="327"/>
                    <a:pt x="1193" y="990"/>
                    <a:pt x="601" y="2215"/>
                  </a:cubicBezTo>
                  <a:cubicBezTo>
                    <a:pt x="267" y="2949"/>
                    <a:pt x="100" y="3783"/>
                    <a:pt x="67" y="4584"/>
                  </a:cubicBezTo>
                  <a:cubicBezTo>
                    <a:pt x="0" y="5418"/>
                    <a:pt x="300" y="6585"/>
                    <a:pt x="401" y="7386"/>
                  </a:cubicBezTo>
                  <a:cubicBezTo>
                    <a:pt x="734" y="9521"/>
                    <a:pt x="868" y="11856"/>
                    <a:pt x="1101" y="13924"/>
                  </a:cubicBezTo>
                  <a:lnTo>
                    <a:pt x="12909" y="10121"/>
                  </a:lnTo>
                  <a:cubicBezTo>
                    <a:pt x="12543" y="9420"/>
                    <a:pt x="12576" y="8587"/>
                    <a:pt x="13043" y="7986"/>
                  </a:cubicBezTo>
                  <a:cubicBezTo>
                    <a:pt x="13443" y="7452"/>
                    <a:pt x="14077" y="7152"/>
                    <a:pt x="14444" y="6585"/>
                  </a:cubicBezTo>
                  <a:cubicBezTo>
                    <a:pt x="15111" y="5551"/>
                    <a:pt x="14511" y="4183"/>
                    <a:pt x="13310" y="3983"/>
                  </a:cubicBezTo>
                  <a:cubicBezTo>
                    <a:pt x="13671" y="2731"/>
                    <a:pt x="12676" y="1722"/>
                    <a:pt x="11606" y="1722"/>
                  </a:cubicBezTo>
                  <a:cubicBezTo>
                    <a:pt x="11193" y="1722"/>
                    <a:pt x="10770" y="1872"/>
                    <a:pt x="10408" y="2215"/>
                  </a:cubicBezTo>
                  <a:cubicBezTo>
                    <a:pt x="10248" y="814"/>
                    <a:pt x="9090" y="1"/>
                    <a:pt x="7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5"/>
            <p:cNvSpPr/>
            <p:nvPr/>
          </p:nvSpPr>
          <p:spPr>
            <a:xfrm>
              <a:off x="2555409" y="1919361"/>
              <a:ext cx="150605" cy="38424"/>
            </a:xfrm>
            <a:custGeom>
              <a:avLst/>
              <a:gdLst/>
              <a:ahLst/>
              <a:cxnLst/>
              <a:rect l="l" t="t" r="r" b="b"/>
              <a:pathLst>
                <a:path w="10042" h="2562" extrusionOk="0">
                  <a:moveTo>
                    <a:pt x="1" y="1"/>
                  </a:moveTo>
                  <a:cubicBezTo>
                    <a:pt x="1" y="134"/>
                    <a:pt x="1" y="268"/>
                    <a:pt x="68" y="401"/>
                  </a:cubicBezTo>
                  <a:cubicBezTo>
                    <a:pt x="168" y="735"/>
                    <a:pt x="334" y="1035"/>
                    <a:pt x="601" y="1302"/>
                  </a:cubicBezTo>
                  <a:cubicBezTo>
                    <a:pt x="968" y="1702"/>
                    <a:pt x="1502" y="1902"/>
                    <a:pt x="2069" y="1902"/>
                  </a:cubicBezTo>
                  <a:cubicBezTo>
                    <a:pt x="2704" y="1902"/>
                    <a:pt x="3311" y="1601"/>
                    <a:pt x="3718" y="1097"/>
                  </a:cubicBezTo>
                  <a:lnTo>
                    <a:pt x="3718" y="1097"/>
                  </a:lnTo>
                  <a:cubicBezTo>
                    <a:pt x="3922" y="1549"/>
                    <a:pt x="4224" y="1940"/>
                    <a:pt x="4604" y="2202"/>
                  </a:cubicBezTo>
                  <a:cubicBezTo>
                    <a:pt x="4944" y="2436"/>
                    <a:pt x="5338" y="2562"/>
                    <a:pt x="5726" y="2562"/>
                  </a:cubicBezTo>
                  <a:cubicBezTo>
                    <a:pt x="5947" y="2562"/>
                    <a:pt x="6166" y="2521"/>
                    <a:pt x="6372" y="2436"/>
                  </a:cubicBezTo>
                  <a:cubicBezTo>
                    <a:pt x="6847" y="2258"/>
                    <a:pt x="7217" y="1894"/>
                    <a:pt x="7363" y="1416"/>
                  </a:cubicBezTo>
                  <a:lnTo>
                    <a:pt x="7363" y="1416"/>
                  </a:lnTo>
                  <a:cubicBezTo>
                    <a:pt x="7677" y="1688"/>
                    <a:pt x="8066" y="1869"/>
                    <a:pt x="8507" y="1869"/>
                  </a:cubicBezTo>
                  <a:cubicBezTo>
                    <a:pt x="8874" y="1869"/>
                    <a:pt x="9207" y="1769"/>
                    <a:pt x="9508" y="1535"/>
                  </a:cubicBezTo>
                  <a:cubicBezTo>
                    <a:pt x="9674" y="1402"/>
                    <a:pt x="9841" y="1235"/>
                    <a:pt x="9941" y="1035"/>
                  </a:cubicBezTo>
                  <a:cubicBezTo>
                    <a:pt x="10008" y="968"/>
                    <a:pt x="10041" y="901"/>
                    <a:pt x="10041" y="835"/>
                  </a:cubicBezTo>
                  <a:lnTo>
                    <a:pt x="10041" y="835"/>
                  </a:lnTo>
                  <a:cubicBezTo>
                    <a:pt x="9875" y="1068"/>
                    <a:pt x="9674" y="1302"/>
                    <a:pt x="9441" y="1469"/>
                  </a:cubicBezTo>
                  <a:cubicBezTo>
                    <a:pt x="9180" y="1614"/>
                    <a:pt x="8918" y="1708"/>
                    <a:pt x="8635" y="1708"/>
                  </a:cubicBezTo>
                  <a:cubicBezTo>
                    <a:pt x="8593" y="1708"/>
                    <a:pt x="8550" y="1706"/>
                    <a:pt x="8507" y="1702"/>
                  </a:cubicBezTo>
                  <a:cubicBezTo>
                    <a:pt x="8073" y="1702"/>
                    <a:pt x="7673" y="1502"/>
                    <a:pt x="7373" y="1168"/>
                  </a:cubicBezTo>
                  <a:lnTo>
                    <a:pt x="7239" y="1002"/>
                  </a:lnTo>
                  <a:lnTo>
                    <a:pt x="7206" y="1202"/>
                  </a:lnTo>
                  <a:cubicBezTo>
                    <a:pt x="7106" y="1702"/>
                    <a:pt x="6772" y="2069"/>
                    <a:pt x="6305" y="2236"/>
                  </a:cubicBezTo>
                  <a:cubicBezTo>
                    <a:pt x="6105" y="2311"/>
                    <a:pt x="5900" y="2348"/>
                    <a:pt x="5698" y="2348"/>
                  </a:cubicBezTo>
                  <a:cubicBezTo>
                    <a:pt x="5360" y="2348"/>
                    <a:pt x="5029" y="2244"/>
                    <a:pt x="4738" y="2036"/>
                  </a:cubicBezTo>
                  <a:cubicBezTo>
                    <a:pt x="4337" y="1735"/>
                    <a:pt x="4004" y="1335"/>
                    <a:pt x="3837" y="835"/>
                  </a:cubicBezTo>
                  <a:lnTo>
                    <a:pt x="3770" y="668"/>
                  </a:lnTo>
                  <a:lnTo>
                    <a:pt x="3637" y="835"/>
                  </a:lnTo>
                  <a:cubicBezTo>
                    <a:pt x="3303" y="1368"/>
                    <a:pt x="2703" y="1702"/>
                    <a:pt x="2069" y="1735"/>
                  </a:cubicBezTo>
                  <a:cubicBezTo>
                    <a:pt x="1569" y="1735"/>
                    <a:pt x="1068" y="1569"/>
                    <a:pt x="701" y="1202"/>
                  </a:cubicBezTo>
                  <a:cubicBezTo>
                    <a:pt x="435" y="968"/>
                    <a:pt x="234" y="701"/>
                    <a:pt x="134" y="368"/>
                  </a:cubicBezTo>
                  <a:cubicBezTo>
                    <a:pt x="34" y="134"/>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5"/>
            <p:cNvSpPr/>
            <p:nvPr/>
          </p:nvSpPr>
          <p:spPr>
            <a:xfrm>
              <a:off x="2618947" y="1866260"/>
              <a:ext cx="87555" cy="51126"/>
            </a:xfrm>
            <a:custGeom>
              <a:avLst/>
              <a:gdLst/>
              <a:ahLst/>
              <a:cxnLst/>
              <a:rect l="l" t="t" r="r" b="b"/>
              <a:pathLst>
                <a:path w="5838" h="3409" extrusionOk="0">
                  <a:moveTo>
                    <a:pt x="1535" y="1"/>
                  </a:moveTo>
                  <a:cubicBezTo>
                    <a:pt x="1051" y="1"/>
                    <a:pt x="569" y="193"/>
                    <a:pt x="200" y="540"/>
                  </a:cubicBezTo>
                  <a:cubicBezTo>
                    <a:pt x="67" y="706"/>
                    <a:pt x="0" y="807"/>
                    <a:pt x="0" y="807"/>
                  </a:cubicBezTo>
                  <a:cubicBezTo>
                    <a:pt x="300" y="540"/>
                    <a:pt x="634" y="340"/>
                    <a:pt x="1034" y="239"/>
                  </a:cubicBezTo>
                  <a:cubicBezTo>
                    <a:pt x="1184" y="202"/>
                    <a:pt x="1335" y="183"/>
                    <a:pt x="1485" y="183"/>
                  </a:cubicBezTo>
                  <a:cubicBezTo>
                    <a:pt x="1735" y="183"/>
                    <a:pt x="1985" y="235"/>
                    <a:pt x="2235" y="340"/>
                  </a:cubicBezTo>
                  <a:cubicBezTo>
                    <a:pt x="2669" y="573"/>
                    <a:pt x="3036" y="973"/>
                    <a:pt x="3169" y="1440"/>
                  </a:cubicBezTo>
                  <a:cubicBezTo>
                    <a:pt x="3236" y="1674"/>
                    <a:pt x="3269" y="1907"/>
                    <a:pt x="3269" y="2141"/>
                  </a:cubicBezTo>
                  <a:lnTo>
                    <a:pt x="3269" y="2374"/>
                  </a:lnTo>
                  <a:lnTo>
                    <a:pt x="3436" y="2241"/>
                  </a:lnTo>
                  <a:cubicBezTo>
                    <a:pt x="3696" y="2052"/>
                    <a:pt x="3973" y="1963"/>
                    <a:pt x="4266" y="1963"/>
                  </a:cubicBezTo>
                  <a:cubicBezTo>
                    <a:pt x="4387" y="1963"/>
                    <a:pt x="4511" y="1978"/>
                    <a:pt x="4637" y="2007"/>
                  </a:cubicBezTo>
                  <a:cubicBezTo>
                    <a:pt x="4970" y="2074"/>
                    <a:pt x="5271" y="2274"/>
                    <a:pt x="5471" y="2541"/>
                  </a:cubicBezTo>
                  <a:cubicBezTo>
                    <a:pt x="5638" y="2808"/>
                    <a:pt x="5738" y="3108"/>
                    <a:pt x="5804" y="3408"/>
                  </a:cubicBezTo>
                  <a:cubicBezTo>
                    <a:pt x="5804" y="3408"/>
                    <a:pt x="5838" y="3342"/>
                    <a:pt x="5771" y="3142"/>
                  </a:cubicBezTo>
                  <a:cubicBezTo>
                    <a:pt x="5738" y="2908"/>
                    <a:pt x="5671" y="2675"/>
                    <a:pt x="5538" y="2474"/>
                  </a:cubicBezTo>
                  <a:cubicBezTo>
                    <a:pt x="5337" y="2141"/>
                    <a:pt x="5004" y="1907"/>
                    <a:pt x="4670" y="1807"/>
                  </a:cubicBezTo>
                  <a:cubicBezTo>
                    <a:pt x="4534" y="1778"/>
                    <a:pt x="4395" y="1763"/>
                    <a:pt x="4257" y="1763"/>
                  </a:cubicBezTo>
                  <a:cubicBezTo>
                    <a:pt x="3989" y="1763"/>
                    <a:pt x="3723" y="1819"/>
                    <a:pt x="3482" y="1937"/>
                  </a:cubicBezTo>
                  <a:lnTo>
                    <a:pt x="3482" y="1937"/>
                  </a:lnTo>
                  <a:cubicBezTo>
                    <a:pt x="3481" y="1758"/>
                    <a:pt x="3451" y="1566"/>
                    <a:pt x="3403" y="1374"/>
                  </a:cubicBezTo>
                  <a:cubicBezTo>
                    <a:pt x="3203" y="840"/>
                    <a:pt x="2836" y="406"/>
                    <a:pt x="2302" y="173"/>
                  </a:cubicBezTo>
                  <a:cubicBezTo>
                    <a:pt x="2057" y="56"/>
                    <a:pt x="1796" y="1"/>
                    <a:pt x="1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5"/>
            <p:cNvSpPr/>
            <p:nvPr/>
          </p:nvSpPr>
          <p:spPr>
            <a:xfrm>
              <a:off x="2617448" y="1891019"/>
              <a:ext cx="17022" cy="27445"/>
            </a:xfrm>
            <a:custGeom>
              <a:avLst/>
              <a:gdLst/>
              <a:ahLst/>
              <a:cxnLst/>
              <a:rect l="l" t="t" r="r" b="b"/>
              <a:pathLst>
                <a:path w="1135" h="1830" extrusionOk="0">
                  <a:moveTo>
                    <a:pt x="189" y="1"/>
                  </a:moveTo>
                  <a:cubicBezTo>
                    <a:pt x="150" y="1"/>
                    <a:pt x="108" y="9"/>
                    <a:pt x="67" y="23"/>
                  </a:cubicBezTo>
                  <a:cubicBezTo>
                    <a:pt x="0" y="90"/>
                    <a:pt x="0" y="123"/>
                    <a:pt x="0" y="123"/>
                  </a:cubicBezTo>
                  <a:cubicBezTo>
                    <a:pt x="6" y="128"/>
                    <a:pt x="13" y="130"/>
                    <a:pt x="23" y="130"/>
                  </a:cubicBezTo>
                  <a:cubicBezTo>
                    <a:pt x="49" y="130"/>
                    <a:pt x="87" y="118"/>
                    <a:pt x="129" y="118"/>
                  </a:cubicBezTo>
                  <a:cubicBezTo>
                    <a:pt x="174" y="118"/>
                    <a:pt x="224" y="132"/>
                    <a:pt x="267" y="190"/>
                  </a:cubicBezTo>
                  <a:cubicBezTo>
                    <a:pt x="367" y="323"/>
                    <a:pt x="567" y="557"/>
                    <a:pt x="701" y="823"/>
                  </a:cubicBezTo>
                  <a:cubicBezTo>
                    <a:pt x="834" y="1024"/>
                    <a:pt x="934" y="1257"/>
                    <a:pt x="934" y="1524"/>
                  </a:cubicBezTo>
                  <a:cubicBezTo>
                    <a:pt x="934" y="1691"/>
                    <a:pt x="901" y="1824"/>
                    <a:pt x="934" y="1824"/>
                  </a:cubicBezTo>
                  <a:cubicBezTo>
                    <a:pt x="938" y="1828"/>
                    <a:pt x="942" y="1829"/>
                    <a:pt x="947" y="1829"/>
                  </a:cubicBezTo>
                  <a:cubicBezTo>
                    <a:pt x="987" y="1829"/>
                    <a:pt x="1071" y="1703"/>
                    <a:pt x="1101" y="1524"/>
                  </a:cubicBezTo>
                  <a:cubicBezTo>
                    <a:pt x="1134" y="1224"/>
                    <a:pt x="1068" y="957"/>
                    <a:pt x="901" y="690"/>
                  </a:cubicBezTo>
                  <a:cubicBezTo>
                    <a:pt x="801" y="557"/>
                    <a:pt x="734" y="456"/>
                    <a:pt x="634" y="323"/>
                  </a:cubicBezTo>
                  <a:cubicBezTo>
                    <a:pt x="534" y="223"/>
                    <a:pt x="434" y="123"/>
                    <a:pt x="334" y="56"/>
                  </a:cubicBezTo>
                  <a:cubicBezTo>
                    <a:pt x="295" y="17"/>
                    <a:pt x="244" y="1"/>
                    <a:pt x="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p:nvPr/>
          </p:nvSpPr>
          <p:spPr>
            <a:xfrm>
              <a:off x="2562412" y="1859707"/>
              <a:ext cx="35034" cy="14728"/>
            </a:xfrm>
            <a:custGeom>
              <a:avLst/>
              <a:gdLst/>
              <a:ahLst/>
              <a:cxnLst/>
              <a:rect l="l" t="t" r="r" b="b"/>
              <a:pathLst>
                <a:path w="2336" h="982" extrusionOk="0">
                  <a:moveTo>
                    <a:pt x="1026" y="1"/>
                  </a:moveTo>
                  <a:cubicBezTo>
                    <a:pt x="853" y="1"/>
                    <a:pt x="666" y="60"/>
                    <a:pt x="501" y="143"/>
                  </a:cubicBezTo>
                  <a:cubicBezTo>
                    <a:pt x="368" y="243"/>
                    <a:pt x="234" y="376"/>
                    <a:pt x="168" y="510"/>
                  </a:cubicBezTo>
                  <a:cubicBezTo>
                    <a:pt x="34" y="743"/>
                    <a:pt x="1" y="943"/>
                    <a:pt x="34" y="943"/>
                  </a:cubicBezTo>
                  <a:cubicBezTo>
                    <a:pt x="34" y="943"/>
                    <a:pt x="134" y="810"/>
                    <a:pt x="301" y="610"/>
                  </a:cubicBezTo>
                  <a:cubicBezTo>
                    <a:pt x="454" y="366"/>
                    <a:pt x="746" y="205"/>
                    <a:pt x="1050" y="205"/>
                  </a:cubicBezTo>
                  <a:cubicBezTo>
                    <a:pt x="1078" y="205"/>
                    <a:pt x="1107" y="207"/>
                    <a:pt x="1135" y="209"/>
                  </a:cubicBezTo>
                  <a:cubicBezTo>
                    <a:pt x="1435" y="276"/>
                    <a:pt x="1735" y="443"/>
                    <a:pt x="1969" y="710"/>
                  </a:cubicBezTo>
                  <a:cubicBezTo>
                    <a:pt x="2148" y="859"/>
                    <a:pt x="2274" y="982"/>
                    <a:pt x="2298" y="982"/>
                  </a:cubicBezTo>
                  <a:cubicBezTo>
                    <a:pt x="2301" y="982"/>
                    <a:pt x="2303" y="980"/>
                    <a:pt x="2303" y="977"/>
                  </a:cubicBezTo>
                  <a:cubicBezTo>
                    <a:pt x="2336" y="977"/>
                    <a:pt x="2269" y="810"/>
                    <a:pt x="2102" y="610"/>
                  </a:cubicBezTo>
                  <a:cubicBezTo>
                    <a:pt x="1869" y="276"/>
                    <a:pt x="1535" y="76"/>
                    <a:pt x="1135" y="9"/>
                  </a:cubicBezTo>
                  <a:cubicBezTo>
                    <a:pt x="1100" y="3"/>
                    <a:pt x="1063" y="1"/>
                    <a:pt x="1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5"/>
            <p:cNvSpPr/>
            <p:nvPr/>
          </p:nvSpPr>
          <p:spPr>
            <a:xfrm>
              <a:off x="2563417" y="1976391"/>
              <a:ext cx="18027" cy="48547"/>
            </a:xfrm>
            <a:custGeom>
              <a:avLst/>
              <a:gdLst/>
              <a:ahLst/>
              <a:cxnLst/>
              <a:rect l="l" t="t" r="r" b="b"/>
              <a:pathLst>
                <a:path w="1202" h="3237" extrusionOk="0">
                  <a:moveTo>
                    <a:pt x="34" y="1"/>
                  </a:moveTo>
                  <a:cubicBezTo>
                    <a:pt x="1" y="601"/>
                    <a:pt x="101" y="1168"/>
                    <a:pt x="334" y="1735"/>
                  </a:cubicBezTo>
                  <a:cubicBezTo>
                    <a:pt x="468" y="2269"/>
                    <a:pt x="768" y="2803"/>
                    <a:pt x="1168" y="3236"/>
                  </a:cubicBezTo>
                  <a:cubicBezTo>
                    <a:pt x="1201" y="3203"/>
                    <a:pt x="835" y="2536"/>
                    <a:pt x="534" y="1635"/>
                  </a:cubicBezTo>
                  <a:cubicBezTo>
                    <a:pt x="234" y="768"/>
                    <a:pt x="101"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5"/>
            <p:cNvSpPr/>
            <p:nvPr/>
          </p:nvSpPr>
          <p:spPr>
            <a:xfrm>
              <a:off x="2583422" y="1999410"/>
              <a:ext cx="13033" cy="34029"/>
            </a:xfrm>
            <a:custGeom>
              <a:avLst/>
              <a:gdLst/>
              <a:ahLst/>
              <a:cxnLst/>
              <a:rect l="l" t="t" r="r" b="b"/>
              <a:pathLst>
                <a:path w="869" h="2269" extrusionOk="0">
                  <a:moveTo>
                    <a:pt x="1" y="0"/>
                  </a:moveTo>
                  <a:cubicBezTo>
                    <a:pt x="101" y="801"/>
                    <a:pt x="401" y="1601"/>
                    <a:pt x="868" y="2268"/>
                  </a:cubicBezTo>
                  <a:cubicBezTo>
                    <a:pt x="801" y="1868"/>
                    <a:pt x="668" y="1468"/>
                    <a:pt x="501" y="1101"/>
                  </a:cubicBezTo>
                  <a:cubicBezTo>
                    <a:pt x="368" y="734"/>
                    <a:pt x="201" y="33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a:off x="2672469" y="2035926"/>
              <a:ext cx="24026" cy="57545"/>
            </a:xfrm>
            <a:custGeom>
              <a:avLst/>
              <a:gdLst/>
              <a:ahLst/>
              <a:cxnLst/>
              <a:rect l="l" t="t" r="r" b="b"/>
              <a:pathLst>
                <a:path w="1602" h="3837" extrusionOk="0">
                  <a:moveTo>
                    <a:pt x="1468" y="0"/>
                  </a:moveTo>
                  <a:lnTo>
                    <a:pt x="1468" y="0"/>
                  </a:lnTo>
                  <a:cubicBezTo>
                    <a:pt x="1368" y="667"/>
                    <a:pt x="1201" y="1334"/>
                    <a:pt x="968" y="2002"/>
                  </a:cubicBezTo>
                  <a:cubicBezTo>
                    <a:pt x="701" y="2635"/>
                    <a:pt x="367" y="3236"/>
                    <a:pt x="0" y="3836"/>
                  </a:cubicBezTo>
                  <a:cubicBezTo>
                    <a:pt x="1068" y="2869"/>
                    <a:pt x="1602" y="1434"/>
                    <a:pt x="1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a:off x="2699987" y="2010402"/>
              <a:ext cx="16512" cy="53556"/>
            </a:xfrm>
            <a:custGeom>
              <a:avLst/>
              <a:gdLst/>
              <a:ahLst/>
              <a:cxnLst/>
              <a:rect l="l" t="t" r="r" b="b"/>
              <a:pathLst>
                <a:path w="1101" h="3571" extrusionOk="0">
                  <a:moveTo>
                    <a:pt x="667" y="1"/>
                  </a:moveTo>
                  <a:lnTo>
                    <a:pt x="667" y="1"/>
                  </a:lnTo>
                  <a:cubicBezTo>
                    <a:pt x="701" y="601"/>
                    <a:pt x="667" y="1202"/>
                    <a:pt x="601" y="1836"/>
                  </a:cubicBezTo>
                  <a:cubicBezTo>
                    <a:pt x="467" y="2436"/>
                    <a:pt x="267" y="3003"/>
                    <a:pt x="0" y="3570"/>
                  </a:cubicBezTo>
                  <a:cubicBezTo>
                    <a:pt x="834" y="2569"/>
                    <a:pt x="1101" y="1202"/>
                    <a:pt x="6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a:off x="2405342" y="2761749"/>
              <a:ext cx="453269" cy="1067102"/>
            </a:xfrm>
            <a:custGeom>
              <a:avLst/>
              <a:gdLst/>
              <a:ahLst/>
              <a:cxnLst/>
              <a:rect l="l" t="t" r="r" b="b"/>
              <a:pathLst>
                <a:path w="30223" h="71152" extrusionOk="0">
                  <a:moveTo>
                    <a:pt x="30222" y="0"/>
                  </a:moveTo>
                  <a:lnTo>
                    <a:pt x="5171" y="1768"/>
                  </a:lnTo>
                  <a:lnTo>
                    <a:pt x="1" y="38761"/>
                  </a:lnTo>
                  <a:lnTo>
                    <a:pt x="4471" y="71151"/>
                  </a:lnTo>
                  <a:lnTo>
                    <a:pt x="14077" y="71151"/>
                  </a:lnTo>
                  <a:lnTo>
                    <a:pt x="11843" y="40363"/>
                  </a:lnTo>
                  <a:lnTo>
                    <a:pt x="17313" y="15378"/>
                  </a:lnTo>
                  <a:lnTo>
                    <a:pt x="19581" y="37394"/>
                  </a:lnTo>
                  <a:lnTo>
                    <a:pt x="21216" y="70518"/>
                  </a:lnTo>
                  <a:lnTo>
                    <a:pt x="29989" y="70518"/>
                  </a:lnTo>
                  <a:lnTo>
                    <a:pt x="302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a:off x="2611944" y="2991849"/>
              <a:ext cx="53046" cy="48037"/>
            </a:xfrm>
            <a:custGeom>
              <a:avLst/>
              <a:gdLst/>
              <a:ahLst/>
              <a:cxnLst/>
              <a:rect l="l" t="t" r="r" b="b"/>
              <a:pathLst>
                <a:path w="3537" h="3203" extrusionOk="0">
                  <a:moveTo>
                    <a:pt x="3536" y="1"/>
                  </a:moveTo>
                  <a:cubicBezTo>
                    <a:pt x="2269" y="968"/>
                    <a:pt x="1068" y="2036"/>
                    <a:pt x="0" y="3203"/>
                  </a:cubicBezTo>
                  <a:cubicBezTo>
                    <a:pt x="634" y="2769"/>
                    <a:pt x="1268" y="2269"/>
                    <a:pt x="1835" y="1702"/>
                  </a:cubicBezTo>
                  <a:cubicBezTo>
                    <a:pt x="2435" y="1202"/>
                    <a:pt x="3002" y="634"/>
                    <a:pt x="3536" y="34"/>
                  </a:cubicBezTo>
                  <a:lnTo>
                    <a:pt x="35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a:off x="2663966" y="2900808"/>
              <a:ext cx="6014" cy="85066"/>
            </a:xfrm>
            <a:custGeom>
              <a:avLst/>
              <a:gdLst/>
              <a:ahLst/>
              <a:cxnLst/>
              <a:rect l="l" t="t" r="r" b="b"/>
              <a:pathLst>
                <a:path w="401" h="5672" extrusionOk="0">
                  <a:moveTo>
                    <a:pt x="234" y="1"/>
                  </a:moveTo>
                  <a:lnTo>
                    <a:pt x="234" y="1"/>
                  </a:lnTo>
                  <a:cubicBezTo>
                    <a:pt x="134" y="935"/>
                    <a:pt x="100" y="1902"/>
                    <a:pt x="100" y="2836"/>
                  </a:cubicBezTo>
                  <a:cubicBezTo>
                    <a:pt x="0" y="3770"/>
                    <a:pt x="0" y="4704"/>
                    <a:pt x="34" y="5671"/>
                  </a:cubicBezTo>
                  <a:cubicBezTo>
                    <a:pt x="334" y="3770"/>
                    <a:pt x="401" y="1902"/>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a:off x="2707979" y="2857289"/>
              <a:ext cx="123594" cy="120085"/>
            </a:xfrm>
            <a:custGeom>
              <a:avLst/>
              <a:gdLst/>
              <a:ahLst/>
              <a:cxnLst/>
              <a:rect l="l" t="t" r="r" b="b"/>
              <a:pathLst>
                <a:path w="8241" h="8007" extrusionOk="0">
                  <a:moveTo>
                    <a:pt x="68" y="343"/>
                  </a:moveTo>
                  <a:cubicBezTo>
                    <a:pt x="43" y="343"/>
                    <a:pt x="18" y="351"/>
                    <a:pt x="1" y="368"/>
                  </a:cubicBezTo>
                  <a:lnTo>
                    <a:pt x="134" y="368"/>
                  </a:lnTo>
                  <a:cubicBezTo>
                    <a:pt x="118" y="351"/>
                    <a:pt x="93" y="343"/>
                    <a:pt x="68" y="343"/>
                  </a:cubicBezTo>
                  <a:close/>
                  <a:moveTo>
                    <a:pt x="1" y="368"/>
                  </a:moveTo>
                  <a:cubicBezTo>
                    <a:pt x="1" y="401"/>
                    <a:pt x="1" y="434"/>
                    <a:pt x="1" y="501"/>
                  </a:cubicBezTo>
                  <a:cubicBezTo>
                    <a:pt x="1" y="517"/>
                    <a:pt x="2" y="534"/>
                    <a:pt x="3" y="550"/>
                  </a:cubicBezTo>
                  <a:lnTo>
                    <a:pt x="3" y="550"/>
                  </a:lnTo>
                  <a:cubicBezTo>
                    <a:pt x="1" y="487"/>
                    <a:pt x="1" y="424"/>
                    <a:pt x="1" y="368"/>
                  </a:cubicBezTo>
                  <a:close/>
                  <a:moveTo>
                    <a:pt x="8140" y="1"/>
                  </a:moveTo>
                  <a:lnTo>
                    <a:pt x="2202" y="234"/>
                  </a:lnTo>
                  <a:lnTo>
                    <a:pt x="535" y="334"/>
                  </a:lnTo>
                  <a:lnTo>
                    <a:pt x="134" y="368"/>
                  </a:lnTo>
                  <a:lnTo>
                    <a:pt x="635" y="368"/>
                  </a:lnTo>
                  <a:lnTo>
                    <a:pt x="2302" y="334"/>
                  </a:lnTo>
                  <a:lnTo>
                    <a:pt x="8040" y="170"/>
                  </a:lnTo>
                  <a:lnTo>
                    <a:pt x="8040" y="170"/>
                  </a:lnTo>
                  <a:lnTo>
                    <a:pt x="8040" y="6238"/>
                  </a:lnTo>
                  <a:lnTo>
                    <a:pt x="8040" y="6266"/>
                  </a:lnTo>
                  <a:lnTo>
                    <a:pt x="8040" y="6266"/>
                  </a:lnTo>
                  <a:lnTo>
                    <a:pt x="4301" y="7794"/>
                  </a:lnTo>
                  <a:lnTo>
                    <a:pt x="4301" y="7794"/>
                  </a:lnTo>
                  <a:lnTo>
                    <a:pt x="957" y="6657"/>
                  </a:lnTo>
                  <a:lnTo>
                    <a:pt x="957" y="6657"/>
                  </a:lnTo>
                  <a:cubicBezTo>
                    <a:pt x="694" y="4793"/>
                    <a:pt x="432" y="3253"/>
                    <a:pt x="268" y="2135"/>
                  </a:cubicBezTo>
                  <a:cubicBezTo>
                    <a:pt x="201" y="1602"/>
                    <a:pt x="134" y="1168"/>
                    <a:pt x="68" y="835"/>
                  </a:cubicBezTo>
                  <a:cubicBezTo>
                    <a:pt x="40" y="723"/>
                    <a:pt x="12" y="635"/>
                    <a:pt x="3" y="550"/>
                  </a:cubicBezTo>
                  <a:lnTo>
                    <a:pt x="3" y="550"/>
                  </a:lnTo>
                  <a:cubicBezTo>
                    <a:pt x="7" y="637"/>
                    <a:pt x="15" y="724"/>
                    <a:pt x="34" y="801"/>
                  </a:cubicBezTo>
                  <a:cubicBezTo>
                    <a:pt x="68" y="1135"/>
                    <a:pt x="134" y="1568"/>
                    <a:pt x="201" y="2102"/>
                  </a:cubicBezTo>
                  <a:cubicBezTo>
                    <a:pt x="334" y="3236"/>
                    <a:pt x="535" y="4837"/>
                    <a:pt x="801" y="6772"/>
                  </a:cubicBezTo>
                  <a:lnTo>
                    <a:pt x="801" y="6805"/>
                  </a:lnTo>
                  <a:lnTo>
                    <a:pt x="835" y="6839"/>
                  </a:lnTo>
                  <a:lnTo>
                    <a:pt x="4237" y="8006"/>
                  </a:lnTo>
                  <a:lnTo>
                    <a:pt x="4337" y="8006"/>
                  </a:lnTo>
                  <a:lnTo>
                    <a:pt x="8173" y="6472"/>
                  </a:lnTo>
                  <a:lnTo>
                    <a:pt x="8240" y="6439"/>
                  </a:lnTo>
                  <a:lnTo>
                    <a:pt x="8240" y="6238"/>
                  </a:lnTo>
                  <a:lnTo>
                    <a:pt x="8240" y="101"/>
                  </a:lnTo>
                  <a:lnTo>
                    <a:pt x="82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a:off x="2514889" y="2861788"/>
              <a:ext cx="116591" cy="133088"/>
            </a:xfrm>
            <a:custGeom>
              <a:avLst/>
              <a:gdLst/>
              <a:ahLst/>
              <a:cxnLst/>
              <a:rect l="l" t="t" r="r" b="b"/>
              <a:pathLst>
                <a:path w="7774" h="8874" extrusionOk="0">
                  <a:moveTo>
                    <a:pt x="7673" y="1"/>
                  </a:moveTo>
                  <a:lnTo>
                    <a:pt x="2269" y="101"/>
                  </a:lnTo>
                  <a:lnTo>
                    <a:pt x="768" y="168"/>
                  </a:lnTo>
                  <a:lnTo>
                    <a:pt x="234" y="168"/>
                  </a:lnTo>
                  <a:cubicBezTo>
                    <a:pt x="301" y="168"/>
                    <a:pt x="335" y="201"/>
                    <a:pt x="401" y="201"/>
                  </a:cubicBezTo>
                  <a:lnTo>
                    <a:pt x="2336" y="201"/>
                  </a:lnTo>
                  <a:lnTo>
                    <a:pt x="7603" y="168"/>
                  </a:lnTo>
                  <a:lnTo>
                    <a:pt x="7603" y="168"/>
                  </a:lnTo>
                  <a:cubicBezTo>
                    <a:pt x="7537" y="1958"/>
                    <a:pt x="7441" y="3996"/>
                    <a:pt x="7375" y="6161"/>
                  </a:cubicBezTo>
                  <a:lnTo>
                    <a:pt x="7375" y="6161"/>
                  </a:lnTo>
                  <a:lnTo>
                    <a:pt x="6806" y="6572"/>
                  </a:lnTo>
                  <a:lnTo>
                    <a:pt x="3685" y="8609"/>
                  </a:lnTo>
                  <a:lnTo>
                    <a:pt x="3685" y="8609"/>
                  </a:lnTo>
                  <a:lnTo>
                    <a:pt x="202" y="6526"/>
                  </a:lnTo>
                  <a:lnTo>
                    <a:pt x="202" y="6526"/>
                  </a:lnTo>
                  <a:cubicBezTo>
                    <a:pt x="235" y="4678"/>
                    <a:pt x="268" y="3094"/>
                    <a:pt x="268" y="1969"/>
                  </a:cubicBezTo>
                  <a:lnTo>
                    <a:pt x="268" y="668"/>
                  </a:lnTo>
                  <a:lnTo>
                    <a:pt x="268" y="334"/>
                  </a:lnTo>
                  <a:cubicBezTo>
                    <a:pt x="268" y="301"/>
                    <a:pt x="268" y="234"/>
                    <a:pt x="268" y="201"/>
                  </a:cubicBezTo>
                  <a:cubicBezTo>
                    <a:pt x="234" y="334"/>
                    <a:pt x="234" y="501"/>
                    <a:pt x="234" y="635"/>
                  </a:cubicBezTo>
                  <a:cubicBezTo>
                    <a:pt x="234" y="968"/>
                    <a:pt x="201" y="1368"/>
                    <a:pt x="168" y="1902"/>
                  </a:cubicBezTo>
                  <a:cubicBezTo>
                    <a:pt x="134" y="3070"/>
                    <a:pt x="68" y="4671"/>
                    <a:pt x="1" y="6572"/>
                  </a:cubicBezTo>
                  <a:lnTo>
                    <a:pt x="1" y="6639"/>
                  </a:lnTo>
                  <a:lnTo>
                    <a:pt x="68" y="6672"/>
                  </a:lnTo>
                  <a:lnTo>
                    <a:pt x="3637" y="8840"/>
                  </a:lnTo>
                  <a:lnTo>
                    <a:pt x="3670" y="8874"/>
                  </a:lnTo>
                  <a:lnTo>
                    <a:pt x="3737" y="8840"/>
                  </a:lnTo>
                  <a:lnTo>
                    <a:pt x="6906" y="6772"/>
                  </a:lnTo>
                  <a:lnTo>
                    <a:pt x="7540" y="6339"/>
                  </a:lnTo>
                  <a:lnTo>
                    <a:pt x="7573" y="6305"/>
                  </a:lnTo>
                  <a:lnTo>
                    <a:pt x="7573" y="6272"/>
                  </a:lnTo>
                  <a:cubicBezTo>
                    <a:pt x="7673" y="4004"/>
                    <a:pt x="7740" y="1902"/>
                    <a:pt x="7773" y="101"/>
                  </a:cubicBezTo>
                  <a:lnTo>
                    <a:pt x="7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a:off x="2697977" y="2998357"/>
              <a:ext cx="120085" cy="15522"/>
            </a:xfrm>
            <a:custGeom>
              <a:avLst/>
              <a:gdLst/>
              <a:ahLst/>
              <a:cxnLst/>
              <a:rect l="l" t="t" r="r" b="b"/>
              <a:pathLst>
                <a:path w="8007" h="1035" extrusionOk="0">
                  <a:moveTo>
                    <a:pt x="1" y="0"/>
                  </a:moveTo>
                  <a:cubicBezTo>
                    <a:pt x="368" y="100"/>
                    <a:pt x="768" y="200"/>
                    <a:pt x="1135" y="234"/>
                  </a:cubicBezTo>
                  <a:cubicBezTo>
                    <a:pt x="1869" y="367"/>
                    <a:pt x="2869" y="534"/>
                    <a:pt x="3970" y="701"/>
                  </a:cubicBezTo>
                  <a:cubicBezTo>
                    <a:pt x="5071" y="834"/>
                    <a:pt x="6072" y="934"/>
                    <a:pt x="6806" y="968"/>
                  </a:cubicBezTo>
                  <a:cubicBezTo>
                    <a:pt x="7206" y="1034"/>
                    <a:pt x="7606" y="1034"/>
                    <a:pt x="8006" y="1034"/>
                  </a:cubicBezTo>
                  <a:cubicBezTo>
                    <a:pt x="7606" y="934"/>
                    <a:pt x="7239" y="868"/>
                    <a:pt x="6839" y="834"/>
                  </a:cubicBezTo>
                  <a:lnTo>
                    <a:pt x="4004" y="467"/>
                  </a:lnTo>
                  <a:lnTo>
                    <a:pt x="1168" y="100"/>
                  </a:lnTo>
                  <a:cubicBezTo>
                    <a:pt x="801" y="34"/>
                    <a:pt x="40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5"/>
            <p:cNvSpPr/>
            <p:nvPr/>
          </p:nvSpPr>
          <p:spPr>
            <a:xfrm>
              <a:off x="2725990" y="3309990"/>
              <a:ext cx="89070" cy="80072"/>
            </a:xfrm>
            <a:custGeom>
              <a:avLst/>
              <a:gdLst/>
              <a:ahLst/>
              <a:cxnLst/>
              <a:rect l="l" t="t" r="r" b="b"/>
              <a:pathLst>
                <a:path w="5939" h="5339" extrusionOk="0">
                  <a:moveTo>
                    <a:pt x="1" y="1"/>
                  </a:moveTo>
                  <a:cubicBezTo>
                    <a:pt x="134" y="401"/>
                    <a:pt x="334" y="768"/>
                    <a:pt x="568" y="1135"/>
                  </a:cubicBezTo>
                  <a:cubicBezTo>
                    <a:pt x="1068" y="2036"/>
                    <a:pt x="1669" y="2870"/>
                    <a:pt x="2336" y="3637"/>
                  </a:cubicBezTo>
                  <a:cubicBezTo>
                    <a:pt x="2669" y="4070"/>
                    <a:pt x="3070" y="4471"/>
                    <a:pt x="3503" y="4838"/>
                  </a:cubicBezTo>
                  <a:cubicBezTo>
                    <a:pt x="3870" y="5138"/>
                    <a:pt x="4337" y="5338"/>
                    <a:pt x="4837" y="5338"/>
                  </a:cubicBezTo>
                  <a:cubicBezTo>
                    <a:pt x="5138" y="5338"/>
                    <a:pt x="5471" y="5238"/>
                    <a:pt x="5705" y="5038"/>
                  </a:cubicBezTo>
                  <a:cubicBezTo>
                    <a:pt x="5905" y="4904"/>
                    <a:pt x="5938" y="4771"/>
                    <a:pt x="5938" y="4771"/>
                  </a:cubicBezTo>
                  <a:cubicBezTo>
                    <a:pt x="5935" y="4767"/>
                    <a:pt x="5931" y="4766"/>
                    <a:pt x="5926" y="4766"/>
                  </a:cubicBezTo>
                  <a:cubicBezTo>
                    <a:pt x="5890" y="4766"/>
                    <a:pt x="5820" y="4882"/>
                    <a:pt x="5671" y="4971"/>
                  </a:cubicBezTo>
                  <a:cubicBezTo>
                    <a:pt x="5440" y="5087"/>
                    <a:pt x="5183" y="5178"/>
                    <a:pt x="4944" y="5178"/>
                  </a:cubicBezTo>
                  <a:cubicBezTo>
                    <a:pt x="4908" y="5178"/>
                    <a:pt x="4873" y="5176"/>
                    <a:pt x="4837" y="5171"/>
                  </a:cubicBezTo>
                  <a:cubicBezTo>
                    <a:pt x="4370" y="5138"/>
                    <a:pt x="3970" y="4971"/>
                    <a:pt x="3637" y="4671"/>
                  </a:cubicBezTo>
                  <a:cubicBezTo>
                    <a:pt x="3236" y="4304"/>
                    <a:pt x="2836" y="3904"/>
                    <a:pt x="2502" y="3470"/>
                  </a:cubicBezTo>
                  <a:cubicBezTo>
                    <a:pt x="1835" y="2703"/>
                    <a:pt x="1235" y="1902"/>
                    <a:pt x="701" y="1068"/>
                  </a:cubicBezTo>
                  <a:cubicBezTo>
                    <a:pt x="468" y="701"/>
                    <a:pt x="234" y="33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5"/>
            <p:cNvSpPr/>
            <p:nvPr/>
          </p:nvSpPr>
          <p:spPr>
            <a:xfrm>
              <a:off x="2472870" y="3357018"/>
              <a:ext cx="83071" cy="53541"/>
            </a:xfrm>
            <a:custGeom>
              <a:avLst/>
              <a:gdLst/>
              <a:ahLst/>
              <a:cxnLst/>
              <a:rect l="l" t="t" r="r" b="b"/>
              <a:pathLst>
                <a:path w="5539" h="3570" extrusionOk="0">
                  <a:moveTo>
                    <a:pt x="1" y="0"/>
                  </a:moveTo>
                  <a:lnTo>
                    <a:pt x="1" y="0"/>
                  </a:lnTo>
                  <a:cubicBezTo>
                    <a:pt x="101" y="367"/>
                    <a:pt x="234" y="701"/>
                    <a:pt x="435" y="1035"/>
                  </a:cubicBezTo>
                  <a:cubicBezTo>
                    <a:pt x="802" y="1868"/>
                    <a:pt x="1402" y="2569"/>
                    <a:pt x="2169" y="3103"/>
                  </a:cubicBezTo>
                  <a:cubicBezTo>
                    <a:pt x="2603" y="3403"/>
                    <a:pt x="3103" y="3536"/>
                    <a:pt x="3604" y="3570"/>
                  </a:cubicBezTo>
                  <a:cubicBezTo>
                    <a:pt x="4037" y="3570"/>
                    <a:pt x="4437" y="3470"/>
                    <a:pt x="4804" y="3269"/>
                  </a:cubicBezTo>
                  <a:cubicBezTo>
                    <a:pt x="5071" y="3103"/>
                    <a:pt x="5271" y="2903"/>
                    <a:pt x="5405" y="2669"/>
                  </a:cubicBezTo>
                  <a:cubicBezTo>
                    <a:pt x="5472" y="2602"/>
                    <a:pt x="5505" y="2502"/>
                    <a:pt x="5538" y="2402"/>
                  </a:cubicBezTo>
                  <a:lnTo>
                    <a:pt x="5538" y="2402"/>
                  </a:lnTo>
                  <a:cubicBezTo>
                    <a:pt x="5338" y="2702"/>
                    <a:pt x="5071" y="2936"/>
                    <a:pt x="4738" y="3103"/>
                  </a:cubicBezTo>
                  <a:cubicBezTo>
                    <a:pt x="4404" y="3303"/>
                    <a:pt x="4037" y="3370"/>
                    <a:pt x="3637" y="3370"/>
                  </a:cubicBezTo>
                  <a:cubicBezTo>
                    <a:pt x="3170" y="3336"/>
                    <a:pt x="2703" y="3169"/>
                    <a:pt x="2303" y="2903"/>
                  </a:cubicBezTo>
                  <a:cubicBezTo>
                    <a:pt x="1569" y="2402"/>
                    <a:pt x="1002" y="1735"/>
                    <a:pt x="568" y="934"/>
                  </a:cubicBezTo>
                  <a:cubicBezTo>
                    <a:pt x="401" y="634"/>
                    <a:pt x="234" y="30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5"/>
            <p:cNvSpPr/>
            <p:nvPr/>
          </p:nvSpPr>
          <p:spPr>
            <a:xfrm>
              <a:off x="2482887" y="3343011"/>
              <a:ext cx="81556" cy="13123"/>
            </a:xfrm>
            <a:custGeom>
              <a:avLst/>
              <a:gdLst/>
              <a:ahLst/>
              <a:cxnLst/>
              <a:rect l="l" t="t" r="r" b="b"/>
              <a:pathLst>
                <a:path w="5438" h="875" extrusionOk="0">
                  <a:moveTo>
                    <a:pt x="5437" y="0"/>
                  </a:moveTo>
                  <a:lnTo>
                    <a:pt x="5437" y="0"/>
                  </a:lnTo>
                  <a:cubicBezTo>
                    <a:pt x="4479" y="443"/>
                    <a:pt x="3460" y="661"/>
                    <a:pt x="2441" y="661"/>
                  </a:cubicBezTo>
                  <a:cubicBezTo>
                    <a:pt x="1616" y="661"/>
                    <a:pt x="791" y="518"/>
                    <a:pt x="0" y="234"/>
                  </a:cubicBezTo>
                  <a:lnTo>
                    <a:pt x="0" y="234"/>
                  </a:lnTo>
                  <a:cubicBezTo>
                    <a:pt x="234" y="401"/>
                    <a:pt x="500" y="534"/>
                    <a:pt x="767" y="601"/>
                  </a:cubicBezTo>
                  <a:cubicBezTo>
                    <a:pt x="1321" y="776"/>
                    <a:pt x="1899" y="874"/>
                    <a:pt x="2481" y="874"/>
                  </a:cubicBezTo>
                  <a:cubicBezTo>
                    <a:pt x="2566" y="874"/>
                    <a:pt x="2651" y="872"/>
                    <a:pt x="2735" y="868"/>
                  </a:cubicBezTo>
                  <a:cubicBezTo>
                    <a:pt x="3403" y="834"/>
                    <a:pt x="4070" y="701"/>
                    <a:pt x="4703" y="434"/>
                  </a:cubicBezTo>
                  <a:cubicBezTo>
                    <a:pt x="4970" y="334"/>
                    <a:pt x="5204" y="201"/>
                    <a:pt x="5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5"/>
            <p:cNvSpPr/>
            <p:nvPr/>
          </p:nvSpPr>
          <p:spPr>
            <a:xfrm>
              <a:off x="3140183" y="1762757"/>
              <a:ext cx="110067" cy="211165"/>
            </a:xfrm>
            <a:custGeom>
              <a:avLst/>
              <a:gdLst/>
              <a:ahLst/>
              <a:cxnLst/>
              <a:rect l="l" t="t" r="r" b="b"/>
              <a:pathLst>
                <a:path w="7339" h="14080" extrusionOk="0">
                  <a:moveTo>
                    <a:pt x="4485" y="1"/>
                  </a:moveTo>
                  <a:cubicBezTo>
                    <a:pt x="4426" y="1"/>
                    <a:pt x="4366" y="1"/>
                    <a:pt x="4303" y="3"/>
                  </a:cubicBezTo>
                  <a:cubicBezTo>
                    <a:pt x="4303" y="3"/>
                    <a:pt x="4278" y="2"/>
                    <a:pt x="4235" y="2"/>
                  </a:cubicBezTo>
                  <a:cubicBezTo>
                    <a:pt x="3973" y="2"/>
                    <a:pt x="3045" y="27"/>
                    <a:pt x="2902" y="370"/>
                  </a:cubicBezTo>
                  <a:cubicBezTo>
                    <a:pt x="2869" y="704"/>
                    <a:pt x="2902" y="970"/>
                    <a:pt x="3203" y="1037"/>
                  </a:cubicBezTo>
                  <a:lnTo>
                    <a:pt x="4470" y="1371"/>
                  </a:lnTo>
                  <a:lnTo>
                    <a:pt x="4037" y="3139"/>
                  </a:lnTo>
                  <a:cubicBezTo>
                    <a:pt x="4037" y="3139"/>
                    <a:pt x="3361" y="4802"/>
                    <a:pt x="2583" y="4802"/>
                  </a:cubicBezTo>
                  <a:cubicBezTo>
                    <a:pt x="2479" y="4802"/>
                    <a:pt x="2374" y="4773"/>
                    <a:pt x="2269" y="4706"/>
                  </a:cubicBezTo>
                  <a:cubicBezTo>
                    <a:pt x="1501" y="4206"/>
                    <a:pt x="2069" y="3139"/>
                    <a:pt x="2069" y="3139"/>
                  </a:cubicBezTo>
                  <a:cubicBezTo>
                    <a:pt x="2069" y="3139"/>
                    <a:pt x="3770" y="1271"/>
                    <a:pt x="2669" y="737"/>
                  </a:cubicBezTo>
                  <a:cubicBezTo>
                    <a:pt x="2665" y="735"/>
                    <a:pt x="2659" y="734"/>
                    <a:pt x="2653" y="734"/>
                  </a:cubicBezTo>
                  <a:cubicBezTo>
                    <a:pt x="2433" y="734"/>
                    <a:pt x="1184" y="1888"/>
                    <a:pt x="567" y="2505"/>
                  </a:cubicBezTo>
                  <a:cubicBezTo>
                    <a:pt x="334" y="2738"/>
                    <a:pt x="201" y="3039"/>
                    <a:pt x="167" y="3372"/>
                  </a:cubicBezTo>
                  <a:lnTo>
                    <a:pt x="34" y="6941"/>
                  </a:lnTo>
                  <a:cubicBezTo>
                    <a:pt x="0" y="7608"/>
                    <a:pt x="134" y="8276"/>
                    <a:pt x="434" y="8843"/>
                  </a:cubicBezTo>
                  <a:lnTo>
                    <a:pt x="934" y="9743"/>
                  </a:lnTo>
                  <a:lnTo>
                    <a:pt x="34" y="11378"/>
                  </a:lnTo>
                  <a:lnTo>
                    <a:pt x="4203" y="14080"/>
                  </a:lnTo>
                  <a:lnTo>
                    <a:pt x="5971" y="8376"/>
                  </a:lnTo>
                  <a:lnTo>
                    <a:pt x="7306" y="5040"/>
                  </a:lnTo>
                  <a:cubicBezTo>
                    <a:pt x="7339" y="4640"/>
                    <a:pt x="7172" y="4273"/>
                    <a:pt x="6872" y="4006"/>
                  </a:cubicBezTo>
                  <a:lnTo>
                    <a:pt x="6505" y="3706"/>
                  </a:lnTo>
                  <a:lnTo>
                    <a:pt x="6605" y="3239"/>
                  </a:lnTo>
                  <a:cubicBezTo>
                    <a:pt x="6638" y="2972"/>
                    <a:pt x="6538" y="2672"/>
                    <a:pt x="6338" y="2505"/>
                  </a:cubicBezTo>
                  <a:lnTo>
                    <a:pt x="6105" y="2305"/>
                  </a:lnTo>
                  <a:lnTo>
                    <a:pt x="6305" y="1537"/>
                  </a:lnTo>
                  <a:cubicBezTo>
                    <a:pt x="6337" y="1212"/>
                    <a:pt x="6718" y="1"/>
                    <a:pt x="4485"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5"/>
            <p:cNvSpPr/>
            <p:nvPr/>
          </p:nvSpPr>
          <p:spPr>
            <a:xfrm>
              <a:off x="3224716" y="1795314"/>
              <a:ext cx="7529" cy="45532"/>
            </a:xfrm>
            <a:custGeom>
              <a:avLst/>
              <a:gdLst/>
              <a:ahLst/>
              <a:cxnLst/>
              <a:rect l="l" t="t" r="r" b="b"/>
              <a:pathLst>
                <a:path w="502" h="3036" extrusionOk="0">
                  <a:moveTo>
                    <a:pt x="501" y="0"/>
                  </a:moveTo>
                  <a:cubicBezTo>
                    <a:pt x="434" y="134"/>
                    <a:pt x="368" y="267"/>
                    <a:pt x="301" y="401"/>
                  </a:cubicBezTo>
                  <a:cubicBezTo>
                    <a:pt x="201" y="767"/>
                    <a:pt x="101" y="1134"/>
                    <a:pt x="67" y="1535"/>
                  </a:cubicBezTo>
                  <a:cubicBezTo>
                    <a:pt x="201" y="1868"/>
                    <a:pt x="268" y="2235"/>
                    <a:pt x="168" y="2602"/>
                  </a:cubicBezTo>
                  <a:cubicBezTo>
                    <a:pt x="134" y="2736"/>
                    <a:pt x="67" y="2869"/>
                    <a:pt x="1" y="3036"/>
                  </a:cubicBezTo>
                  <a:cubicBezTo>
                    <a:pt x="34" y="3002"/>
                    <a:pt x="67" y="2969"/>
                    <a:pt x="101" y="2936"/>
                  </a:cubicBezTo>
                  <a:cubicBezTo>
                    <a:pt x="168" y="2836"/>
                    <a:pt x="201" y="2736"/>
                    <a:pt x="234" y="2635"/>
                  </a:cubicBezTo>
                  <a:cubicBezTo>
                    <a:pt x="268" y="2469"/>
                    <a:pt x="301" y="2269"/>
                    <a:pt x="301" y="2102"/>
                  </a:cubicBezTo>
                  <a:cubicBezTo>
                    <a:pt x="268" y="2002"/>
                    <a:pt x="268" y="1902"/>
                    <a:pt x="234" y="1802"/>
                  </a:cubicBezTo>
                  <a:cubicBezTo>
                    <a:pt x="201" y="1701"/>
                    <a:pt x="168" y="1601"/>
                    <a:pt x="134" y="1501"/>
                  </a:cubicBezTo>
                  <a:cubicBezTo>
                    <a:pt x="201" y="1134"/>
                    <a:pt x="268" y="801"/>
                    <a:pt x="368" y="434"/>
                  </a:cubicBezTo>
                  <a:cubicBezTo>
                    <a:pt x="468" y="167"/>
                    <a:pt x="501"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5"/>
            <p:cNvSpPr/>
            <p:nvPr/>
          </p:nvSpPr>
          <p:spPr>
            <a:xfrm>
              <a:off x="3235229" y="1815319"/>
              <a:ext cx="5009" cy="26036"/>
            </a:xfrm>
            <a:custGeom>
              <a:avLst/>
              <a:gdLst/>
              <a:ahLst/>
              <a:cxnLst/>
              <a:rect l="l" t="t" r="r" b="b"/>
              <a:pathLst>
                <a:path w="334" h="1736" extrusionOk="0">
                  <a:moveTo>
                    <a:pt x="234" y="1"/>
                  </a:moveTo>
                  <a:lnTo>
                    <a:pt x="234" y="1"/>
                  </a:lnTo>
                  <a:cubicBezTo>
                    <a:pt x="134" y="301"/>
                    <a:pt x="67" y="601"/>
                    <a:pt x="0" y="901"/>
                  </a:cubicBezTo>
                  <a:lnTo>
                    <a:pt x="0" y="968"/>
                  </a:lnTo>
                  <a:lnTo>
                    <a:pt x="0" y="1001"/>
                  </a:lnTo>
                  <a:cubicBezTo>
                    <a:pt x="167" y="1135"/>
                    <a:pt x="234" y="1301"/>
                    <a:pt x="234" y="1502"/>
                  </a:cubicBezTo>
                  <a:cubicBezTo>
                    <a:pt x="234" y="1568"/>
                    <a:pt x="200" y="1668"/>
                    <a:pt x="167" y="1735"/>
                  </a:cubicBezTo>
                  <a:cubicBezTo>
                    <a:pt x="200" y="1735"/>
                    <a:pt x="267" y="1668"/>
                    <a:pt x="300" y="1535"/>
                  </a:cubicBezTo>
                  <a:cubicBezTo>
                    <a:pt x="334" y="1301"/>
                    <a:pt x="267" y="1101"/>
                    <a:pt x="67" y="968"/>
                  </a:cubicBezTo>
                  <a:lnTo>
                    <a:pt x="67" y="901"/>
                  </a:lnTo>
                  <a:cubicBezTo>
                    <a:pt x="167" y="601"/>
                    <a:pt x="200" y="30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5"/>
            <p:cNvSpPr/>
            <p:nvPr/>
          </p:nvSpPr>
          <p:spPr>
            <a:xfrm>
              <a:off x="3159183" y="1742783"/>
              <a:ext cx="93074" cy="171496"/>
            </a:xfrm>
            <a:custGeom>
              <a:avLst/>
              <a:gdLst/>
              <a:ahLst/>
              <a:cxnLst/>
              <a:rect l="l" t="t" r="r" b="b"/>
              <a:pathLst>
                <a:path w="6206" h="11435" extrusionOk="0">
                  <a:moveTo>
                    <a:pt x="1" y="1"/>
                  </a:moveTo>
                  <a:lnTo>
                    <a:pt x="34" y="1202"/>
                  </a:lnTo>
                  <a:lnTo>
                    <a:pt x="5171" y="11142"/>
                  </a:lnTo>
                  <a:cubicBezTo>
                    <a:pt x="5265" y="11329"/>
                    <a:pt x="5441" y="11434"/>
                    <a:pt x="5629" y="11434"/>
                  </a:cubicBezTo>
                  <a:cubicBezTo>
                    <a:pt x="5710" y="11434"/>
                    <a:pt x="5792" y="11415"/>
                    <a:pt x="5872" y="11376"/>
                  </a:cubicBezTo>
                  <a:cubicBezTo>
                    <a:pt x="6105" y="11242"/>
                    <a:pt x="6205" y="10942"/>
                    <a:pt x="6072" y="10675"/>
                  </a:cubicBezTo>
                  <a:lnTo>
                    <a:pt x="968" y="735"/>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5"/>
            <p:cNvSpPr/>
            <p:nvPr/>
          </p:nvSpPr>
          <p:spPr>
            <a:xfrm>
              <a:off x="3141188" y="1772295"/>
              <a:ext cx="46537" cy="68554"/>
            </a:xfrm>
            <a:custGeom>
              <a:avLst/>
              <a:gdLst/>
              <a:ahLst/>
              <a:cxnLst/>
              <a:rect l="l" t="t" r="r" b="b"/>
              <a:pathLst>
                <a:path w="3103" h="4571" extrusionOk="0">
                  <a:moveTo>
                    <a:pt x="2502" y="1"/>
                  </a:moveTo>
                  <a:lnTo>
                    <a:pt x="134" y="2069"/>
                  </a:lnTo>
                  <a:lnTo>
                    <a:pt x="0" y="4571"/>
                  </a:lnTo>
                  <a:lnTo>
                    <a:pt x="1835" y="3637"/>
                  </a:lnTo>
                  <a:cubicBezTo>
                    <a:pt x="1635" y="3270"/>
                    <a:pt x="1701" y="2836"/>
                    <a:pt x="1968" y="2503"/>
                  </a:cubicBezTo>
                  <a:cubicBezTo>
                    <a:pt x="1968" y="2503"/>
                    <a:pt x="2969" y="1235"/>
                    <a:pt x="3036" y="835"/>
                  </a:cubicBezTo>
                  <a:cubicBezTo>
                    <a:pt x="3102" y="401"/>
                    <a:pt x="2502" y="1"/>
                    <a:pt x="2502"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a:off x="2295301" y="2336056"/>
              <a:ext cx="113066" cy="180615"/>
            </a:xfrm>
            <a:custGeom>
              <a:avLst/>
              <a:gdLst/>
              <a:ahLst/>
              <a:cxnLst/>
              <a:rect l="l" t="t" r="r" b="b"/>
              <a:pathLst>
                <a:path w="7539" h="12043" extrusionOk="0">
                  <a:moveTo>
                    <a:pt x="7139" y="0"/>
                  </a:moveTo>
                  <a:lnTo>
                    <a:pt x="3736" y="1235"/>
                  </a:lnTo>
                  <a:lnTo>
                    <a:pt x="0" y="12042"/>
                  </a:lnTo>
                  <a:lnTo>
                    <a:pt x="7539" y="5671"/>
                  </a:lnTo>
                  <a:lnTo>
                    <a:pt x="7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5"/>
            <p:cNvSpPr/>
            <p:nvPr/>
          </p:nvSpPr>
          <p:spPr>
            <a:xfrm>
              <a:off x="2801525" y="1916362"/>
              <a:ext cx="422255" cy="461278"/>
            </a:xfrm>
            <a:custGeom>
              <a:avLst/>
              <a:gdLst/>
              <a:ahLst/>
              <a:cxnLst/>
              <a:rect l="l" t="t" r="r" b="b"/>
              <a:pathLst>
                <a:path w="28155" h="30757" extrusionOk="0">
                  <a:moveTo>
                    <a:pt x="21850" y="1"/>
                  </a:moveTo>
                  <a:lnTo>
                    <a:pt x="15045" y="10742"/>
                  </a:lnTo>
                  <a:lnTo>
                    <a:pt x="4137" y="16479"/>
                  </a:lnTo>
                  <a:cubicBezTo>
                    <a:pt x="4137" y="16479"/>
                    <a:pt x="2659" y="15626"/>
                    <a:pt x="1776" y="15626"/>
                  </a:cubicBezTo>
                  <a:cubicBezTo>
                    <a:pt x="1702" y="15626"/>
                    <a:pt x="1633" y="15632"/>
                    <a:pt x="1568" y="15645"/>
                  </a:cubicBezTo>
                  <a:cubicBezTo>
                    <a:pt x="968" y="15845"/>
                    <a:pt x="401" y="16212"/>
                    <a:pt x="1" y="16713"/>
                  </a:cubicBezTo>
                  <a:lnTo>
                    <a:pt x="1668" y="30756"/>
                  </a:lnTo>
                  <a:lnTo>
                    <a:pt x="5805" y="27721"/>
                  </a:lnTo>
                  <a:lnTo>
                    <a:pt x="19881" y="19815"/>
                  </a:lnTo>
                  <a:lnTo>
                    <a:pt x="28154" y="4170"/>
                  </a:lnTo>
                  <a:lnTo>
                    <a:pt x="2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5"/>
            <p:cNvSpPr/>
            <p:nvPr/>
          </p:nvSpPr>
          <p:spPr>
            <a:xfrm>
              <a:off x="2285793" y="2230514"/>
              <a:ext cx="197127" cy="378687"/>
            </a:xfrm>
            <a:custGeom>
              <a:avLst/>
              <a:gdLst/>
              <a:ahLst/>
              <a:cxnLst/>
              <a:rect l="l" t="t" r="r" b="b"/>
              <a:pathLst>
                <a:path w="13144" h="25250" extrusionOk="0">
                  <a:moveTo>
                    <a:pt x="12042" y="0"/>
                  </a:moveTo>
                  <a:cubicBezTo>
                    <a:pt x="10775" y="901"/>
                    <a:pt x="9774" y="2135"/>
                    <a:pt x="9207" y="3569"/>
                  </a:cubicBezTo>
                  <a:cubicBezTo>
                    <a:pt x="8473" y="5371"/>
                    <a:pt x="3736" y="13443"/>
                    <a:pt x="1068" y="18080"/>
                  </a:cubicBezTo>
                  <a:cubicBezTo>
                    <a:pt x="100" y="19781"/>
                    <a:pt x="0" y="22750"/>
                    <a:pt x="1335" y="24184"/>
                  </a:cubicBezTo>
                  <a:cubicBezTo>
                    <a:pt x="2088" y="24968"/>
                    <a:pt x="2905" y="25249"/>
                    <a:pt x="3802" y="25249"/>
                  </a:cubicBezTo>
                  <a:cubicBezTo>
                    <a:pt x="4852" y="25249"/>
                    <a:pt x="6011" y="24865"/>
                    <a:pt x="7306" y="24451"/>
                  </a:cubicBezTo>
                  <a:cubicBezTo>
                    <a:pt x="8340" y="24084"/>
                    <a:pt x="13143" y="16745"/>
                    <a:pt x="13143" y="16745"/>
                  </a:cubicBezTo>
                  <a:lnTo>
                    <a:pt x="120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5"/>
            <p:cNvSpPr/>
            <p:nvPr/>
          </p:nvSpPr>
          <p:spPr>
            <a:xfrm>
              <a:off x="2455370" y="2173484"/>
              <a:ext cx="407737" cy="637859"/>
            </a:xfrm>
            <a:custGeom>
              <a:avLst/>
              <a:gdLst/>
              <a:ahLst/>
              <a:cxnLst/>
              <a:rect l="l" t="t" r="r" b="b"/>
              <a:pathLst>
                <a:path w="27187" h="42531" extrusionOk="0">
                  <a:moveTo>
                    <a:pt x="17813" y="0"/>
                  </a:moveTo>
                  <a:lnTo>
                    <a:pt x="8173" y="634"/>
                  </a:lnTo>
                  <a:lnTo>
                    <a:pt x="734" y="3803"/>
                  </a:lnTo>
                  <a:lnTo>
                    <a:pt x="0" y="10508"/>
                  </a:lnTo>
                  <a:lnTo>
                    <a:pt x="2936" y="35659"/>
                  </a:lnTo>
                  <a:lnTo>
                    <a:pt x="1468" y="42531"/>
                  </a:lnTo>
                  <a:lnTo>
                    <a:pt x="27187" y="41363"/>
                  </a:lnTo>
                  <a:lnTo>
                    <a:pt x="24818" y="26786"/>
                  </a:lnTo>
                  <a:lnTo>
                    <a:pt x="26986" y="1001"/>
                  </a:lnTo>
                  <a:lnTo>
                    <a:pt x="178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5"/>
            <p:cNvSpPr/>
            <p:nvPr/>
          </p:nvSpPr>
          <p:spPr>
            <a:xfrm>
              <a:off x="2453375" y="2332547"/>
              <a:ext cx="45532" cy="375732"/>
            </a:xfrm>
            <a:custGeom>
              <a:avLst/>
              <a:gdLst/>
              <a:ahLst/>
              <a:cxnLst/>
              <a:rect l="l" t="t" r="r" b="b"/>
              <a:pathLst>
                <a:path w="3036" h="25053" extrusionOk="0">
                  <a:moveTo>
                    <a:pt x="67" y="1"/>
                  </a:moveTo>
                  <a:cubicBezTo>
                    <a:pt x="67" y="1"/>
                    <a:pt x="67" y="1"/>
                    <a:pt x="67" y="1"/>
                  </a:cubicBezTo>
                  <a:cubicBezTo>
                    <a:pt x="0" y="34"/>
                    <a:pt x="600" y="5605"/>
                    <a:pt x="1401" y="12543"/>
                  </a:cubicBezTo>
                  <a:cubicBezTo>
                    <a:pt x="2202" y="19448"/>
                    <a:pt x="2902" y="25052"/>
                    <a:pt x="2969" y="25052"/>
                  </a:cubicBezTo>
                  <a:cubicBezTo>
                    <a:pt x="3036" y="25019"/>
                    <a:pt x="2435" y="19415"/>
                    <a:pt x="1635" y="12510"/>
                  </a:cubicBezTo>
                  <a:cubicBezTo>
                    <a:pt x="803" y="5592"/>
                    <a:pt x="10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5"/>
            <p:cNvSpPr/>
            <p:nvPr/>
          </p:nvSpPr>
          <p:spPr>
            <a:xfrm>
              <a:off x="2825039" y="2274528"/>
              <a:ext cx="30535" cy="332195"/>
            </a:xfrm>
            <a:custGeom>
              <a:avLst/>
              <a:gdLst/>
              <a:ahLst/>
              <a:cxnLst/>
              <a:rect l="l" t="t" r="r" b="b"/>
              <a:pathLst>
                <a:path w="2036" h="22150" extrusionOk="0">
                  <a:moveTo>
                    <a:pt x="2035" y="0"/>
                  </a:moveTo>
                  <a:cubicBezTo>
                    <a:pt x="2002" y="67"/>
                    <a:pt x="1968" y="167"/>
                    <a:pt x="1968" y="234"/>
                  </a:cubicBezTo>
                  <a:cubicBezTo>
                    <a:pt x="1968" y="401"/>
                    <a:pt x="1935" y="634"/>
                    <a:pt x="1868" y="868"/>
                  </a:cubicBezTo>
                  <a:cubicBezTo>
                    <a:pt x="1802" y="1435"/>
                    <a:pt x="1702" y="2235"/>
                    <a:pt x="1568" y="3236"/>
                  </a:cubicBezTo>
                  <a:cubicBezTo>
                    <a:pt x="1335" y="5238"/>
                    <a:pt x="1034" y="8006"/>
                    <a:pt x="734" y="11075"/>
                  </a:cubicBezTo>
                  <a:cubicBezTo>
                    <a:pt x="434" y="14111"/>
                    <a:pt x="234" y="16879"/>
                    <a:pt x="134" y="18914"/>
                  </a:cubicBezTo>
                  <a:cubicBezTo>
                    <a:pt x="67" y="19915"/>
                    <a:pt x="34" y="20715"/>
                    <a:pt x="34" y="21282"/>
                  </a:cubicBezTo>
                  <a:lnTo>
                    <a:pt x="34" y="21950"/>
                  </a:lnTo>
                  <a:cubicBezTo>
                    <a:pt x="67" y="21749"/>
                    <a:pt x="67" y="21549"/>
                    <a:pt x="100" y="21282"/>
                  </a:cubicBezTo>
                  <a:cubicBezTo>
                    <a:pt x="134" y="20682"/>
                    <a:pt x="201" y="19881"/>
                    <a:pt x="267" y="18914"/>
                  </a:cubicBezTo>
                  <a:cubicBezTo>
                    <a:pt x="434" y="16913"/>
                    <a:pt x="634" y="14111"/>
                    <a:pt x="934" y="11075"/>
                  </a:cubicBezTo>
                  <a:cubicBezTo>
                    <a:pt x="1268" y="8040"/>
                    <a:pt x="1535" y="5304"/>
                    <a:pt x="1735" y="3269"/>
                  </a:cubicBezTo>
                  <a:lnTo>
                    <a:pt x="1968" y="901"/>
                  </a:lnTo>
                  <a:cubicBezTo>
                    <a:pt x="2002" y="634"/>
                    <a:pt x="2035" y="401"/>
                    <a:pt x="2035" y="234"/>
                  </a:cubicBezTo>
                  <a:cubicBezTo>
                    <a:pt x="2035" y="167"/>
                    <a:pt x="2035" y="101"/>
                    <a:pt x="2035" y="0"/>
                  </a:cubicBezTo>
                  <a:close/>
                  <a:moveTo>
                    <a:pt x="34" y="21950"/>
                  </a:moveTo>
                  <a:cubicBezTo>
                    <a:pt x="0" y="22016"/>
                    <a:pt x="0" y="22083"/>
                    <a:pt x="34" y="22150"/>
                  </a:cubicBezTo>
                  <a:cubicBezTo>
                    <a:pt x="34" y="22083"/>
                    <a:pt x="34" y="22016"/>
                    <a:pt x="34" y="2195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5"/>
            <p:cNvSpPr/>
            <p:nvPr/>
          </p:nvSpPr>
          <p:spPr>
            <a:xfrm>
              <a:off x="2566926" y="2650179"/>
              <a:ext cx="222128" cy="75572"/>
            </a:xfrm>
            <a:custGeom>
              <a:avLst/>
              <a:gdLst/>
              <a:ahLst/>
              <a:cxnLst/>
              <a:rect l="l" t="t" r="r" b="b"/>
              <a:pathLst>
                <a:path w="14811" h="5039" extrusionOk="0">
                  <a:moveTo>
                    <a:pt x="14808" y="1"/>
                  </a:moveTo>
                  <a:cubicBezTo>
                    <a:pt x="14752" y="1"/>
                    <a:pt x="14185" y="722"/>
                    <a:pt x="13076" y="1603"/>
                  </a:cubicBezTo>
                  <a:cubicBezTo>
                    <a:pt x="12743" y="1870"/>
                    <a:pt x="12442" y="2103"/>
                    <a:pt x="12109" y="2303"/>
                  </a:cubicBezTo>
                  <a:cubicBezTo>
                    <a:pt x="11742" y="2570"/>
                    <a:pt x="11342" y="2770"/>
                    <a:pt x="10908" y="3037"/>
                  </a:cubicBezTo>
                  <a:cubicBezTo>
                    <a:pt x="9974" y="3504"/>
                    <a:pt x="9007" y="3905"/>
                    <a:pt x="8006" y="4238"/>
                  </a:cubicBezTo>
                  <a:cubicBezTo>
                    <a:pt x="7005" y="4505"/>
                    <a:pt x="5971" y="4705"/>
                    <a:pt x="4904" y="4805"/>
                  </a:cubicBezTo>
                  <a:cubicBezTo>
                    <a:pt x="4437" y="4839"/>
                    <a:pt x="3936" y="4872"/>
                    <a:pt x="3536" y="4872"/>
                  </a:cubicBezTo>
                  <a:cubicBezTo>
                    <a:pt x="3136" y="4872"/>
                    <a:pt x="2735" y="4839"/>
                    <a:pt x="2335" y="4805"/>
                  </a:cubicBezTo>
                  <a:cubicBezTo>
                    <a:pt x="953" y="4679"/>
                    <a:pt x="103" y="4435"/>
                    <a:pt x="9" y="4435"/>
                  </a:cubicBezTo>
                  <a:cubicBezTo>
                    <a:pt x="3" y="4435"/>
                    <a:pt x="0" y="4436"/>
                    <a:pt x="0" y="4438"/>
                  </a:cubicBezTo>
                  <a:cubicBezTo>
                    <a:pt x="167" y="4505"/>
                    <a:pt x="367" y="4572"/>
                    <a:pt x="601" y="4638"/>
                  </a:cubicBezTo>
                  <a:cubicBezTo>
                    <a:pt x="834" y="4705"/>
                    <a:pt x="1068" y="4738"/>
                    <a:pt x="1334" y="4805"/>
                  </a:cubicBezTo>
                  <a:cubicBezTo>
                    <a:pt x="1635" y="4872"/>
                    <a:pt x="1968" y="4905"/>
                    <a:pt x="2302" y="4939"/>
                  </a:cubicBezTo>
                  <a:cubicBezTo>
                    <a:pt x="2702" y="5005"/>
                    <a:pt x="3102" y="5005"/>
                    <a:pt x="3536" y="5039"/>
                  </a:cubicBezTo>
                  <a:cubicBezTo>
                    <a:pt x="4003" y="5039"/>
                    <a:pt x="4437" y="5039"/>
                    <a:pt x="4904" y="5005"/>
                  </a:cubicBezTo>
                  <a:cubicBezTo>
                    <a:pt x="7038" y="4839"/>
                    <a:pt x="9140" y="4238"/>
                    <a:pt x="11008" y="3171"/>
                  </a:cubicBezTo>
                  <a:cubicBezTo>
                    <a:pt x="11408" y="2937"/>
                    <a:pt x="11842" y="2704"/>
                    <a:pt x="12175" y="2437"/>
                  </a:cubicBezTo>
                  <a:cubicBezTo>
                    <a:pt x="12509" y="2203"/>
                    <a:pt x="12843" y="1970"/>
                    <a:pt x="13143" y="1703"/>
                  </a:cubicBezTo>
                  <a:cubicBezTo>
                    <a:pt x="13443" y="1503"/>
                    <a:pt x="13677" y="1236"/>
                    <a:pt x="13877" y="1036"/>
                  </a:cubicBezTo>
                  <a:cubicBezTo>
                    <a:pt x="14077" y="869"/>
                    <a:pt x="14244" y="702"/>
                    <a:pt x="14410" y="502"/>
                  </a:cubicBezTo>
                  <a:cubicBezTo>
                    <a:pt x="14577" y="335"/>
                    <a:pt x="14711" y="169"/>
                    <a:pt x="14811" y="2"/>
                  </a:cubicBezTo>
                  <a:cubicBezTo>
                    <a:pt x="14810" y="1"/>
                    <a:pt x="14809" y="1"/>
                    <a:pt x="14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5"/>
            <p:cNvSpPr/>
            <p:nvPr/>
          </p:nvSpPr>
          <p:spPr>
            <a:xfrm>
              <a:off x="2565426" y="2624460"/>
              <a:ext cx="201116" cy="101248"/>
            </a:xfrm>
            <a:custGeom>
              <a:avLst/>
              <a:gdLst/>
              <a:ahLst/>
              <a:cxnLst/>
              <a:rect l="l" t="t" r="r" b="b"/>
              <a:pathLst>
                <a:path w="13410" h="6751" extrusionOk="0">
                  <a:moveTo>
                    <a:pt x="11224" y="0"/>
                  </a:moveTo>
                  <a:cubicBezTo>
                    <a:pt x="10816" y="0"/>
                    <a:pt x="10402" y="86"/>
                    <a:pt x="10041" y="249"/>
                  </a:cubicBezTo>
                  <a:cubicBezTo>
                    <a:pt x="9006" y="716"/>
                    <a:pt x="8273" y="1650"/>
                    <a:pt x="7439" y="2484"/>
                  </a:cubicBezTo>
                  <a:cubicBezTo>
                    <a:pt x="6638" y="3318"/>
                    <a:pt x="5704" y="4085"/>
                    <a:pt x="4570" y="4185"/>
                  </a:cubicBezTo>
                  <a:cubicBezTo>
                    <a:pt x="3836" y="4152"/>
                    <a:pt x="3136" y="4052"/>
                    <a:pt x="2468" y="3885"/>
                  </a:cubicBezTo>
                  <a:cubicBezTo>
                    <a:pt x="2293" y="3860"/>
                    <a:pt x="2114" y="3845"/>
                    <a:pt x="1936" y="3845"/>
                  </a:cubicBezTo>
                  <a:cubicBezTo>
                    <a:pt x="1401" y="3845"/>
                    <a:pt x="876" y="3977"/>
                    <a:pt x="500" y="4352"/>
                  </a:cubicBezTo>
                  <a:cubicBezTo>
                    <a:pt x="0" y="4886"/>
                    <a:pt x="100" y="6053"/>
                    <a:pt x="1334" y="6420"/>
                  </a:cubicBezTo>
                  <a:cubicBezTo>
                    <a:pt x="2292" y="6641"/>
                    <a:pt x="3266" y="6750"/>
                    <a:pt x="4235" y="6750"/>
                  </a:cubicBezTo>
                  <a:cubicBezTo>
                    <a:pt x="6774" y="6750"/>
                    <a:pt x="9284" y="6001"/>
                    <a:pt x="11408" y="4552"/>
                  </a:cubicBezTo>
                  <a:cubicBezTo>
                    <a:pt x="12042" y="4152"/>
                    <a:pt x="12576" y="3651"/>
                    <a:pt x="12943" y="3051"/>
                  </a:cubicBezTo>
                  <a:cubicBezTo>
                    <a:pt x="13343" y="2417"/>
                    <a:pt x="13410" y="1617"/>
                    <a:pt x="13076" y="950"/>
                  </a:cubicBezTo>
                  <a:cubicBezTo>
                    <a:pt x="12729" y="298"/>
                    <a:pt x="11986" y="0"/>
                    <a:pt x="1122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5"/>
            <p:cNvSpPr/>
            <p:nvPr/>
          </p:nvSpPr>
          <p:spPr>
            <a:xfrm>
              <a:off x="2813537" y="2186486"/>
              <a:ext cx="36024" cy="50047"/>
            </a:xfrm>
            <a:custGeom>
              <a:avLst/>
              <a:gdLst/>
              <a:ahLst/>
              <a:cxnLst/>
              <a:rect l="l" t="t" r="r" b="b"/>
              <a:pathLst>
                <a:path w="2402" h="3337" extrusionOk="0">
                  <a:moveTo>
                    <a:pt x="0" y="1"/>
                  </a:moveTo>
                  <a:lnTo>
                    <a:pt x="0" y="1"/>
                  </a:lnTo>
                  <a:cubicBezTo>
                    <a:pt x="534" y="434"/>
                    <a:pt x="1034" y="901"/>
                    <a:pt x="1501" y="1468"/>
                  </a:cubicBezTo>
                  <a:cubicBezTo>
                    <a:pt x="1868" y="2035"/>
                    <a:pt x="2168" y="2669"/>
                    <a:pt x="2402" y="3336"/>
                  </a:cubicBezTo>
                  <a:cubicBezTo>
                    <a:pt x="2369" y="2602"/>
                    <a:pt x="2102" y="1902"/>
                    <a:pt x="1668" y="1335"/>
                  </a:cubicBezTo>
                  <a:cubicBezTo>
                    <a:pt x="1268" y="734"/>
                    <a:pt x="667" y="26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5"/>
            <p:cNvSpPr/>
            <p:nvPr/>
          </p:nvSpPr>
          <p:spPr>
            <a:xfrm>
              <a:off x="2284788" y="2407588"/>
              <a:ext cx="71553" cy="165602"/>
            </a:xfrm>
            <a:custGeom>
              <a:avLst/>
              <a:gdLst/>
              <a:ahLst/>
              <a:cxnLst/>
              <a:rect l="l" t="t" r="r" b="b"/>
              <a:pathLst>
                <a:path w="4771" h="11042" extrusionOk="0">
                  <a:moveTo>
                    <a:pt x="4771" y="0"/>
                  </a:moveTo>
                  <a:lnTo>
                    <a:pt x="4771" y="0"/>
                  </a:lnTo>
                  <a:cubicBezTo>
                    <a:pt x="4637" y="101"/>
                    <a:pt x="4537" y="234"/>
                    <a:pt x="4471" y="367"/>
                  </a:cubicBezTo>
                  <a:lnTo>
                    <a:pt x="3737" y="1468"/>
                  </a:lnTo>
                  <a:cubicBezTo>
                    <a:pt x="3136" y="2402"/>
                    <a:pt x="2302" y="3703"/>
                    <a:pt x="1435" y="5137"/>
                  </a:cubicBezTo>
                  <a:cubicBezTo>
                    <a:pt x="601" y="6338"/>
                    <a:pt x="134" y="7773"/>
                    <a:pt x="34" y="9240"/>
                  </a:cubicBezTo>
                  <a:cubicBezTo>
                    <a:pt x="1" y="9674"/>
                    <a:pt x="1" y="10108"/>
                    <a:pt x="67" y="10541"/>
                  </a:cubicBezTo>
                  <a:cubicBezTo>
                    <a:pt x="67" y="10708"/>
                    <a:pt x="101" y="10875"/>
                    <a:pt x="134" y="11042"/>
                  </a:cubicBezTo>
                  <a:cubicBezTo>
                    <a:pt x="201" y="11042"/>
                    <a:pt x="101" y="10341"/>
                    <a:pt x="201" y="9240"/>
                  </a:cubicBezTo>
                  <a:cubicBezTo>
                    <a:pt x="334" y="7806"/>
                    <a:pt x="801" y="6438"/>
                    <a:pt x="1602" y="5238"/>
                  </a:cubicBezTo>
                  <a:cubicBezTo>
                    <a:pt x="2502" y="3803"/>
                    <a:pt x="3303" y="2502"/>
                    <a:pt x="3870" y="1535"/>
                  </a:cubicBezTo>
                  <a:cubicBezTo>
                    <a:pt x="4137" y="1101"/>
                    <a:pt x="4370" y="734"/>
                    <a:pt x="4537" y="401"/>
                  </a:cubicBezTo>
                  <a:cubicBezTo>
                    <a:pt x="4637" y="267"/>
                    <a:pt x="4704" y="134"/>
                    <a:pt x="4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5"/>
            <p:cNvSpPr/>
            <p:nvPr/>
          </p:nvSpPr>
          <p:spPr>
            <a:xfrm>
              <a:off x="2546411" y="2141468"/>
              <a:ext cx="235641" cy="170807"/>
            </a:xfrm>
            <a:custGeom>
              <a:avLst/>
              <a:gdLst/>
              <a:ahLst/>
              <a:cxnLst/>
              <a:rect l="l" t="t" r="r" b="b"/>
              <a:pathLst>
                <a:path w="15712" h="11389" extrusionOk="0">
                  <a:moveTo>
                    <a:pt x="12243" y="0"/>
                  </a:moveTo>
                  <a:cubicBezTo>
                    <a:pt x="11609" y="0"/>
                    <a:pt x="11108" y="401"/>
                    <a:pt x="10608" y="768"/>
                  </a:cubicBezTo>
                  <a:cubicBezTo>
                    <a:pt x="9239" y="1743"/>
                    <a:pt x="7756" y="2165"/>
                    <a:pt x="6236" y="2165"/>
                  </a:cubicBezTo>
                  <a:cubicBezTo>
                    <a:pt x="4792" y="2165"/>
                    <a:pt x="3314" y="1784"/>
                    <a:pt x="1868" y="1135"/>
                  </a:cubicBezTo>
                  <a:lnTo>
                    <a:pt x="1802" y="701"/>
                  </a:lnTo>
                  <a:cubicBezTo>
                    <a:pt x="1776" y="684"/>
                    <a:pt x="1744" y="676"/>
                    <a:pt x="1707" y="676"/>
                  </a:cubicBezTo>
                  <a:cubicBezTo>
                    <a:pt x="1318" y="676"/>
                    <a:pt x="381" y="1584"/>
                    <a:pt x="167" y="2102"/>
                  </a:cubicBezTo>
                  <a:cubicBezTo>
                    <a:pt x="0" y="2702"/>
                    <a:pt x="0" y="3336"/>
                    <a:pt x="167" y="3937"/>
                  </a:cubicBezTo>
                  <a:cubicBezTo>
                    <a:pt x="634" y="6205"/>
                    <a:pt x="1868" y="8273"/>
                    <a:pt x="3703" y="9707"/>
                  </a:cubicBezTo>
                  <a:cubicBezTo>
                    <a:pt x="5149" y="10818"/>
                    <a:pt x="6915" y="11388"/>
                    <a:pt x="8707" y="11388"/>
                  </a:cubicBezTo>
                  <a:cubicBezTo>
                    <a:pt x="9230" y="11388"/>
                    <a:pt x="9755" y="11340"/>
                    <a:pt x="10274" y="11242"/>
                  </a:cubicBezTo>
                  <a:cubicBezTo>
                    <a:pt x="12576" y="10741"/>
                    <a:pt x="14477" y="9107"/>
                    <a:pt x="15311" y="6905"/>
                  </a:cubicBezTo>
                  <a:cubicBezTo>
                    <a:pt x="15645" y="6071"/>
                    <a:pt x="15712" y="5137"/>
                    <a:pt x="15545" y="4237"/>
                  </a:cubicBezTo>
                  <a:cubicBezTo>
                    <a:pt x="15311" y="3136"/>
                    <a:pt x="14644" y="2202"/>
                    <a:pt x="14010" y="1301"/>
                  </a:cubicBezTo>
                  <a:cubicBezTo>
                    <a:pt x="13543" y="701"/>
                    <a:pt x="13010"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5"/>
            <p:cNvSpPr/>
            <p:nvPr/>
          </p:nvSpPr>
          <p:spPr>
            <a:xfrm>
              <a:off x="2548915" y="2200492"/>
              <a:ext cx="231141" cy="154189"/>
            </a:xfrm>
            <a:custGeom>
              <a:avLst/>
              <a:gdLst/>
              <a:ahLst/>
              <a:cxnLst/>
              <a:rect l="l" t="t" r="r" b="b"/>
              <a:pathLst>
                <a:path w="15412" h="10281" extrusionOk="0">
                  <a:moveTo>
                    <a:pt x="0" y="1"/>
                  </a:moveTo>
                  <a:cubicBezTo>
                    <a:pt x="0" y="101"/>
                    <a:pt x="0" y="201"/>
                    <a:pt x="0" y="301"/>
                  </a:cubicBezTo>
                  <a:cubicBezTo>
                    <a:pt x="0" y="468"/>
                    <a:pt x="34" y="734"/>
                    <a:pt x="100" y="1101"/>
                  </a:cubicBezTo>
                  <a:cubicBezTo>
                    <a:pt x="267" y="2102"/>
                    <a:pt x="534" y="3069"/>
                    <a:pt x="901" y="4003"/>
                  </a:cubicBezTo>
                  <a:cubicBezTo>
                    <a:pt x="1435" y="5404"/>
                    <a:pt x="2269" y="6705"/>
                    <a:pt x="3303" y="7773"/>
                  </a:cubicBezTo>
                  <a:cubicBezTo>
                    <a:pt x="4604" y="9107"/>
                    <a:pt x="6305" y="9974"/>
                    <a:pt x="8139" y="10241"/>
                  </a:cubicBezTo>
                  <a:cubicBezTo>
                    <a:pt x="8385" y="10268"/>
                    <a:pt x="8631" y="10281"/>
                    <a:pt x="8876" y="10281"/>
                  </a:cubicBezTo>
                  <a:cubicBezTo>
                    <a:pt x="10491" y="10281"/>
                    <a:pt x="12064" y="9712"/>
                    <a:pt x="13310" y="8640"/>
                  </a:cubicBezTo>
                  <a:cubicBezTo>
                    <a:pt x="13877" y="8073"/>
                    <a:pt x="14344" y="7406"/>
                    <a:pt x="14677" y="6672"/>
                  </a:cubicBezTo>
                  <a:cubicBezTo>
                    <a:pt x="14944" y="6005"/>
                    <a:pt x="15111" y="5338"/>
                    <a:pt x="15211" y="4637"/>
                  </a:cubicBezTo>
                  <a:cubicBezTo>
                    <a:pt x="15378" y="3637"/>
                    <a:pt x="15411" y="2636"/>
                    <a:pt x="15378" y="1635"/>
                  </a:cubicBezTo>
                  <a:cubicBezTo>
                    <a:pt x="15378" y="1268"/>
                    <a:pt x="15345" y="1001"/>
                    <a:pt x="15345" y="801"/>
                  </a:cubicBezTo>
                  <a:cubicBezTo>
                    <a:pt x="15345" y="701"/>
                    <a:pt x="15345" y="601"/>
                    <a:pt x="15311" y="534"/>
                  </a:cubicBezTo>
                  <a:cubicBezTo>
                    <a:pt x="15311" y="601"/>
                    <a:pt x="15311" y="701"/>
                    <a:pt x="15311" y="801"/>
                  </a:cubicBezTo>
                  <a:lnTo>
                    <a:pt x="15311" y="1635"/>
                  </a:lnTo>
                  <a:cubicBezTo>
                    <a:pt x="15311" y="2636"/>
                    <a:pt x="15244" y="3603"/>
                    <a:pt x="15111" y="4604"/>
                  </a:cubicBezTo>
                  <a:cubicBezTo>
                    <a:pt x="14978" y="5271"/>
                    <a:pt x="14811" y="5938"/>
                    <a:pt x="14511" y="6572"/>
                  </a:cubicBezTo>
                  <a:cubicBezTo>
                    <a:pt x="14210" y="7272"/>
                    <a:pt x="13743" y="7940"/>
                    <a:pt x="13176" y="8473"/>
                  </a:cubicBezTo>
                  <a:cubicBezTo>
                    <a:pt x="11996" y="9509"/>
                    <a:pt x="10494" y="10049"/>
                    <a:pt x="8947" y="10049"/>
                  </a:cubicBezTo>
                  <a:cubicBezTo>
                    <a:pt x="8700" y="10049"/>
                    <a:pt x="8453" y="10035"/>
                    <a:pt x="8206" y="10008"/>
                  </a:cubicBezTo>
                  <a:cubicBezTo>
                    <a:pt x="6405" y="9741"/>
                    <a:pt x="4737" y="8907"/>
                    <a:pt x="3469" y="7606"/>
                  </a:cubicBezTo>
                  <a:cubicBezTo>
                    <a:pt x="2435" y="6572"/>
                    <a:pt x="1635" y="5304"/>
                    <a:pt x="1068" y="3937"/>
                  </a:cubicBezTo>
                  <a:cubicBezTo>
                    <a:pt x="701" y="3036"/>
                    <a:pt x="401" y="2069"/>
                    <a:pt x="200" y="1101"/>
                  </a:cubicBezTo>
                  <a:cubicBezTo>
                    <a:pt x="134" y="734"/>
                    <a:pt x="100" y="468"/>
                    <a:pt x="67" y="301"/>
                  </a:cubicBezTo>
                  <a:cubicBezTo>
                    <a:pt x="34" y="201"/>
                    <a:pt x="34"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5"/>
            <p:cNvSpPr/>
            <p:nvPr/>
          </p:nvSpPr>
          <p:spPr>
            <a:xfrm>
              <a:off x="2569925" y="2143972"/>
              <a:ext cx="167597" cy="101578"/>
            </a:xfrm>
            <a:custGeom>
              <a:avLst/>
              <a:gdLst/>
              <a:ahLst/>
              <a:cxnLst/>
              <a:rect l="l" t="t" r="r" b="b"/>
              <a:pathLst>
                <a:path w="11175" h="6773" extrusionOk="0">
                  <a:moveTo>
                    <a:pt x="9907" y="0"/>
                  </a:moveTo>
                  <a:cubicBezTo>
                    <a:pt x="9907" y="0"/>
                    <a:pt x="9107" y="868"/>
                    <a:pt x="6405" y="1768"/>
                  </a:cubicBezTo>
                  <a:cubicBezTo>
                    <a:pt x="5896" y="1954"/>
                    <a:pt x="5339" y="2027"/>
                    <a:pt x="4775" y="2027"/>
                  </a:cubicBezTo>
                  <a:cubicBezTo>
                    <a:pt x="2604" y="2027"/>
                    <a:pt x="334" y="934"/>
                    <a:pt x="334" y="934"/>
                  </a:cubicBezTo>
                  <a:lnTo>
                    <a:pt x="234" y="667"/>
                  </a:lnTo>
                  <a:lnTo>
                    <a:pt x="0" y="1234"/>
                  </a:lnTo>
                  <a:cubicBezTo>
                    <a:pt x="767" y="2535"/>
                    <a:pt x="1668" y="3770"/>
                    <a:pt x="2736" y="4837"/>
                  </a:cubicBezTo>
                  <a:cubicBezTo>
                    <a:pt x="3803" y="5938"/>
                    <a:pt x="5237" y="6638"/>
                    <a:pt x="6738" y="6772"/>
                  </a:cubicBezTo>
                  <a:cubicBezTo>
                    <a:pt x="6770" y="6772"/>
                    <a:pt x="6803" y="6773"/>
                    <a:pt x="6835" y="6773"/>
                  </a:cubicBezTo>
                  <a:cubicBezTo>
                    <a:pt x="8339" y="6773"/>
                    <a:pt x="9887" y="6009"/>
                    <a:pt x="10474" y="4637"/>
                  </a:cubicBezTo>
                  <a:cubicBezTo>
                    <a:pt x="11175" y="3036"/>
                    <a:pt x="10608" y="1601"/>
                    <a:pt x="9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5"/>
            <p:cNvSpPr/>
            <p:nvPr/>
          </p:nvSpPr>
          <p:spPr>
            <a:xfrm>
              <a:off x="2607445" y="2248989"/>
              <a:ext cx="151595" cy="33744"/>
            </a:xfrm>
            <a:custGeom>
              <a:avLst/>
              <a:gdLst/>
              <a:ahLst/>
              <a:cxnLst/>
              <a:rect l="l" t="t" r="r" b="b"/>
              <a:pathLst>
                <a:path w="10108" h="2250" extrusionOk="0">
                  <a:moveTo>
                    <a:pt x="10101" y="0"/>
                  </a:moveTo>
                  <a:cubicBezTo>
                    <a:pt x="10037" y="0"/>
                    <a:pt x="9574" y="389"/>
                    <a:pt x="8773" y="870"/>
                  </a:cubicBezTo>
                  <a:cubicBezTo>
                    <a:pt x="7448" y="1641"/>
                    <a:pt x="5970" y="2037"/>
                    <a:pt x="4486" y="2037"/>
                  </a:cubicBezTo>
                  <a:cubicBezTo>
                    <a:pt x="3467" y="2037"/>
                    <a:pt x="2446" y="1850"/>
                    <a:pt x="1468" y="1470"/>
                  </a:cubicBezTo>
                  <a:cubicBezTo>
                    <a:pt x="577" y="1152"/>
                    <a:pt x="81" y="834"/>
                    <a:pt x="8" y="834"/>
                  </a:cubicBezTo>
                  <a:cubicBezTo>
                    <a:pt x="4" y="834"/>
                    <a:pt x="2" y="835"/>
                    <a:pt x="0" y="836"/>
                  </a:cubicBezTo>
                  <a:cubicBezTo>
                    <a:pt x="100" y="936"/>
                    <a:pt x="234" y="1036"/>
                    <a:pt x="367" y="1103"/>
                  </a:cubicBezTo>
                  <a:cubicBezTo>
                    <a:pt x="667" y="1303"/>
                    <a:pt x="1034" y="1470"/>
                    <a:pt x="1401" y="1637"/>
                  </a:cubicBezTo>
                  <a:cubicBezTo>
                    <a:pt x="2399" y="2047"/>
                    <a:pt x="3454" y="2250"/>
                    <a:pt x="4504" y="2250"/>
                  </a:cubicBezTo>
                  <a:cubicBezTo>
                    <a:pt x="6016" y="2250"/>
                    <a:pt x="7521" y="1830"/>
                    <a:pt x="8840" y="1003"/>
                  </a:cubicBezTo>
                  <a:cubicBezTo>
                    <a:pt x="9173" y="803"/>
                    <a:pt x="9507" y="569"/>
                    <a:pt x="9807" y="302"/>
                  </a:cubicBezTo>
                  <a:cubicBezTo>
                    <a:pt x="9907" y="202"/>
                    <a:pt x="10007" y="102"/>
                    <a:pt x="10107" y="2"/>
                  </a:cubicBezTo>
                  <a:cubicBezTo>
                    <a:pt x="10106" y="1"/>
                    <a:pt x="10104" y="0"/>
                    <a:pt x="10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5"/>
            <p:cNvSpPr/>
            <p:nvPr/>
          </p:nvSpPr>
          <p:spPr>
            <a:xfrm>
              <a:off x="2572429" y="2141963"/>
              <a:ext cx="158089" cy="105837"/>
            </a:xfrm>
            <a:custGeom>
              <a:avLst/>
              <a:gdLst/>
              <a:ahLst/>
              <a:cxnLst/>
              <a:rect l="l" t="t" r="r" b="b"/>
              <a:pathLst>
                <a:path w="10541" h="7057" extrusionOk="0">
                  <a:moveTo>
                    <a:pt x="9507" y="1"/>
                  </a:moveTo>
                  <a:lnTo>
                    <a:pt x="9507" y="1"/>
                  </a:lnTo>
                  <a:cubicBezTo>
                    <a:pt x="9508" y="4"/>
                    <a:pt x="9641" y="270"/>
                    <a:pt x="9774" y="701"/>
                  </a:cubicBezTo>
                  <a:cubicBezTo>
                    <a:pt x="10007" y="1302"/>
                    <a:pt x="10174" y="1936"/>
                    <a:pt x="10241" y="2603"/>
                  </a:cubicBezTo>
                  <a:cubicBezTo>
                    <a:pt x="10341" y="3570"/>
                    <a:pt x="10141" y="4537"/>
                    <a:pt x="9607" y="5371"/>
                  </a:cubicBezTo>
                  <a:cubicBezTo>
                    <a:pt x="9307" y="5838"/>
                    <a:pt x="8873" y="6239"/>
                    <a:pt x="8406" y="6505"/>
                  </a:cubicBezTo>
                  <a:cubicBezTo>
                    <a:pt x="7967" y="6712"/>
                    <a:pt x="7507" y="6839"/>
                    <a:pt x="7043" y="6839"/>
                  </a:cubicBezTo>
                  <a:cubicBezTo>
                    <a:pt x="6908" y="6839"/>
                    <a:pt x="6773" y="6828"/>
                    <a:pt x="6638" y="6806"/>
                  </a:cubicBezTo>
                  <a:cubicBezTo>
                    <a:pt x="6038" y="6739"/>
                    <a:pt x="5437" y="6606"/>
                    <a:pt x="4870" y="6339"/>
                  </a:cubicBezTo>
                  <a:cubicBezTo>
                    <a:pt x="4336" y="6105"/>
                    <a:pt x="3836" y="5838"/>
                    <a:pt x="3369" y="5505"/>
                  </a:cubicBezTo>
                  <a:cubicBezTo>
                    <a:pt x="2569" y="4971"/>
                    <a:pt x="1868" y="4271"/>
                    <a:pt x="1301" y="3503"/>
                  </a:cubicBezTo>
                  <a:cubicBezTo>
                    <a:pt x="767" y="2769"/>
                    <a:pt x="334" y="1969"/>
                    <a:pt x="0" y="1135"/>
                  </a:cubicBezTo>
                  <a:lnTo>
                    <a:pt x="0" y="1135"/>
                  </a:lnTo>
                  <a:cubicBezTo>
                    <a:pt x="0" y="1202"/>
                    <a:pt x="0" y="1268"/>
                    <a:pt x="33" y="1335"/>
                  </a:cubicBezTo>
                  <a:cubicBezTo>
                    <a:pt x="67" y="1502"/>
                    <a:pt x="133" y="1669"/>
                    <a:pt x="200" y="1835"/>
                  </a:cubicBezTo>
                  <a:cubicBezTo>
                    <a:pt x="434" y="2469"/>
                    <a:pt x="767" y="3036"/>
                    <a:pt x="1168" y="3603"/>
                  </a:cubicBezTo>
                  <a:cubicBezTo>
                    <a:pt x="1735" y="4404"/>
                    <a:pt x="2468" y="5104"/>
                    <a:pt x="3269" y="5672"/>
                  </a:cubicBezTo>
                  <a:cubicBezTo>
                    <a:pt x="3736" y="6005"/>
                    <a:pt x="4270" y="6305"/>
                    <a:pt x="4803" y="6539"/>
                  </a:cubicBezTo>
                  <a:cubicBezTo>
                    <a:pt x="5371" y="6806"/>
                    <a:pt x="6004" y="6972"/>
                    <a:pt x="6638" y="7039"/>
                  </a:cubicBezTo>
                  <a:cubicBezTo>
                    <a:pt x="6745" y="7050"/>
                    <a:pt x="6853" y="7056"/>
                    <a:pt x="6962" y="7056"/>
                  </a:cubicBezTo>
                  <a:cubicBezTo>
                    <a:pt x="7495" y="7056"/>
                    <a:pt x="8035" y="6922"/>
                    <a:pt x="8506" y="6672"/>
                  </a:cubicBezTo>
                  <a:cubicBezTo>
                    <a:pt x="9040" y="6405"/>
                    <a:pt x="9473" y="5972"/>
                    <a:pt x="9807" y="5471"/>
                  </a:cubicBezTo>
                  <a:cubicBezTo>
                    <a:pt x="10307" y="4604"/>
                    <a:pt x="10541" y="3570"/>
                    <a:pt x="10407" y="2569"/>
                  </a:cubicBezTo>
                  <a:cubicBezTo>
                    <a:pt x="10307" y="1902"/>
                    <a:pt x="10141" y="1268"/>
                    <a:pt x="9840" y="668"/>
                  </a:cubicBezTo>
                  <a:cubicBezTo>
                    <a:pt x="9774" y="434"/>
                    <a:pt x="9674" y="268"/>
                    <a:pt x="9607" y="168"/>
                  </a:cubicBezTo>
                  <a:cubicBezTo>
                    <a:pt x="9574" y="101"/>
                    <a:pt x="9540" y="68"/>
                    <a:pt x="9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5"/>
            <p:cNvSpPr/>
            <p:nvPr/>
          </p:nvSpPr>
          <p:spPr>
            <a:xfrm>
              <a:off x="2480383" y="2759500"/>
              <a:ext cx="375717" cy="24281"/>
            </a:xfrm>
            <a:custGeom>
              <a:avLst/>
              <a:gdLst/>
              <a:ahLst/>
              <a:cxnLst/>
              <a:rect l="l" t="t" r="r" b="b"/>
              <a:pathLst>
                <a:path w="25052" h="1619" extrusionOk="0">
                  <a:moveTo>
                    <a:pt x="19182" y="0"/>
                  </a:moveTo>
                  <a:cubicBezTo>
                    <a:pt x="17235" y="0"/>
                    <a:pt x="14939" y="42"/>
                    <a:pt x="12476" y="184"/>
                  </a:cubicBezTo>
                  <a:cubicBezTo>
                    <a:pt x="9007" y="351"/>
                    <a:pt x="5905" y="717"/>
                    <a:pt x="3636" y="1018"/>
                  </a:cubicBezTo>
                  <a:cubicBezTo>
                    <a:pt x="2502" y="1184"/>
                    <a:pt x="1601" y="1318"/>
                    <a:pt x="968" y="1418"/>
                  </a:cubicBezTo>
                  <a:lnTo>
                    <a:pt x="267" y="1551"/>
                  </a:lnTo>
                  <a:cubicBezTo>
                    <a:pt x="167" y="1551"/>
                    <a:pt x="67" y="1585"/>
                    <a:pt x="0" y="1618"/>
                  </a:cubicBezTo>
                  <a:lnTo>
                    <a:pt x="267" y="1618"/>
                  </a:lnTo>
                  <a:lnTo>
                    <a:pt x="1001" y="1518"/>
                  </a:lnTo>
                  <a:lnTo>
                    <a:pt x="3670" y="1184"/>
                  </a:lnTo>
                  <a:cubicBezTo>
                    <a:pt x="5905" y="918"/>
                    <a:pt x="9040" y="617"/>
                    <a:pt x="12509" y="417"/>
                  </a:cubicBezTo>
                  <a:cubicBezTo>
                    <a:pt x="15945" y="217"/>
                    <a:pt x="19081" y="184"/>
                    <a:pt x="21349" y="184"/>
                  </a:cubicBezTo>
                  <a:lnTo>
                    <a:pt x="24051" y="217"/>
                  </a:lnTo>
                  <a:lnTo>
                    <a:pt x="24785" y="217"/>
                  </a:lnTo>
                  <a:cubicBezTo>
                    <a:pt x="24835" y="234"/>
                    <a:pt x="24876" y="242"/>
                    <a:pt x="24918" y="242"/>
                  </a:cubicBezTo>
                  <a:cubicBezTo>
                    <a:pt x="24960" y="242"/>
                    <a:pt x="25002" y="234"/>
                    <a:pt x="25052" y="217"/>
                  </a:cubicBezTo>
                  <a:cubicBezTo>
                    <a:pt x="24951" y="184"/>
                    <a:pt x="24885" y="184"/>
                    <a:pt x="24785" y="184"/>
                  </a:cubicBezTo>
                  <a:lnTo>
                    <a:pt x="24051" y="117"/>
                  </a:lnTo>
                  <a:cubicBezTo>
                    <a:pt x="23417" y="84"/>
                    <a:pt x="22516" y="50"/>
                    <a:pt x="21382" y="17"/>
                  </a:cubicBezTo>
                  <a:cubicBezTo>
                    <a:pt x="20715" y="7"/>
                    <a:pt x="19978" y="0"/>
                    <a:pt x="19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5"/>
            <p:cNvSpPr/>
            <p:nvPr/>
          </p:nvSpPr>
          <p:spPr>
            <a:xfrm>
              <a:off x="2352826" y="2241506"/>
              <a:ext cx="104068" cy="174121"/>
            </a:xfrm>
            <a:custGeom>
              <a:avLst/>
              <a:gdLst/>
              <a:ahLst/>
              <a:cxnLst/>
              <a:rect l="l" t="t" r="r" b="b"/>
              <a:pathLst>
                <a:path w="6939" h="11610" extrusionOk="0">
                  <a:moveTo>
                    <a:pt x="6939" y="1"/>
                  </a:moveTo>
                  <a:cubicBezTo>
                    <a:pt x="6805" y="134"/>
                    <a:pt x="6705" y="268"/>
                    <a:pt x="6605" y="435"/>
                  </a:cubicBezTo>
                  <a:cubicBezTo>
                    <a:pt x="6371" y="701"/>
                    <a:pt x="6105" y="1102"/>
                    <a:pt x="5738" y="1602"/>
                  </a:cubicBezTo>
                  <a:cubicBezTo>
                    <a:pt x="5037" y="2603"/>
                    <a:pt x="4103" y="4004"/>
                    <a:pt x="3136" y="5605"/>
                  </a:cubicBezTo>
                  <a:cubicBezTo>
                    <a:pt x="2168" y="7206"/>
                    <a:pt x="1368" y="8707"/>
                    <a:pt x="801" y="9808"/>
                  </a:cubicBezTo>
                  <a:cubicBezTo>
                    <a:pt x="534" y="10342"/>
                    <a:pt x="334" y="10809"/>
                    <a:pt x="200" y="11109"/>
                  </a:cubicBezTo>
                  <a:cubicBezTo>
                    <a:pt x="100" y="11276"/>
                    <a:pt x="34" y="11442"/>
                    <a:pt x="0" y="11609"/>
                  </a:cubicBezTo>
                  <a:cubicBezTo>
                    <a:pt x="100" y="11476"/>
                    <a:pt x="200" y="11309"/>
                    <a:pt x="267" y="11142"/>
                  </a:cubicBezTo>
                  <a:lnTo>
                    <a:pt x="934" y="9875"/>
                  </a:lnTo>
                  <a:cubicBezTo>
                    <a:pt x="1535" y="8807"/>
                    <a:pt x="2369" y="7306"/>
                    <a:pt x="3303" y="5705"/>
                  </a:cubicBezTo>
                  <a:cubicBezTo>
                    <a:pt x="4270" y="4104"/>
                    <a:pt x="5204" y="2703"/>
                    <a:pt x="5871" y="1669"/>
                  </a:cubicBezTo>
                  <a:cubicBezTo>
                    <a:pt x="6171" y="1202"/>
                    <a:pt x="6438" y="768"/>
                    <a:pt x="6672" y="468"/>
                  </a:cubicBezTo>
                  <a:cubicBezTo>
                    <a:pt x="6772" y="301"/>
                    <a:pt x="6872" y="168"/>
                    <a:pt x="693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5"/>
            <p:cNvSpPr/>
            <p:nvPr/>
          </p:nvSpPr>
          <p:spPr>
            <a:xfrm>
              <a:off x="3105167" y="1950373"/>
              <a:ext cx="98069" cy="69063"/>
            </a:xfrm>
            <a:custGeom>
              <a:avLst/>
              <a:gdLst/>
              <a:ahLst/>
              <a:cxnLst/>
              <a:rect l="l" t="t" r="r" b="b"/>
              <a:pathLst>
                <a:path w="6539" h="4605" extrusionOk="0">
                  <a:moveTo>
                    <a:pt x="0" y="1"/>
                  </a:moveTo>
                  <a:cubicBezTo>
                    <a:pt x="267" y="268"/>
                    <a:pt x="567" y="535"/>
                    <a:pt x="901" y="768"/>
                  </a:cubicBezTo>
                  <a:cubicBezTo>
                    <a:pt x="1468" y="1168"/>
                    <a:pt x="2269" y="1802"/>
                    <a:pt x="3169" y="2436"/>
                  </a:cubicBezTo>
                  <a:cubicBezTo>
                    <a:pt x="4070" y="3070"/>
                    <a:pt x="4904" y="3604"/>
                    <a:pt x="5504" y="4004"/>
                  </a:cubicBezTo>
                  <a:cubicBezTo>
                    <a:pt x="5838" y="4237"/>
                    <a:pt x="6171" y="4438"/>
                    <a:pt x="6538" y="4604"/>
                  </a:cubicBezTo>
                  <a:cubicBezTo>
                    <a:pt x="6238" y="4337"/>
                    <a:pt x="5938" y="4104"/>
                    <a:pt x="5604" y="3904"/>
                  </a:cubicBezTo>
                  <a:lnTo>
                    <a:pt x="3303" y="2269"/>
                  </a:lnTo>
                  <a:cubicBezTo>
                    <a:pt x="2402" y="1635"/>
                    <a:pt x="1635" y="1102"/>
                    <a:pt x="968" y="635"/>
                  </a:cubicBezTo>
                  <a:cubicBezTo>
                    <a:pt x="668" y="401"/>
                    <a:pt x="334" y="2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5"/>
            <p:cNvSpPr/>
            <p:nvPr/>
          </p:nvSpPr>
          <p:spPr>
            <a:xfrm>
              <a:off x="2425362" y="2240937"/>
              <a:ext cx="126579" cy="54126"/>
            </a:xfrm>
            <a:custGeom>
              <a:avLst/>
              <a:gdLst/>
              <a:ahLst/>
              <a:cxnLst/>
              <a:rect l="l" t="t" r="r" b="b"/>
              <a:pathLst>
                <a:path w="8440" h="3609" extrusionOk="0">
                  <a:moveTo>
                    <a:pt x="8414" y="0"/>
                  </a:moveTo>
                  <a:cubicBezTo>
                    <a:pt x="8298" y="0"/>
                    <a:pt x="7819" y="123"/>
                    <a:pt x="7072" y="272"/>
                  </a:cubicBezTo>
                  <a:cubicBezTo>
                    <a:pt x="6238" y="439"/>
                    <a:pt x="5070" y="573"/>
                    <a:pt x="3769" y="906"/>
                  </a:cubicBezTo>
                  <a:cubicBezTo>
                    <a:pt x="2669" y="1173"/>
                    <a:pt x="1635" y="1707"/>
                    <a:pt x="801" y="2474"/>
                  </a:cubicBezTo>
                  <a:cubicBezTo>
                    <a:pt x="567" y="2707"/>
                    <a:pt x="334" y="2974"/>
                    <a:pt x="167" y="3275"/>
                  </a:cubicBezTo>
                  <a:cubicBezTo>
                    <a:pt x="100" y="3375"/>
                    <a:pt x="33" y="3508"/>
                    <a:pt x="0" y="3608"/>
                  </a:cubicBezTo>
                  <a:cubicBezTo>
                    <a:pt x="267" y="3241"/>
                    <a:pt x="600" y="2908"/>
                    <a:pt x="901" y="2574"/>
                  </a:cubicBezTo>
                  <a:cubicBezTo>
                    <a:pt x="1768" y="1874"/>
                    <a:pt x="2769" y="1373"/>
                    <a:pt x="3836" y="1106"/>
                  </a:cubicBezTo>
                  <a:cubicBezTo>
                    <a:pt x="5104" y="806"/>
                    <a:pt x="6271" y="639"/>
                    <a:pt x="7105" y="439"/>
                  </a:cubicBezTo>
                  <a:cubicBezTo>
                    <a:pt x="7505" y="339"/>
                    <a:pt x="7872" y="239"/>
                    <a:pt x="8072" y="172"/>
                  </a:cubicBezTo>
                  <a:cubicBezTo>
                    <a:pt x="8206" y="139"/>
                    <a:pt x="8306" y="72"/>
                    <a:pt x="8439" y="6"/>
                  </a:cubicBezTo>
                  <a:cubicBezTo>
                    <a:pt x="8436" y="2"/>
                    <a:pt x="8427" y="0"/>
                    <a:pt x="8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5"/>
            <p:cNvSpPr/>
            <p:nvPr/>
          </p:nvSpPr>
          <p:spPr>
            <a:xfrm>
              <a:off x="2447871" y="2218008"/>
              <a:ext cx="102568" cy="36024"/>
            </a:xfrm>
            <a:custGeom>
              <a:avLst/>
              <a:gdLst/>
              <a:ahLst/>
              <a:cxnLst/>
              <a:rect l="l" t="t" r="r" b="b"/>
              <a:pathLst>
                <a:path w="6839" h="2402" extrusionOk="0">
                  <a:moveTo>
                    <a:pt x="6838" y="0"/>
                  </a:moveTo>
                  <a:lnTo>
                    <a:pt x="6838" y="0"/>
                  </a:lnTo>
                  <a:cubicBezTo>
                    <a:pt x="6471" y="33"/>
                    <a:pt x="6138" y="100"/>
                    <a:pt x="5804" y="234"/>
                  </a:cubicBezTo>
                  <a:cubicBezTo>
                    <a:pt x="5170" y="400"/>
                    <a:pt x="4303" y="667"/>
                    <a:pt x="3369" y="1001"/>
                  </a:cubicBezTo>
                  <a:cubicBezTo>
                    <a:pt x="2402" y="1334"/>
                    <a:pt x="1568" y="1668"/>
                    <a:pt x="967" y="1935"/>
                  </a:cubicBezTo>
                  <a:cubicBezTo>
                    <a:pt x="634" y="2068"/>
                    <a:pt x="300" y="2202"/>
                    <a:pt x="0" y="2402"/>
                  </a:cubicBezTo>
                  <a:cubicBezTo>
                    <a:pt x="334" y="2335"/>
                    <a:pt x="667" y="2202"/>
                    <a:pt x="1001" y="2068"/>
                  </a:cubicBezTo>
                  <a:lnTo>
                    <a:pt x="3403" y="1201"/>
                  </a:lnTo>
                  <a:lnTo>
                    <a:pt x="5838" y="367"/>
                  </a:lnTo>
                  <a:cubicBezTo>
                    <a:pt x="6171" y="267"/>
                    <a:pt x="6505" y="134"/>
                    <a:pt x="6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5"/>
            <p:cNvSpPr/>
            <p:nvPr/>
          </p:nvSpPr>
          <p:spPr>
            <a:xfrm>
              <a:off x="2561422" y="2181912"/>
              <a:ext cx="18027" cy="82126"/>
            </a:xfrm>
            <a:custGeom>
              <a:avLst/>
              <a:gdLst/>
              <a:ahLst/>
              <a:cxnLst/>
              <a:rect l="l" t="t" r="r" b="b"/>
              <a:pathLst>
                <a:path w="1202" h="5476" extrusionOk="0">
                  <a:moveTo>
                    <a:pt x="1192" y="1"/>
                  </a:moveTo>
                  <a:cubicBezTo>
                    <a:pt x="1137" y="1"/>
                    <a:pt x="835" y="147"/>
                    <a:pt x="534" y="539"/>
                  </a:cubicBezTo>
                  <a:cubicBezTo>
                    <a:pt x="167" y="1140"/>
                    <a:pt x="0" y="1873"/>
                    <a:pt x="34" y="2574"/>
                  </a:cubicBezTo>
                  <a:cubicBezTo>
                    <a:pt x="0" y="3274"/>
                    <a:pt x="34" y="3975"/>
                    <a:pt x="167" y="4642"/>
                  </a:cubicBezTo>
                  <a:cubicBezTo>
                    <a:pt x="167" y="4942"/>
                    <a:pt x="234" y="5209"/>
                    <a:pt x="367" y="5476"/>
                  </a:cubicBezTo>
                  <a:cubicBezTo>
                    <a:pt x="400" y="5476"/>
                    <a:pt x="200" y="4175"/>
                    <a:pt x="234" y="2574"/>
                  </a:cubicBezTo>
                  <a:cubicBezTo>
                    <a:pt x="200" y="1907"/>
                    <a:pt x="367" y="1240"/>
                    <a:pt x="667" y="639"/>
                  </a:cubicBezTo>
                  <a:cubicBezTo>
                    <a:pt x="834" y="406"/>
                    <a:pt x="1001" y="206"/>
                    <a:pt x="1201" y="5"/>
                  </a:cubicBezTo>
                  <a:cubicBezTo>
                    <a:pt x="1201" y="2"/>
                    <a:pt x="1198" y="1"/>
                    <a:pt x="1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5"/>
            <p:cNvSpPr/>
            <p:nvPr/>
          </p:nvSpPr>
          <p:spPr>
            <a:xfrm>
              <a:off x="2576418" y="2198993"/>
              <a:ext cx="15027" cy="45037"/>
            </a:xfrm>
            <a:custGeom>
              <a:avLst/>
              <a:gdLst/>
              <a:ahLst/>
              <a:cxnLst/>
              <a:rect l="l" t="t" r="r" b="b"/>
              <a:pathLst>
                <a:path w="1002" h="3003" extrusionOk="0">
                  <a:moveTo>
                    <a:pt x="1002" y="1"/>
                  </a:moveTo>
                  <a:cubicBezTo>
                    <a:pt x="1002" y="1"/>
                    <a:pt x="835" y="101"/>
                    <a:pt x="635" y="334"/>
                  </a:cubicBezTo>
                  <a:cubicBezTo>
                    <a:pt x="134" y="968"/>
                    <a:pt x="1" y="1835"/>
                    <a:pt x="301" y="2602"/>
                  </a:cubicBezTo>
                  <a:cubicBezTo>
                    <a:pt x="435" y="2869"/>
                    <a:pt x="535" y="3003"/>
                    <a:pt x="568" y="3003"/>
                  </a:cubicBezTo>
                  <a:cubicBezTo>
                    <a:pt x="401" y="2502"/>
                    <a:pt x="368" y="1969"/>
                    <a:pt x="401" y="1435"/>
                  </a:cubicBezTo>
                  <a:cubicBezTo>
                    <a:pt x="501" y="935"/>
                    <a:pt x="735" y="434"/>
                    <a:pt x="10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5"/>
            <p:cNvSpPr/>
            <p:nvPr/>
          </p:nvSpPr>
          <p:spPr>
            <a:xfrm>
              <a:off x="2574424" y="2249019"/>
              <a:ext cx="9523" cy="43028"/>
            </a:xfrm>
            <a:custGeom>
              <a:avLst/>
              <a:gdLst/>
              <a:ahLst/>
              <a:cxnLst/>
              <a:rect l="l" t="t" r="r" b="b"/>
              <a:pathLst>
                <a:path w="635" h="2869" extrusionOk="0">
                  <a:moveTo>
                    <a:pt x="467" y="0"/>
                  </a:moveTo>
                  <a:lnTo>
                    <a:pt x="467" y="0"/>
                  </a:lnTo>
                  <a:cubicBezTo>
                    <a:pt x="0" y="901"/>
                    <a:pt x="34" y="2002"/>
                    <a:pt x="568" y="2869"/>
                  </a:cubicBezTo>
                  <a:cubicBezTo>
                    <a:pt x="634" y="2836"/>
                    <a:pt x="401" y="2235"/>
                    <a:pt x="367" y="1435"/>
                  </a:cubicBezTo>
                  <a:cubicBezTo>
                    <a:pt x="334" y="634"/>
                    <a:pt x="501" y="34"/>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5"/>
            <p:cNvSpPr/>
            <p:nvPr/>
          </p:nvSpPr>
          <p:spPr>
            <a:xfrm>
              <a:off x="2783020" y="2207615"/>
              <a:ext cx="55041" cy="6629"/>
            </a:xfrm>
            <a:custGeom>
              <a:avLst/>
              <a:gdLst/>
              <a:ahLst/>
              <a:cxnLst/>
              <a:rect l="l" t="t" r="r" b="b"/>
              <a:pathLst>
                <a:path w="3670" h="442" extrusionOk="0">
                  <a:moveTo>
                    <a:pt x="2291" y="1"/>
                  </a:moveTo>
                  <a:cubicBezTo>
                    <a:pt x="2137" y="1"/>
                    <a:pt x="1985" y="9"/>
                    <a:pt x="1835" y="26"/>
                  </a:cubicBezTo>
                  <a:cubicBezTo>
                    <a:pt x="1201" y="26"/>
                    <a:pt x="567" y="159"/>
                    <a:pt x="0" y="426"/>
                  </a:cubicBezTo>
                  <a:cubicBezTo>
                    <a:pt x="0" y="437"/>
                    <a:pt x="22" y="442"/>
                    <a:pt x="63" y="442"/>
                  </a:cubicBezTo>
                  <a:cubicBezTo>
                    <a:pt x="274" y="442"/>
                    <a:pt x="996" y="315"/>
                    <a:pt x="1835" y="259"/>
                  </a:cubicBezTo>
                  <a:cubicBezTo>
                    <a:pt x="2112" y="241"/>
                    <a:pt x="2375" y="235"/>
                    <a:pt x="2613" y="235"/>
                  </a:cubicBezTo>
                  <a:cubicBezTo>
                    <a:pt x="2996" y="235"/>
                    <a:pt x="3309" y="250"/>
                    <a:pt x="3493" y="250"/>
                  </a:cubicBezTo>
                  <a:cubicBezTo>
                    <a:pt x="3606" y="250"/>
                    <a:pt x="3670" y="245"/>
                    <a:pt x="3670" y="226"/>
                  </a:cubicBezTo>
                  <a:cubicBezTo>
                    <a:pt x="3219" y="76"/>
                    <a:pt x="2750" y="1"/>
                    <a:pt x="2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5"/>
            <p:cNvSpPr/>
            <p:nvPr/>
          </p:nvSpPr>
          <p:spPr>
            <a:xfrm>
              <a:off x="2768009" y="2191300"/>
              <a:ext cx="59045" cy="7394"/>
            </a:xfrm>
            <a:custGeom>
              <a:avLst/>
              <a:gdLst/>
              <a:ahLst/>
              <a:cxnLst/>
              <a:rect l="l" t="t" r="r" b="b"/>
              <a:pathLst>
                <a:path w="3937" h="493" extrusionOk="0">
                  <a:moveTo>
                    <a:pt x="2562" y="1"/>
                  </a:moveTo>
                  <a:cubicBezTo>
                    <a:pt x="2352" y="1"/>
                    <a:pt x="2142" y="16"/>
                    <a:pt x="1935" y="47"/>
                  </a:cubicBezTo>
                  <a:cubicBezTo>
                    <a:pt x="1268" y="47"/>
                    <a:pt x="634" y="180"/>
                    <a:pt x="1" y="480"/>
                  </a:cubicBezTo>
                  <a:cubicBezTo>
                    <a:pt x="5" y="488"/>
                    <a:pt x="21" y="492"/>
                    <a:pt x="48" y="492"/>
                  </a:cubicBezTo>
                  <a:cubicBezTo>
                    <a:pt x="243" y="492"/>
                    <a:pt x="1003" y="305"/>
                    <a:pt x="1969" y="247"/>
                  </a:cubicBezTo>
                  <a:cubicBezTo>
                    <a:pt x="2264" y="228"/>
                    <a:pt x="2546" y="223"/>
                    <a:pt x="2800" y="223"/>
                  </a:cubicBezTo>
                  <a:cubicBezTo>
                    <a:pt x="3211" y="223"/>
                    <a:pt x="3548" y="237"/>
                    <a:pt x="3746" y="237"/>
                  </a:cubicBezTo>
                  <a:cubicBezTo>
                    <a:pt x="3868" y="237"/>
                    <a:pt x="3937" y="232"/>
                    <a:pt x="3937" y="213"/>
                  </a:cubicBezTo>
                  <a:cubicBezTo>
                    <a:pt x="3499" y="75"/>
                    <a:pt x="3030" y="1"/>
                    <a:pt x="2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5"/>
            <p:cNvSpPr/>
            <p:nvPr/>
          </p:nvSpPr>
          <p:spPr>
            <a:xfrm>
              <a:off x="2839541" y="2185316"/>
              <a:ext cx="27535" cy="24701"/>
            </a:xfrm>
            <a:custGeom>
              <a:avLst/>
              <a:gdLst/>
              <a:ahLst/>
              <a:cxnLst/>
              <a:rect l="l" t="t" r="r" b="b"/>
              <a:pathLst>
                <a:path w="1836" h="1647" extrusionOk="0">
                  <a:moveTo>
                    <a:pt x="1233" y="0"/>
                  </a:moveTo>
                  <a:cubicBezTo>
                    <a:pt x="569" y="0"/>
                    <a:pt x="1" y="536"/>
                    <a:pt x="1" y="1213"/>
                  </a:cubicBezTo>
                  <a:cubicBezTo>
                    <a:pt x="1" y="1513"/>
                    <a:pt x="67" y="1646"/>
                    <a:pt x="101" y="1646"/>
                  </a:cubicBezTo>
                  <a:cubicBezTo>
                    <a:pt x="134" y="1646"/>
                    <a:pt x="101" y="1480"/>
                    <a:pt x="134" y="1246"/>
                  </a:cubicBezTo>
                  <a:cubicBezTo>
                    <a:pt x="234" y="612"/>
                    <a:pt x="768" y="179"/>
                    <a:pt x="1402" y="179"/>
                  </a:cubicBezTo>
                  <a:cubicBezTo>
                    <a:pt x="1557" y="179"/>
                    <a:pt x="1683" y="193"/>
                    <a:pt x="1750" y="193"/>
                  </a:cubicBezTo>
                  <a:cubicBezTo>
                    <a:pt x="1784" y="193"/>
                    <a:pt x="1802" y="190"/>
                    <a:pt x="1802" y="179"/>
                  </a:cubicBezTo>
                  <a:cubicBezTo>
                    <a:pt x="1835" y="145"/>
                    <a:pt x="1669" y="45"/>
                    <a:pt x="1402" y="12"/>
                  </a:cubicBezTo>
                  <a:cubicBezTo>
                    <a:pt x="1345" y="4"/>
                    <a:pt x="1289" y="0"/>
                    <a:pt x="1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5"/>
            <p:cNvSpPr/>
            <p:nvPr/>
          </p:nvSpPr>
          <p:spPr>
            <a:xfrm>
              <a:off x="2829118" y="2170410"/>
              <a:ext cx="33459" cy="19662"/>
            </a:xfrm>
            <a:custGeom>
              <a:avLst/>
              <a:gdLst/>
              <a:ahLst/>
              <a:cxnLst/>
              <a:rect l="l" t="t" r="r" b="b"/>
              <a:pathLst>
                <a:path w="2231" h="1311" extrusionOk="0">
                  <a:moveTo>
                    <a:pt x="1322" y="1"/>
                  </a:moveTo>
                  <a:cubicBezTo>
                    <a:pt x="1130" y="1"/>
                    <a:pt x="941" y="34"/>
                    <a:pt x="762" y="105"/>
                  </a:cubicBezTo>
                  <a:cubicBezTo>
                    <a:pt x="396" y="239"/>
                    <a:pt x="129" y="539"/>
                    <a:pt x="62" y="906"/>
                  </a:cubicBezTo>
                  <a:cubicBezTo>
                    <a:pt x="1" y="1150"/>
                    <a:pt x="80" y="1310"/>
                    <a:pt x="119" y="1310"/>
                  </a:cubicBezTo>
                  <a:cubicBezTo>
                    <a:pt x="123" y="1310"/>
                    <a:pt x="126" y="1309"/>
                    <a:pt x="129" y="1306"/>
                  </a:cubicBezTo>
                  <a:cubicBezTo>
                    <a:pt x="162" y="1306"/>
                    <a:pt x="129" y="1139"/>
                    <a:pt x="195" y="906"/>
                  </a:cubicBezTo>
                  <a:cubicBezTo>
                    <a:pt x="295" y="606"/>
                    <a:pt x="529" y="372"/>
                    <a:pt x="829" y="272"/>
                  </a:cubicBezTo>
                  <a:cubicBezTo>
                    <a:pt x="1054" y="197"/>
                    <a:pt x="1298" y="159"/>
                    <a:pt x="1547" y="159"/>
                  </a:cubicBezTo>
                  <a:cubicBezTo>
                    <a:pt x="1630" y="159"/>
                    <a:pt x="1713" y="164"/>
                    <a:pt x="1797" y="172"/>
                  </a:cubicBezTo>
                  <a:cubicBezTo>
                    <a:pt x="1952" y="172"/>
                    <a:pt x="2078" y="187"/>
                    <a:pt x="2145" y="187"/>
                  </a:cubicBezTo>
                  <a:cubicBezTo>
                    <a:pt x="2178" y="187"/>
                    <a:pt x="2197" y="183"/>
                    <a:pt x="2197" y="172"/>
                  </a:cubicBezTo>
                  <a:cubicBezTo>
                    <a:pt x="2230" y="172"/>
                    <a:pt x="2063" y="105"/>
                    <a:pt x="1830" y="72"/>
                  </a:cubicBezTo>
                  <a:cubicBezTo>
                    <a:pt x="1660" y="25"/>
                    <a:pt x="1489" y="1"/>
                    <a:pt x="1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5"/>
            <p:cNvSpPr/>
            <p:nvPr/>
          </p:nvSpPr>
          <p:spPr>
            <a:xfrm>
              <a:off x="2871062" y="1956386"/>
              <a:ext cx="246139" cy="228637"/>
            </a:xfrm>
            <a:custGeom>
              <a:avLst/>
              <a:gdLst/>
              <a:ahLst/>
              <a:cxnLst/>
              <a:rect l="l" t="t" r="r" b="b"/>
              <a:pathLst>
                <a:path w="16412" h="15245" extrusionOk="0">
                  <a:moveTo>
                    <a:pt x="16412" y="0"/>
                  </a:moveTo>
                  <a:lnTo>
                    <a:pt x="16412" y="0"/>
                  </a:lnTo>
                  <a:cubicBezTo>
                    <a:pt x="16345" y="34"/>
                    <a:pt x="16279" y="100"/>
                    <a:pt x="16245" y="167"/>
                  </a:cubicBezTo>
                  <a:cubicBezTo>
                    <a:pt x="16145" y="334"/>
                    <a:pt x="16045" y="534"/>
                    <a:pt x="15878" y="767"/>
                  </a:cubicBezTo>
                  <a:lnTo>
                    <a:pt x="14644" y="2902"/>
                  </a:lnTo>
                  <a:lnTo>
                    <a:pt x="12776" y="6071"/>
                  </a:lnTo>
                  <a:cubicBezTo>
                    <a:pt x="12076" y="7239"/>
                    <a:pt x="11408" y="8673"/>
                    <a:pt x="10074" y="9574"/>
                  </a:cubicBezTo>
                  <a:cubicBezTo>
                    <a:pt x="9440" y="10007"/>
                    <a:pt x="8773" y="10374"/>
                    <a:pt x="8073" y="10741"/>
                  </a:cubicBezTo>
                  <a:lnTo>
                    <a:pt x="6171" y="11775"/>
                  </a:lnTo>
                  <a:lnTo>
                    <a:pt x="2936" y="13543"/>
                  </a:lnTo>
                  <a:lnTo>
                    <a:pt x="767" y="14778"/>
                  </a:lnTo>
                  <a:lnTo>
                    <a:pt x="200" y="15111"/>
                  </a:lnTo>
                  <a:cubicBezTo>
                    <a:pt x="100" y="15144"/>
                    <a:pt x="34" y="15178"/>
                    <a:pt x="0" y="15245"/>
                  </a:cubicBezTo>
                  <a:lnTo>
                    <a:pt x="200" y="15144"/>
                  </a:lnTo>
                  <a:lnTo>
                    <a:pt x="801" y="14844"/>
                  </a:lnTo>
                  <a:lnTo>
                    <a:pt x="3002" y="13710"/>
                  </a:lnTo>
                  <a:lnTo>
                    <a:pt x="6271" y="11976"/>
                  </a:lnTo>
                  <a:lnTo>
                    <a:pt x="8173" y="10941"/>
                  </a:lnTo>
                  <a:cubicBezTo>
                    <a:pt x="8873" y="10575"/>
                    <a:pt x="9540" y="10174"/>
                    <a:pt x="10208" y="9741"/>
                  </a:cubicBezTo>
                  <a:cubicBezTo>
                    <a:pt x="10841" y="9307"/>
                    <a:pt x="11408" y="8707"/>
                    <a:pt x="11842" y="8039"/>
                  </a:cubicBezTo>
                  <a:cubicBezTo>
                    <a:pt x="12276" y="7439"/>
                    <a:pt x="12609" y="6772"/>
                    <a:pt x="12943" y="6171"/>
                  </a:cubicBezTo>
                  <a:cubicBezTo>
                    <a:pt x="13643" y="4971"/>
                    <a:pt x="14277" y="3870"/>
                    <a:pt x="14777" y="2969"/>
                  </a:cubicBezTo>
                  <a:cubicBezTo>
                    <a:pt x="15278" y="2068"/>
                    <a:pt x="15678" y="1335"/>
                    <a:pt x="15978" y="801"/>
                  </a:cubicBezTo>
                  <a:lnTo>
                    <a:pt x="16312" y="200"/>
                  </a:lnTo>
                  <a:cubicBezTo>
                    <a:pt x="16345" y="134"/>
                    <a:pt x="16379" y="67"/>
                    <a:pt x="16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5"/>
            <p:cNvSpPr/>
            <p:nvPr/>
          </p:nvSpPr>
          <p:spPr>
            <a:xfrm>
              <a:off x="2862560" y="2082443"/>
              <a:ext cx="151595" cy="89565"/>
            </a:xfrm>
            <a:custGeom>
              <a:avLst/>
              <a:gdLst/>
              <a:ahLst/>
              <a:cxnLst/>
              <a:rect l="l" t="t" r="r" b="b"/>
              <a:pathLst>
                <a:path w="10108" h="5972" extrusionOk="0">
                  <a:moveTo>
                    <a:pt x="10107" y="0"/>
                  </a:moveTo>
                  <a:lnTo>
                    <a:pt x="10107" y="0"/>
                  </a:lnTo>
                  <a:cubicBezTo>
                    <a:pt x="9974" y="34"/>
                    <a:pt x="9841" y="134"/>
                    <a:pt x="9707" y="200"/>
                  </a:cubicBezTo>
                  <a:lnTo>
                    <a:pt x="8640" y="868"/>
                  </a:lnTo>
                  <a:cubicBezTo>
                    <a:pt x="7739" y="1435"/>
                    <a:pt x="6505" y="2235"/>
                    <a:pt x="5104" y="3036"/>
                  </a:cubicBezTo>
                  <a:cubicBezTo>
                    <a:pt x="3703" y="3836"/>
                    <a:pt x="2435" y="4570"/>
                    <a:pt x="1501" y="5104"/>
                  </a:cubicBezTo>
                  <a:lnTo>
                    <a:pt x="400" y="5704"/>
                  </a:lnTo>
                  <a:cubicBezTo>
                    <a:pt x="267" y="5771"/>
                    <a:pt x="134" y="5871"/>
                    <a:pt x="0" y="5971"/>
                  </a:cubicBezTo>
                  <a:cubicBezTo>
                    <a:pt x="167" y="5905"/>
                    <a:pt x="300" y="5871"/>
                    <a:pt x="434" y="5771"/>
                  </a:cubicBezTo>
                  <a:cubicBezTo>
                    <a:pt x="701" y="5638"/>
                    <a:pt x="1068" y="5471"/>
                    <a:pt x="1568" y="5237"/>
                  </a:cubicBezTo>
                  <a:cubicBezTo>
                    <a:pt x="2502" y="4737"/>
                    <a:pt x="3803" y="4037"/>
                    <a:pt x="5204" y="3236"/>
                  </a:cubicBezTo>
                  <a:cubicBezTo>
                    <a:pt x="6605" y="2402"/>
                    <a:pt x="7839" y="1601"/>
                    <a:pt x="8706" y="1001"/>
                  </a:cubicBezTo>
                  <a:cubicBezTo>
                    <a:pt x="9140" y="701"/>
                    <a:pt x="9507" y="467"/>
                    <a:pt x="9740" y="267"/>
                  </a:cubicBezTo>
                  <a:cubicBezTo>
                    <a:pt x="9874" y="200"/>
                    <a:pt x="10007" y="100"/>
                    <a:pt x="10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5"/>
            <p:cNvSpPr/>
            <p:nvPr/>
          </p:nvSpPr>
          <p:spPr>
            <a:xfrm>
              <a:off x="2327317" y="2294038"/>
              <a:ext cx="97559" cy="168107"/>
            </a:xfrm>
            <a:custGeom>
              <a:avLst/>
              <a:gdLst/>
              <a:ahLst/>
              <a:cxnLst/>
              <a:rect l="l" t="t" r="r" b="b"/>
              <a:pathLst>
                <a:path w="6505" h="11209" extrusionOk="0">
                  <a:moveTo>
                    <a:pt x="6470" y="0"/>
                  </a:moveTo>
                  <a:cubicBezTo>
                    <a:pt x="6385" y="0"/>
                    <a:pt x="4925" y="2489"/>
                    <a:pt x="3169" y="5538"/>
                  </a:cubicBezTo>
                  <a:cubicBezTo>
                    <a:pt x="1401" y="8640"/>
                    <a:pt x="0" y="11175"/>
                    <a:pt x="67" y="11208"/>
                  </a:cubicBezTo>
                  <a:cubicBezTo>
                    <a:pt x="67" y="11209"/>
                    <a:pt x="67" y="11209"/>
                    <a:pt x="68" y="11209"/>
                  </a:cubicBezTo>
                  <a:cubicBezTo>
                    <a:pt x="120" y="11209"/>
                    <a:pt x="1613" y="8753"/>
                    <a:pt x="3369" y="5671"/>
                  </a:cubicBezTo>
                  <a:cubicBezTo>
                    <a:pt x="5104" y="2569"/>
                    <a:pt x="6505" y="34"/>
                    <a:pt x="6471" y="0"/>
                  </a:cubicBezTo>
                  <a:cubicBezTo>
                    <a:pt x="6471" y="0"/>
                    <a:pt x="6470" y="0"/>
                    <a:pt x="6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3224716" y="3728680"/>
              <a:ext cx="396234" cy="208135"/>
            </a:xfrm>
            <a:custGeom>
              <a:avLst/>
              <a:gdLst/>
              <a:ahLst/>
              <a:cxnLst/>
              <a:rect l="l" t="t" r="r" b="b"/>
              <a:pathLst>
                <a:path w="26420" h="13878" extrusionOk="0">
                  <a:moveTo>
                    <a:pt x="13210" y="3670"/>
                  </a:moveTo>
                  <a:cubicBezTo>
                    <a:pt x="17080" y="3670"/>
                    <a:pt x="20349" y="6506"/>
                    <a:pt x="20916" y="10308"/>
                  </a:cubicBezTo>
                  <a:lnTo>
                    <a:pt x="5505" y="10308"/>
                  </a:lnTo>
                  <a:cubicBezTo>
                    <a:pt x="6072" y="6506"/>
                    <a:pt x="9341" y="3670"/>
                    <a:pt x="13210" y="3670"/>
                  </a:cubicBezTo>
                  <a:close/>
                  <a:moveTo>
                    <a:pt x="13210" y="1"/>
                  </a:moveTo>
                  <a:cubicBezTo>
                    <a:pt x="7339" y="1"/>
                    <a:pt x="2402" y="4471"/>
                    <a:pt x="1802" y="10308"/>
                  </a:cubicBezTo>
                  <a:lnTo>
                    <a:pt x="1" y="10308"/>
                  </a:lnTo>
                  <a:lnTo>
                    <a:pt x="1" y="13877"/>
                  </a:lnTo>
                  <a:lnTo>
                    <a:pt x="26420" y="13877"/>
                  </a:lnTo>
                  <a:lnTo>
                    <a:pt x="26420" y="10308"/>
                  </a:lnTo>
                  <a:lnTo>
                    <a:pt x="24618" y="10308"/>
                  </a:lnTo>
                  <a:cubicBezTo>
                    <a:pt x="24018" y="4471"/>
                    <a:pt x="19081" y="1"/>
                    <a:pt x="13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3263241" y="3837056"/>
              <a:ext cx="21521" cy="8369"/>
            </a:xfrm>
            <a:custGeom>
              <a:avLst/>
              <a:gdLst/>
              <a:ahLst/>
              <a:cxnLst/>
              <a:rect l="l" t="t" r="r" b="b"/>
              <a:pathLst>
                <a:path w="1435" h="558" extrusionOk="0">
                  <a:moveTo>
                    <a:pt x="95" y="1"/>
                  </a:moveTo>
                  <a:cubicBezTo>
                    <a:pt x="62" y="1"/>
                    <a:pt x="41" y="5"/>
                    <a:pt x="34" y="12"/>
                  </a:cubicBezTo>
                  <a:cubicBezTo>
                    <a:pt x="0" y="79"/>
                    <a:pt x="300" y="246"/>
                    <a:pt x="701" y="379"/>
                  </a:cubicBezTo>
                  <a:cubicBezTo>
                    <a:pt x="985" y="509"/>
                    <a:pt x="1250" y="558"/>
                    <a:pt x="1370" y="558"/>
                  </a:cubicBezTo>
                  <a:cubicBezTo>
                    <a:pt x="1404" y="558"/>
                    <a:pt x="1427" y="554"/>
                    <a:pt x="1435" y="546"/>
                  </a:cubicBezTo>
                  <a:cubicBezTo>
                    <a:pt x="1435" y="479"/>
                    <a:pt x="1134" y="346"/>
                    <a:pt x="767" y="179"/>
                  </a:cubicBezTo>
                  <a:cubicBezTo>
                    <a:pt x="457" y="50"/>
                    <a:pt x="207" y="1"/>
                    <a:pt x="9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3283246" y="3798501"/>
              <a:ext cx="19032" cy="13318"/>
            </a:xfrm>
            <a:custGeom>
              <a:avLst/>
              <a:gdLst/>
              <a:ahLst/>
              <a:cxnLst/>
              <a:rect l="l" t="t" r="r" b="b"/>
              <a:pathLst>
                <a:path w="1269" h="888" extrusionOk="0">
                  <a:moveTo>
                    <a:pt x="66" y="0"/>
                  </a:moveTo>
                  <a:cubicBezTo>
                    <a:pt x="50" y="0"/>
                    <a:pt x="39" y="5"/>
                    <a:pt x="34" y="15"/>
                  </a:cubicBezTo>
                  <a:cubicBezTo>
                    <a:pt x="1" y="48"/>
                    <a:pt x="234" y="282"/>
                    <a:pt x="568" y="515"/>
                  </a:cubicBezTo>
                  <a:cubicBezTo>
                    <a:pt x="868" y="755"/>
                    <a:pt x="1113" y="887"/>
                    <a:pt x="1209" y="887"/>
                  </a:cubicBezTo>
                  <a:cubicBezTo>
                    <a:pt x="1219" y="887"/>
                    <a:pt x="1228" y="886"/>
                    <a:pt x="1235" y="882"/>
                  </a:cubicBezTo>
                  <a:cubicBezTo>
                    <a:pt x="1268" y="849"/>
                    <a:pt x="1001" y="582"/>
                    <a:pt x="701" y="348"/>
                  </a:cubicBezTo>
                  <a:cubicBezTo>
                    <a:pt x="418" y="150"/>
                    <a:pt x="159" y="0"/>
                    <a:pt x="6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a:off x="3313763" y="3766650"/>
              <a:ext cx="14023" cy="18132"/>
            </a:xfrm>
            <a:custGeom>
              <a:avLst/>
              <a:gdLst/>
              <a:ahLst/>
              <a:cxnLst/>
              <a:rect l="l" t="t" r="r" b="b"/>
              <a:pathLst>
                <a:path w="935" h="1209" extrusionOk="0">
                  <a:moveTo>
                    <a:pt x="48" y="1"/>
                  </a:moveTo>
                  <a:cubicBezTo>
                    <a:pt x="43" y="1"/>
                    <a:pt x="38" y="2"/>
                    <a:pt x="34" y="4"/>
                  </a:cubicBezTo>
                  <a:cubicBezTo>
                    <a:pt x="0" y="37"/>
                    <a:pt x="167" y="338"/>
                    <a:pt x="401" y="671"/>
                  </a:cubicBezTo>
                  <a:cubicBezTo>
                    <a:pt x="619" y="983"/>
                    <a:pt x="838" y="1208"/>
                    <a:pt x="892" y="1208"/>
                  </a:cubicBezTo>
                  <a:cubicBezTo>
                    <a:pt x="896" y="1208"/>
                    <a:pt x="899" y="1207"/>
                    <a:pt x="901" y="1205"/>
                  </a:cubicBezTo>
                  <a:cubicBezTo>
                    <a:pt x="934" y="1172"/>
                    <a:pt x="801" y="871"/>
                    <a:pt x="567" y="538"/>
                  </a:cubicBezTo>
                  <a:cubicBezTo>
                    <a:pt x="349" y="225"/>
                    <a:pt x="130"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p:nvPr/>
          </p:nvSpPr>
          <p:spPr>
            <a:xfrm>
              <a:off x="3357777" y="3740197"/>
              <a:ext cx="9523" cy="21026"/>
            </a:xfrm>
            <a:custGeom>
              <a:avLst/>
              <a:gdLst/>
              <a:ahLst/>
              <a:cxnLst/>
              <a:rect l="l" t="t" r="r" b="b"/>
              <a:pathLst>
                <a:path w="635" h="1402" extrusionOk="0">
                  <a:moveTo>
                    <a:pt x="34" y="0"/>
                  </a:moveTo>
                  <a:cubicBezTo>
                    <a:pt x="1" y="33"/>
                    <a:pt x="67" y="367"/>
                    <a:pt x="201" y="734"/>
                  </a:cubicBezTo>
                  <a:cubicBezTo>
                    <a:pt x="368" y="1134"/>
                    <a:pt x="534" y="1401"/>
                    <a:pt x="568" y="1401"/>
                  </a:cubicBezTo>
                  <a:cubicBezTo>
                    <a:pt x="635" y="1401"/>
                    <a:pt x="568" y="1034"/>
                    <a:pt x="401" y="667"/>
                  </a:cubicBezTo>
                  <a:cubicBezTo>
                    <a:pt x="268" y="267"/>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5"/>
            <p:cNvSpPr/>
            <p:nvPr/>
          </p:nvSpPr>
          <p:spPr>
            <a:xfrm>
              <a:off x="3408299" y="3728155"/>
              <a:ext cx="6029" cy="21551"/>
            </a:xfrm>
            <a:custGeom>
              <a:avLst/>
              <a:gdLst/>
              <a:ahLst/>
              <a:cxnLst/>
              <a:rect l="l" t="t" r="r" b="b"/>
              <a:pathLst>
                <a:path w="402" h="1437" extrusionOk="0">
                  <a:moveTo>
                    <a:pt x="77" y="0"/>
                  </a:moveTo>
                  <a:cubicBezTo>
                    <a:pt x="74" y="0"/>
                    <a:pt x="71" y="1"/>
                    <a:pt x="68" y="3"/>
                  </a:cubicBezTo>
                  <a:cubicBezTo>
                    <a:pt x="1" y="3"/>
                    <a:pt x="34" y="336"/>
                    <a:pt x="101" y="736"/>
                  </a:cubicBezTo>
                  <a:cubicBezTo>
                    <a:pt x="168" y="1137"/>
                    <a:pt x="301" y="1437"/>
                    <a:pt x="334" y="1437"/>
                  </a:cubicBezTo>
                  <a:cubicBezTo>
                    <a:pt x="401" y="1437"/>
                    <a:pt x="401" y="1103"/>
                    <a:pt x="334" y="703"/>
                  </a:cubicBezTo>
                  <a:cubicBezTo>
                    <a:pt x="239" y="321"/>
                    <a:pt x="144"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5"/>
            <p:cNvSpPr/>
            <p:nvPr/>
          </p:nvSpPr>
          <p:spPr>
            <a:xfrm>
              <a:off x="3565384" y="3856716"/>
              <a:ext cx="21521" cy="6449"/>
            </a:xfrm>
            <a:custGeom>
              <a:avLst/>
              <a:gdLst/>
              <a:ahLst/>
              <a:cxnLst/>
              <a:rect l="l" t="t" r="r" b="b"/>
              <a:pathLst>
                <a:path w="1435" h="430" extrusionOk="0">
                  <a:moveTo>
                    <a:pt x="1298" y="1"/>
                  </a:moveTo>
                  <a:cubicBezTo>
                    <a:pt x="1160" y="1"/>
                    <a:pt x="937" y="38"/>
                    <a:pt x="701" y="102"/>
                  </a:cubicBezTo>
                  <a:cubicBezTo>
                    <a:pt x="300" y="202"/>
                    <a:pt x="0" y="336"/>
                    <a:pt x="0" y="403"/>
                  </a:cubicBezTo>
                  <a:cubicBezTo>
                    <a:pt x="9" y="421"/>
                    <a:pt x="39" y="429"/>
                    <a:pt x="87" y="429"/>
                  </a:cubicBezTo>
                  <a:cubicBezTo>
                    <a:pt x="209" y="429"/>
                    <a:pt x="445" y="375"/>
                    <a:pt x="734" y="303"/>
                  </a:cubicBezTo>
                  <a:cubicBezTo>
                    <a:pt x="1134" y="202"/>
                    <a:pt x="1434" y="69"/>
                    <a:pt x="1434" y="36"/>
                  </a:cubicBezTo>
                  <a:cubicBezTo>
                    <a:pt x="1423" y="12"/>
                    <a:pt x="1373" y="1"/>
                    <a:pt x="1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5"/>
            <p:cNvSpPr/>
            <p:nvPr/>
          </p:nvSpPr>
          <p:spPr>
            <a:xfrm>
              <a:off x="3551377" y="3816152"/>
              <a:ext cx="19512" cy="11848"/>
            </a:xfrm>
            <a:custGeom>
              <a:avLst/>
              <a:gdLst/>
              <a:ahLst/>
              <a:cxnLst/>
              <a:rect l="l" t="t" r="r" b="b"/>
              <a:pathLst>
                <a:path w="1301" h="790" extrusionOk="0">
                  <a:moveTo>
                    <a:pt x="1249" y="0"/>
                  </a:moveTo>
                  <a:cubicBezTo>
                    <a:pt x="1172" y="0"/>
                    <a:pt x="900" y="126"/>
                    <a:pt x="600" y="306"/>
                  </a:cubicBezTo>
                  <a:cubicBezTo>
                    <a:pt x="234" y="506"/>
                    <a:pt x="0" y="739"/>
                    <a:pt x="0" y="773"/>
                  </a:cubicBezTo>
                  <a:cubicBezTo>
                    <a:pt x="6" y="784"/>
                    <a:pt x="21" y="790"/>
                    <a:pt x="44" y="790"/>
                  </a:cubicBezTo>
                  <a:cubicBezTo>
                    <a:pt x="152" y="790"/>
                    <a:pt x="426" y="670"/>
                    <a:pt x="701" y="506"/>
                  </a:cubicBezTo>
                  <a:cubicBezTo>
                    <a:pt x="1034" y="272"/>
                    <a:pt x="1301" y="72"/>
                    <a:pt x="1268" y="5"/>
                  </a:cubicBezTo>
                  <a:cubicBezTo>
                    <a:pt x="1264" y="2"/>
                    <a:pt x="1258"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5"/>
            <p:cNvSpPr/>
            <p:nvPr/>
          </p:nvSpPr>
          <p:spPr>
            <a:xfrm>
              <a:off x="3530368" y="3778646"/>
              <a:ext cx="16017" cy="16647"/>
            </a:xfrm>
            <a:custGeom>
              <a:avLst/>
              <a:gdLst/>
              <a:ahLst/>
              <a:cxnLst/>
              <a:rect l="l" t="t" r="r" b="b"/>
              <a:pathLst>
                <a:path w="1068" h="1110" extrusionOk="0">
                  <a:moveTo>
                    <a:pt x="1023" y="1"/>
                  </a:moveTo>
                  <a:cubicBezTo>
                    <a:pt x="962" y="1"/>
                    <a:pt x="714" y="193"/>
                    <a:pt x="467" y="472"/>
                  </a:cubicBezTo>
                  <a:cubicBezTo>
                    <a:pt x="167" y="805"/>
                    <a:pt x="0" y="1072"/>
                    <a:pt x="33" y="1105"/>
                  </a:cubicBezTo>
                  <a:cubicBezTo>
                    <a:pt x="38" y="1108"/>
                    <a:pt x="44" y="1109"/>
                    <a:pt x="51" y="1109"/>
                  </a:cubicBezTo>
                  <a:cubicBezTo>
                    <a:pt x="134" y="1109"/>
                    <a:pt x="353" y="917"/>
                    <a:pt x="600" y="638"/>
                  </a:cubicBezTo>
                  <a:cubicBezTo>
                    <a:pt x="901" y="305"/>
                    <a:pt x="1067" y="38"/>
                    <a:pt x="1034" y="5"/>
                  </a:cubicBezTo>
                  <a:cubicBezTo>
                    <a:pt x="1032" y="2"/>
                    <a:pt x="1028" y="1"/>
                    <a:pt x="1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5"/>
            <p:cNvSpPr/>
            <p:nvPr/>
          </p:nvSpPr>
          <p:spPr>
            <a:xfrm>
              <a:off x="3495846" y="3751654"/>
              <a:ext cx="11023" cy="20067"/>
            </a:xfrm>
            <a:custGeom>
              <a:avLst/>
              <a:gdLst/>
              <a:ahLst/>
              <a:cxnLst/>
              <a:rect l="l" t="t" r="r" b="b"/>
              <a:pathLst>
                <a:path w="735" h="1338" extrusionOk="0">
                  <a:moveTo>
                    <a:pt x="694" y="1"/>
                  </a:moveTo>
                  <a:cubicBezTo>
                    <a:pt x="645" y="1"/>
                    <a:pt x="458" y="258"/>
                    <a:pt x="301" y="604"/>
                  </a:cubicBezTo>
                  <a:cubicBezTo>
                    <a:pt x="100" y="971"/>
                    <a:pt x="0" y="1304"/>
                    <a:pt x="67" y="1338"/>
                  </a:cubicBezTo>
                  <a:cubicBezTo>
                    <a:pt x="100" y="1338"/>
                    <a:pt x="301" y="1071"/>
                    <a:pt x="467" y="704"/>
                  </a:cubicBezTo>
                  <a:cubicBezTo>
                    <a:pt x="667" y="337"/>
                    <a:pt x="734" y="37"/>
                    <a:pt x="701" y="3"/>
                  </a:cubicBezTo>
                  <a:cubicBezTo>
                    <a:pt x="699" y="1"/>
                    <a:pt x="697" y="1"/>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5"/>
            <p:cNvSpPr/>
            <p:nvPr/>
          </p:nvSpPr>
          <p:spPr>
            <a:xfrm>
              <a:off x="3451323" y="3734648"/>
              <a:ext cx="8024" cy="21101"/>
            </a:xfrm>
            <a:custGeom>
              <a:avLst/>
              <a:gdLst/>
              <a:ahLst/>
              <a:cxnLst/>
              <a:rect l="l" t="t" r="r" b="b"/>
              <a:pathLst>
                <a:path w="535" h="1407" extrusionOk="0">
                  <a:moveTo>
                    <a:pt x="457" y="1"/>
                  </a:moveTo>
                  <a:cubicBezTo>
                    <a:pt x="384" y="1"/>
                    <a:pt x="229" y="290"/>
                    <a:pt x="134" y="670"/>
                  </a:cubicBezTo>
                  <a:cubicBezTo>
                    <a:pt x="34" y="1071"/>
                    <a:pt x="1" y="1404"/>
                    <a:pt x="34" y="1404"/>
                  </a:cubicBezTo>
                  <a:cubicBezTo>
                    <a:pt x="37" y="1406"/>
                    <a:pt x="40" y="1406"/>
                    <a:pt x="44" y="1406"/>
                  </a:cubicBezTo>
                  <a:cubicBezTo>
                    <a:pt x="116" y="1406"/>
                    <a:pt x="272" y="1087"/>
                    <a:pt x="367" y="737"/>
                  </a:cubicBezTo>
                  <a:cubicBezTo>
                    <a:pt x="468" y="337"/>
                    <a:pt x="534" y="3"/>
                    <a:pt x="468" y="3"/>
                  </a:cubicBezTo>
                  <a:cubicBezTo>
                    <a:pt x="464" y="1"/>
                    <a:pt x="461"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5"/>
            <p:cNvSpPr/>
            <p:nvPr/>
          </p:nvSpPr>
          <p:spPr>
            <a:xfrm>
              <a:off x="2989112" y="3242463"/>
              <a:ext cx="51036" cy="693394"/>
            </a:xfrm>
            <a:custGeom>
              <a:avLst/>
              <a:gdLst/>
              <a:ahLst/>
              <a:cxnLst/>
              <a:rect l="l" t="t" r="r" b="b"/>
              <a:pathLst>
                <a:path w="3403" h="46234" extrusionOk="0">
                  <a:moveTo>
                    <a:pt x="1" y="1"/>
                  </a:moveTo>
                  <a:lnTo>
                    <a:pt x="1" y="46234"/>
                  </a:lnTo>
                  <a:lnTo>
                    <a:pt x="3403" y="46234"/>
                  </a:lnTo>
                  <a:lnTo>
                    <a:pt x="34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5"/>
            <p:cNvSpPr/>
            <p:nvPr/>
          </p:nvSpPr>
          <p:spPr>
            <a:xfrm>
              <a:off x="3013121" y="3892886"/>
              <a:ext cx="27535" cy="3389"/>
            </a:xfrm>
            <a:custGeom>
              <a:avLst/>
              <a:gdLst/>
              <a:ahLst/>
              <a:cxnLst/>
              <a:rect l="l" t="t" r="r" b="b"/>
              <a:pathLst>
                <a:path w="1836" h="226" extrusionOk="0">
                  <a:moveTo>
                    <a:pt x="918" y="0"/>
                  </a:moveTo>
                  <a:cubicBezTo>
                    <a:pt x="609" y="0"/>
                    <a:pt x="301" y="42"/>
                    <a:pt x="1" y="125"/>
                  </a:cubicBezTo>
                  <a:cubicBezTo>
                    <a:pt x="301" y="192"/>
                    <a:pt x="609" y="226"/>
                    <a:pt x="918" y="226"/>
                  </a:cubicBezTo>
                  <a:cubicBezTo>
                    <a:pt x="1227" y="226"/>
                    <a:pt x="1535" y="192"/>
                    <a:pt x="1835" y="125"/>
                  </a:cubicBezTo>
                  <a:cubicBezTo>
                    <a:pt x="1535" y="42"/>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5"/>
            <p:cNvSpPr/>
            <p:nvPr/>
          </p:nvSpPr>
          <p:spPr>
            <a:xfrm>
              <a:off x="3013121" y="3825734"/>
              <a:ext cx="27535" cy="3014"/>
            </a:xfrm>
            <a:custGeom>
              <a:avLst/>
              <a:gdLst/>
              <a:ahLst/>
              <a:cxnLst/>
              <a:rect l="l" t="t" r="r" b="b"/>
              <a:pathLst>
                <a:path w="1836" h="201" extrusionOk="0">
                  <a:moveTo>
                    <a:pt x="918" y="0"/>
                  </a:moveTo>
                  <a:cubicBezTo>
                    <a:pt x="609" y="0"/>
                    <a:pt x="301" y="34"/>
                    <a:pt x="1" y="100"/>
                  </a:cubicBezTo>
                  <a:cubicBezTo>
                    <a:pt x="301" y="167"/>
                    <a:pt x="609" y="200"/>
                    <a:pt x="918" y="200"/>
                  </a:cubicBezTo>
                  <a:cubicBezTo>
                    <a:pt x="1227" y="200"/>
                    <a:pt x="1535" y="167"/>
                    <a:pt x="1835" y="100"/>
                  </a:cubicBezTo>
                  <a:cubicBezTo>
                    <a:pt x="1535" y="34"/>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5"/>
            <p:cNvSpPr/>
            <p:nvPr/>
          </p:nvSpPr>
          <p:spPr>
            <a:xfrm>
              <a:off x="3013121" y="3758192"/>
              <a:ext cx="27535" cy="3404"/>
            </a:xfrm>
            <a:custGeom>
              <a:avLst/>
              <a:gdLst/>
              <a:ahLst/>
              <a:cxnLst/>
              <a:rect l="l" t="t" r="r" b="b"/>
              <a:pathLst>
                <a:path w="1836" h="227" extrusionOk="0">
                  <a:moveTo>
                    <a:pt x="918" y="1"/>
                  </a:moveTo>
                  <a:cubicBezTo>
                    <a:pt x="609" y="1"/>
                    <a:pt x="301" y="34"/>
                    <a:pt x="1" y="101"/>
                  </a:cubicBezTo>
                  <a:cubicBezTo>
                    <a:pt x="301" y="184"/>
                    <a:pt x="609" y="226"/>
                    <a:pt x="918" y="226"/>
                  </a:cubicBezTo>
                  <a:cubicBezTo>
                    <a:pt x="1227" y="226"/>
                    <a:pt x="1535" y="184"/>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5"/>
            <p:cNvSpPr/>
            <p:nvPr/>
          </p:nvSpPr>
          <p:spPr>
            <a:xfrm>
              <a:off x="3013121" y="3690665"/>
              <a:ext cx="27535" cy="3014"/>
            </a:xfrm>
            <a:custGeom>
              <a:avLst/>
              <a:gdLst/>
              <a:ahLst/>
              <a:cxnLst/>
              <a:rect l="l" t="t" r="r" b="b"/>
              <a:pathLst>
                <a:path w="1836" h="201" extrusionOk="0">
                  <a:moveTo>
                    <a:pt x="918" y="1"/>
                  </a:moveTo>
                  <a:cubicBezTo>
                    <a:pt x="609" y="1"/>
                    <a:pt x="301" y="34"/>
                    <a:pt x="1" y="101"/>
                  </a:cubicBezTo>
                  <a:cubicBezTo>
                    <a:pt x="301" y="168"/>
                    <a:pt x="609" y="201"/>
                    <a:pt x="918" y="201"/>
                  </a:cubicBezTo>
                  <a:cubicBezTo>
                    <a:pt x="1227" y="201"/>
                    <a:pt x="1535" y="168"/>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5"/>
            <p:cNvSpPr/>
            <p:nvPr/>
          </p:nvSpPr>
          <p:spPr>
            <a:xfrm>
              <a:off x="3013121" y="3623257"/>
              <a:ext cx="27535" cy="3389"/>
            </a:xfrm>
            <a:custGeom>
              <a:avLst/>
              <a:gdLst/>
              <a:ahLst/>
              <a:cxnLst/>
              <a:rect l="l" t="t" r="r" b="b"/>
              <a:pathLst>
                <a:path w="1836" h="226" extrusionOk="0">
                  <a:moveTo>
                    <a:pt x="918" y="1"/>
                  </a:moveTo>
                  <a:cubicBezTo>
                    <a:pt x="609" y="1"/>
                    <a:pt x="301" y="43"/>
                    <a:pt x="1" y="126"/>
                  </a:cubicBezTo>
                  <a:cubicBezTo>
                    <a:pt x="301" y="193"/>
                    <a:pt x="609" y="226"/>
                    <a:pt x="918" y="226"/>
                  </a:cubicBezTo>
                  <a:cubicBezTo>
                    <a:pt x="1227" y="226"/>
                    <a:pt x="1535" y="193"/>
                    <a:pt x="1835" y="126"/>
                  </a:cubicBezTo>
                  <a:cubicBezTo>
                    <a:pt x="1535" y="43"/>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5"/>
            <p:cNvSpPr/>
            <p:nvPr/>
          </p:nvSpPr>
          <p:spPr>
            <a:xfrm>
              <a:off x="3013121" y="3556105"/>
              <a:ext cx="27535" cy="3014"/>
            </a:xfrm>
            <a:custGeom>
              <a:avLst/>
              <a:gdLst/>
              <a:ahLst/>
              <a:cxnLst/>
              <a:rect l="l" t="t" r="r" b="b"/>
              <a:pathLst>
                <a:path w="1836" h="201" extrusionOk="0">
                  <a:moveTo>
                    <a:pt x="918" y="1"/>
                  </a:moveTo>
                  <a:cubicBezTo>
                    <a:pt x="609" y="1"/>
                    <a:pt x="301" y="34"/>
                    <a:pt x="1" y="101"/>
                  </a:cubicBezTo>
                  <a:cubicBezTo>
                    <a:pt x="301" y="167"/>
                    <a:pt x="609" y="201"/>
                    <a:pt x="918" y="201"/>
                  </a:cubicBezTo>
                  <a:cubicBezTo>
                    <a:pt x="1227" y="201"/>
                    <a:pt x="1535" y="167"/>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5"/>
            <p:cNvSpPr/>
            <p:nvPr/>
          </p:nvSpPr>
          <p:spPr>
            <a:xfrm>
              <a:off x="3013121" y="3488578"/>
              <a:ext cx="27535" cy="3389"/>
            </a:xfrm>
            <a:custGeom>
              <a:avLst/>
              <a:gdLst/>
              <a:ahLst/>
              <a:cxnLst/>
              <a:rect l="l" t="t" r="r" b="b"/>
              <a:pathLst>
                <a:path w="1836" h="226" extrusionOk="0">
                  <a:moveTo>
                    <a:pt x="918" y="0"/>
                  </a:moveTo>
                  <a:cubicBezTo>
                    <a:pt x="609" y="0"/>
                    <a:pt x="301" y="34"/>
                    <a:pt x="1" y="100"/>
                  </a:cubicBezTo>
                  <a:cubicBezTo>
                    <a:pt x="301" y="184"/>
                    <a:pt x="609" y="226"/>
                    <a:pt x="918" y="226"/>
                  </a:cubicBezTo>
                  <a:cubicBezTo>
                    <a:pt x="1227" y="226"/>
                    <a:pt x="1535" y="184"/>
                    <a:pt x="1835" y="100"/>
                  </a:cubicBezTo>
                  <a:cubicBezTo>
                    <a:pt x="1535" y="34"/>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5"/>
            <p:cNvSpPr/>
            <p:nvPr/>
          </p:nvSpPr>
          <p:spPr>
            <a:xfrm>
              <a:off x="3013121" y="3421171"/>
              <a:ext cx="27535" cy="3389"/>
            </a:xfrm>
            <a:custGeom>
              <a:avLst/>
              <a:gdLst/>
              <a:ahLst/>
              <a:cxnLst/>
              <a:rect l="l" t="t" r="r" b="b"/>
              <a:pathLst>
                <a:path w="1836" h="226" extrusionOk="0">
                  <a:moveTo>
                    <a:pt x="918" y="1"/>
                  </a:moveTo>
                  <a:cubicBezTo>
                    <a:pt x="609" y="1"/>
                    <a:pt x="301" y="42"/>
                    <a:pt x="1" y="126"/>
                  </a:cubicBezTo>
                  <a:cubicBezTo>
                    <a:pt x="301" y="192"/>
                    <a:pt x="609" y="226"/>
                    <a:pt x="918" y="226"/>
                  </a:cubicBezTo>
                  <a:cubicBezTo>
                    <a:pt x="1227" y="226"/>
                    <a:pt x="1535" y="192"/>
                    <a:pt x="1835" y="126"/>
                  </a:cubicBezTo>
                  <a:cubicBezTo>
                    <a:pt x="1535" y="42"/>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5"/>
            <p:cNvSpPr/>
            <p:nvPr/>
          </p:nvSpPr>
          <p:spPr>
            <a:xfrm>
              <a:off x="3013121" y="3353643"/>
              <a:ext cx="27535" cy="3389"/>
            </a:xfrm>
            <a:custGeom>
              <a:avLst/>
              <a:gdLst/>
              <a:ahLst/>
              <a:cxnLst/>
              <a:rect l="l" t="t" r="r" b="b"/>
              <a:pathLst>
                <a:path w="1836" h="226" extrusionOk="0">
                  <a:moveTo>
                    <a:pt x="918" y="0"/>
                  </a:moveTo>
                  <a:cubicBezTo>
                    <a:pt x="609" y="0"/>
                    <a:pt x="301" y="42"/>
                    <a:pt x="1" y="125"/>
                  </a:cubicBezTo>
                  <a:cubicBezTo>
                    <a:pt x="301" y="192"/>
                    <a:pt x="609" y="225"/>
                    <a:pt x="918" y="225"/>
                  </a:cubicBezTo>
                  <a:cubicBezTo>
                    <a:pt x="1227" y="225"/>
                    <a:pt x="1535" y="192"/>
                    <a:pt x="1835" y="125"/>
                  </a:cubicBezTo>
                  <a:cubicBezTo>
                    <a:pt x="1535" y="42"/>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5"/>
            <p:cNvSpPr/>
            <p:nvPr/>
          </p:nvSpPr>
          <p:spPr>
            <a:xfrm>
              <a:off x="3013121" y="3286491"/>
              <a:ext cx="27535" cy="3014"/>
            </a:xfrm>
            <a:custGeom>
              <a:avLst/>
              <a:gdLst/>
              <a:ahLst/>
              <a:cxnLst/>
              <a:rect l="l" t="t" r="r" b="b"/>
              <a:pathLst>
                <a:path w="1836" h="201" extrusionOk="0">
                  <a:moveTo>
                    <a:pt x="918" y="0"/>
                  </a:moveTo>
                  <a:cubicBezTo>
                    <a:pt x="609" y="0"/>
                    <a:pt x="301" y="33"/>
                    <a:pt x="1" y="100"/>
                  </a:cubicBezTo>
                  <a:cubicBezTo>
                    <a:pt x="301" y="167"/>
                    <a:pt x="609" y="200"/>
                    <a:pt x="918" y="200"/>
                  </a:cubicBezTo>
                  <a:cubicBezTo>
                    <a:pt x="1227" y="200"/>
                    <a:pt x="1535" y="167"/>
                    <a:pt x="1835" y="100"/>
                  </a:cubicBezTo>
                  <a:cubicBezTo>
                    <a:pt x="1535" y="33"/>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5"/>
            <p:cNvSpPr/>
            <p:nvPr/>
          </p:nvSpPr>
          <p:spPr>
            <a:xfrm>
              <a:off x="3089661" y="3651645"/>
              <a:ext cx="387220" cy="282673"/>
            </a:xfrm>
            <a:custGeom>
              <a:avLst/>
              <a:gdLst/>
              <a:ahLst/>
              <a:cxnLst/>
              <a:rect l="l" t="t" r="r" b="b"/>
              <a:pathLst>
                <a:path w="25819" h="18848" extrusionOk="0">
                  <a:moveTo>
                    <a:pt x="4037" y="7840"/>
                  </a:moveTo>
                  <a:lnTo>
                    <a:pt x="14177" y="15245"/>
                  </a:lnTo>
                  <a:lnTo>
                    <a:pt x="4037" y="15245"/>
                  </a:lnTo>
                  <a:lnTo>
                    <a:pt x="4037" y="7840"/>
                  </a:lnTo>
                  <a:close/>
                  <a:moveTo>
                    <a:pt x="0" y="1"/>
                  </a:moveTo>
                  <a:lnTo>
                    <a:pt x="0" y="18848"/>
                  </a:lnTo>
                  <a:lnTo>
                    <a:pt x="25819" y="1884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5"/>
            <p:cNvSpPr/>
            <p:nvPr/>
          </p:nvSpPr>
          <p:spPr>
            <a:xfrm>
              <a:off x="3120673" y="3686166"/>
              <a:ext cx="15027" cy="20562"/>
            </a:xfrm>
            <a:custGeom>
              <a:avLst/>
              <a:gdLst/>
              <a:ahLst/>
              <a:cxnLst/>
              <a:rect l="l" t="t" r="r" b="b"/>
              <a:pathLst>
                <a:path w="1002" h="1371" extrusionOk="0">
                  <a:moveTo>
                    <a:pt x="968" y="1"/>
                  </a:moveTo>
                  <a:cubicBezTo>
                    <a:pt x="901" y="1"/>
                    <a:pt x="668" y="234"/>
                    <a:pt x="401" y="634"/>
                  </a:cubicBezTo>
                  <a:cubicBezTo>
                    <a:pt x="167" y="1001"/>
                    <a:pt x="0" y="1335"/>
                    <a:pt x="34" y="1368"/>
                  </a:cubicBezTo>
                  <a:cubicBezTo>
                    <a:pt x="38" y="1370"/>
                    <a:pt x="42" y="1371"/>
                    <a:pt x="47" y="1371"/>
                  </a:cubicBezTo>
                  <a:cubicBezTo>
                    <a:pt x="127" y="1371"/>
                    <a:pt x="349" y="1112"/>
                    <a:pt x="601" y="734"/>
                  </a:cubicBezTo>
                  <a:cubicBezTo>
                    <a:pt x="834" y="367"/>
                    <a:pt x="1001"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5"/>
            <p:cNvSpPr/>
            <p:nvPr/>
          </p:nvSpPr>
          <p:spPr>
            <a:xfrm>
              <a:off x="3164192" y="3718032"/>
              <a:ext cx="15027" cy="19722"/>
            </a:xfrm>
            <a:custGeom>
              <a:avLst/>
              <a:gdLst/>
              <a:ahLst/>
              <a:cxnLst/>
              <a:rect l="l" t="t" r="r" b="b"/>
              <a:pathLst>
                <a:path w="1002" h="1315" extrusionOk="0">
                  <a:moveTo>
                    <a:pt x="918" y="0"/>
                  </a:moveTo>
                  <a:cubicBezTo>
                    <a:pt x="852" y="0"/>
                    <a:pt x="640" y="249"/>
                    <a:pt x="401" y="577"/>
                  </a:cubicBezTo>
                  <a:cubicBezTo>
                    <a:pt x="167" y="944"/>
                    <a:pt x="1" y="1278"/>
                    <a:pt x="67" y="1311"/>
                  </a:cubicBezTo>
                  <a:cubicBezTo>
                    <a:pt x="69" y="1313"/>
                    <a:pt x="72" y="1314"/>
                    <a:pt x="75" y="1314"/>
                  </a:cubicBezTo>
                  <a:cubicBezTo>
                    <a:pt x="127" y="1314"/>
                    <a:pt x="349" y="1057"/>
                    <a:pt x="601" y="711"/>
                  </a:cubicBezTo>
                  <a:cubicBezTo>
                    <a:pt x="834" y="344"/>
                    <a:pt x="1001" y="44"/>
                    <a:pt x="935" y="10"/>
                  </a:cubicBezTo>
                  <a:cubicBezTo>
                    <a:pt x="931" y="3"/>
                    <a:pt x="925"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5"/>
            <p:cNvSpPr/>
            <p:nvPr/>
          </p:nvSpPr>
          <p:spPr>
            <a:xfrm>
              <a:off x="3210710" y="3753153"/>
              <a:ext cx="14533" cy="19617"/>
            </a:xfrm>
            <a:custGeom>
              <a:avLst/>
              <a:gdLst/>
              <a:ahLst/>
              <a:cxnLst/>
              <a:rect l="l" t="t" r="r" b="b"/>
              <a:pathLst>
                <a:path w="969" h="1308" extrusionOk="0">
                  <a:moveTo>
                    <a:pt x="922" y="1"/>
                  </a:moveTo>
                  <a:cubicBezTo>
                    <a:pt x="842" y="1"/>
                    <a:pt x="621" y="256"/>
                    <a:pt x="401" y="570"/>
                  </a:cubicBezTo>
                  <a:cubicBezTo>
                    <a:pt x="168" y="937"/>
                    <a:pt x="1" y="1271"/>
                    <a:pt x="67" y="1304"/>
                  </a:cubicBezTo>
                  <a:cubicBezTo>
                    <a:pt x="69" y="1306"/>
                    <a:pt x="72" y="1307"/>
                    <a:pt x="75" y="1307"/>
                  </a:cubicBezTo>
                  <a:cubicBezTo>
                    <a:pt x="127" y="1307"/>
                    <a:pt x="349" y="1050"/>
                    <a:pt x="601" y="704"/>
                  </a:cubicBezTo>
                  <a:cubicBezTo>
                    <a:pt x="835" y="337"/>
                    <a:pt x="968" y="37"/>
                    <a:pt x="935" y="3"/>
                  </a:cubicBezTo>
                  <a:cubicBezTo>
                    <a:pt x="931" y="1"/>
                    <a:pt x="927"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5"/>
            <p:cNvSpPr/>
            <p:nvPr/>
          </p:nvSpPr>
          <p:spPr>
            <a:xfrm>
              <a:off x="3257228" y="3788169"/>
              <a:ext cx="14533" cy="19617"/>
            </a:xfrm>
            <a:custGeom>
              <a:avLst/>
              <a:gdLst/>
              <a:ahLst/>
              <a:cxnLst/>
              <a:rect l="l" t="t" r="r" b="b"/>
              <a:pathLst>
                <a:path w="969" h="1308" extrusionOk="0">
                  <a:moveTo>
                    <a:pt x="922" y="1"/>
                  </a:moveTo>
                  <a:cubicBezTo>
                    <a:pt x="842" y="1"/>
                    <a:pt x="622" y="256"/>
                    <a:pt x="401" y="570"/>
                  </a:cubicBezTo>
                  <a:cubicBezTo>
                    <a:pt x="168" y="937"/>
                    <a:pt x="1" y="1271"/>
                    <a:pt x="68" y="1304"/>
                  </a:cubicBezTo>
                  <a:cubicBezTo>
                    <a:pt x="70" y="1306"/>
                    <a:pt x="72" y="1307"/>
                    <a:pt x="75" y="1307"/>
                  </a:cubicBezTo>
                  <a:cubicBezTo>
                    <a:pt x="128" y="1307"/>
                    <a:pt x="348" y="1050"/>
                    <a:pt x="568" y="704"/>
                  </a:cubicBezTo>
                  <a:cubicBezTo>
                    <a:pt x="835" y="337"/>
                    <a:pt x="968" y="37"/>
                    <a:pt x="935" y="3"/>
                  </a:cubicBezTo>
                  <a:cubicBezTo>
                    <a:pt x="931" y="1"/>
                    <a:pt x="927"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5"/>
            <p:cNvSpPr/>
            <p:nvPr/>
          </p:nvSpPr>
          <p:spPr>
            <a:xfrm>
              <a:off x="3303761" y="3823185"/>
              <a:ext cx="14518" cy="19617"/>
            </a:xfrm>
            <a:custGeom>
              <a:avLst/>
              <a:gdLst/>
              <a:ahLst/>
              <a:cxnLst/>
              <a:rect l="l" t="t" r="r" b="b"/>
              <a:pathLst>
                <a:path w="968" h="1308" extrusionOk="0">
                  <a:moveTo>
                    <a:pt x="926" y="1"/>
                  </a:moveTo>
                  <a:cubicBezTo>
                    <a:pt x="871" y="1"/>
                    <a:pt x="621" y="256"/>
                    <a:pt x="400" y="570"/>
                  </a:cubicBezTo>
                  <a:cubicBezTo>
                    <a:pt x="167" y="937"/>
                    <a:pt x="0" y="1271"/>
                    <a:pt x="34" y="1304"/>
                  </a:cubicBezTo>
                  <a:cubicBezTo>
                    <a:pt x="37" y="1306"/>
                    <a:pt x="42" y="1307"/>
                    <a:pt x="46" y="1307"/>
                  </a:cubicBezTo>
                  <a:cubicBezTo>
                    <a:pt x="127" y="1307"/>
                    <a:pt x="347" y="1050"/>
                    <a:pt x="567" y="704"/>
                  </a:cubicBezTo>
                  <a:cubicBezTo>
                    <a:pt x="801" y="337"/>
                    <a:pt x="968" y="37"/>
                    <a:pt x="934" y="3"/>
                  </a:cubicBezTo>
                  <a:cubicBezTo>
                    <a:pt x="932" y="2"/>
                    <a:pt x="930" y="1"/>
                    <a:pt x="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5"/>
            <p:cNvSpPr/>
            <p:nvPr/>
          </p:nvSpPr>
          <p:spPr>
            <a:xfrm>
              <a:off x="3350279" y="3858200"/>
              <a:ext cx="14518" cy="19617"/>
            </a:xfrm>
            <a:custGeom>
              <a:avLst/>
              <a:gdLst/>
              <a:ahLst/>
              <a:cxnLst/>
              <a:rect l="l" t="t" r="r" b="b"/>
              <a:pathLst>
                <a:path w="968" h="1308" extrusionOk="0">
                  <a:moveTo>
                    <a:pt x="893" y="1"/>
                  </a:moveTo>
                  <a:cubicBezTo>
                    <a:pt x="841" y="1"/>
                    <a:pt x="621" y="256"/>
                    <a:pt x="401" y="570"/>
                  </a:cubicBezTo>
                  <a:cubicBezTo>
                    <a:pt x="134" y="937"/>
                    <a:pt x="0" y="1271"/>
                    <a:pt x="34" y="1304"/>
                  </a:cubicBezTo>
                  <a:cubicBezTo>
                    <a:pt x="38" y="1306"/>
                    <a:pt x="42" y="1307"/>
                    <a:pt x="47" y="1307"/>
                  </a:cubicBezTo>
                  <a:cubicBezTo>
                    <a:pt x="127" y="1307"/>
                    <a:pt x="347" y="1050"/>
                    <a:pt x="567" y="704"/>
                  </a:cubicBezTo>
                  <a:cubicBezTo>
                    <a:pt x="801" y="337"/>
                    <a:pt x="968" y="37"/>
                    <a:pt x="901" y="3"/>
                  </a:cubicBezTo>
                  <a:cubicBezTo>
                    <a:pt x="899" y="2"/>
                    <a:pt x="897" y="1"/>
                    <a:pt x="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5"/>
            <p:cNvSpPr/>
            <p:nvPr/>
          </p:nvSpPr>
          <p:spPr>
            <a:xfrm>
              <a:off x="3396797" y="3893216"/>
              <a:ext cx="14518" cy="19617"/>
            </a:xfrm>
            <a:custGeom>
              <a:avLst/>
              <a:gdLst/>
              <a:ahLst/>
              <a:cxnLst/>
              <a:rect l="l" t="t" r="r" b="b"/>
              <a:pathLst>
                <a:path w="968" h="1308" extrusionOk="0">
                  <a:moveTo>
                    <a:pt x="894" y="1"/>
                  </a:moveTo>
                  <a:cubicBezTo>
                    <a:pt x="841" y="1"/>
                    <a:pt x="619" y="258"/>
                    <a:pt x="368" y="604"/>
                  </a:cubicBezTo>
                  <a:cubicBezTo>
                    <a:pt x="134" y="937"/>
                    <a:pt x="1" y="1271"/>
                    <a:pt x="34" y="1304"/>
                  </a:cubicBezTo>
                  <a:cubicBezTo>
                    <a:pt x="38" y="1306"/>
                    <a:pt x="42" y="1307"/>
                    <a:pt x="47" y="1307"/>
                  </a:cubicBezTo>
                  <a:cubicBezTo>
                    <a:pt x="127" y="1307"/>
                    <a:pt x="347" y="1050"/>
                    <a:pt x="568" y="704"/>
                  </a:cubicBezTo>
                  <a:cubicBezTo>
                    <a:pt x="801" y="337"/>
                    <a:pt x="968" y="37"/>
                    <a:pt x="901" y="3"/>
                  </a:cubicBezTo>
                  <a:cubicBezTo>
                    <a:pt x="899" y="2"/>
                    <a:pt x="89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5"/>
            <p:cNvSpPr/>
            <p:nvPr/>
          </p:nvSpPr>
          <p:spPr>
            <a:xfrm>
              <a:off x="881150" y="3934275"/>
              <a:ext cx="2839072" cy="3524"/>
            </a:xfrm>
            <a:custGeom>
              <a:avLst/>
              <a:gdLst/>
              <a:ahLst/>
              <a:cxnLst/>
              <a:rect l="l" t="t" r="r" b="b"/>
              <a:pathLst>
                <a:path w="189303" h="235" extrusionOk="0">
                  <a:moveTo>
                    <a:pt x="94668" y="1"/>
                  </a:moveTo>
                  <a:cubicBezTo>
                    <a:pt x="42364" y="1"/>
                    <a:pt x="1" y="67"/>
                    <a:pt x="1" y="134"/>
                  </a:cubicBezTo>
                  <a:cubicBezTo>
                    <a:pt x="1" y="167"/>
                    <a:pt x="42364" y="234"/>
                    <a:pt x="94668" y="234"/>
                  </a:cubicBezTo>
                  <a:cubicBezTo>
                    <a:pt x="146939" y="234"/>
                    <a:pt x="189302" y="167"/>
                    <a:pt x="189302" y="134"/>
                  </a:cubicBezTo>
                  <a:cubicBezTo>
                    <a:pt x="189302" y="34"/>
                    <a:pt x="146939" y="1"/>
                    <a:pt x="94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913D97FC-C53B-4357-1BBE-4239EB2A76DE}"/>
              </a:ext>
            </a:extLst>
          </p:cNvPr>
          <p:cNvSpPr txBox="1"/>
          <p:nvPr/>
        </p:nvSpPr>
        <p:spPr>
          <a:xfrm>
            <a:off x="2269310" y="599510"/>
            <a:ext cx="6545776" cy="3671583"/>
          </a:xfrm>
          <a:prstGeom prst="rect">
            <a:avLst/>
          </a:prstGeom>
          <a:noFill/>
        </p:spPr>
        <p:txBody>
          <a:bodyPr wrap="square">
            <a:spAutoFit/>
          </a:bodyPr>
          <a:lstStyle/>
          <a:p>
            <a:pPr algn="ctr">
              <a:lnSpc>
                <a:spcPct val="150000"/>
              </a:lnSpc>
            </a:pPr>
            <a:r>
              <a:rPr lang="en-US" sz="4000" b="1" kern="0" dirty="0" err="1">
                <a:solidFill>
                  <a:srgbClr val="C00000"/>
                </a:solidFill>
                <a:effectLst/>
                <a:latin typeface="Arial" panose="020B0604020202020204" pitchFamily="34" charset="0"/>
                <a:ea typeface="Calibri" panose="020F0502020204030204" pitchFamily="34" charset="0"/>
              </a:rPr>
              <a:t>Tiết</a:t>
            </a:r>
            <a:r>
              <a:rPr lang="en-US" sz="4000" b="1" kern="0" dirty="0">
                <a:solidFill>
                  <a:srgbClr val="C00000"/>
                </a:solidFill>
                <a:effectLst/>
                <a:latin typeface="Arial" panose="020B0604020202020204" pitchFamily="34" charset="0"/>
                <a:ea typeface="Calibri" panose="020F0502020204030204" pitchFamily="34" charset="0"/>
              </a:rPr>
              <a:t> 31 - </a:t>
            </a:r>
            <a:r>
              <a:rPr lang="vi-VN" sz="4000" b="1" kern="0" dirty="0">
                <a:solidFill>
                  <a:srgbClr val="C00000"/>
                </a:solidFill>
                <a:effectLst/>
                <a:latin typeface="Arial" panose="020B0604020202020204" pitchFamily="34" charset="0"/>
                <a:ea typeface="Calibri" panose="020F0502020204030204" pitchFamily="34" charset="0"/>
              </a:rPr>
              <a:t>BÀI </a:t>
            </a:r>
            <a:r>
              <a:rPr lang="en-US" sz="4000" b="1" kern="0" dirty="0">
                <a:solidFill>
                  <a:srgbClr val="C00000"/>
                </a:solidFill>
                <a:effectLst/>
                <a:latin typeface="Arial" panose="020B0604020202020204" pitchFamily="34" charset="0"/>
                <a:ea typeface="Calibri" panose="020F0502020204030204" pitchFamily="34" charset="0"/>
              </a:rPr>
              <a:t>3</a:t>
            </a:r>
            <a:r>
              <a:rPr lang="vi-VN" sz="4000" b="1" kern="0" dirty="0">
                <a:solidFill>
                  <a:srgbClr val="C00000"/>
                </a:solidFill>
                <a:effectLst/>
                <a:latin typeface="Arial" panose="020B0604020202020204" pitchFamily="34" charset="0"/>
                <a:ea typeface="Calibri" panose="020F0502020204030204" pitchFamily="34" charset="0"/>
              </a:rPr>
              <a:t>. </a:t>
            </a:r>
            <a:endParaRPr lang="en-US" sz="4000" b="1" kern="0" dirty="0">
              <a:solidFill>
                <a:srgbClr val="C00000"/>
              </a:solidFill>
              <a:effectLst/>
              <a:latin typeface="Arial" panose="020B0604020202020204" pitchFamily="34" charset="0"/>
              <a:ea typeface="Calibri" panose="020F0502020204030204" pitchFamily="34" charset="0"/>
            </a:endParaRPr>
          </a:p>
          <a:p>
            <a:pPr algn="ctr">
              <a:lnSpc>
                <a:spcPct val="150000"/>
              </a:lnSpc>
            </a:pPr>
            <a:r>
              <a:rPr lang="vi-VN" sz="4000" b="1" kern="0" dirty="0">
                <a:solidFill>
                  <a:srgbClr val="C00000"/>
                </a:solidFill>
                <a:effectLst/>
                <a:latin typeface="Arial" panose="020B0604020202020204" pitchFamily="34" charset="0"/>
                <a:ea typeface="Calibri" panose="020F0502020204030204" pitchFamily="34" charset="0"/>
              </a:rPr>
              <a:t>CĂN THỨC BẬC HAI VÀ CĂN THỨC BẬC BA CỦA BIỂU THỨC ĐẠI SỐ </a:t>
            </a:r>
            <a:endParaRPr lang="en-US" sz="4000" dirty="0">
              <a:solidFill>
                <a:srgbClr val="C00000"/>
              </a:solidFill>
            </a:endParaRPr>
          </a:p>
        </p:txBody>
      </p:sp>
    </p:spTree>
    <p:extLst>
      <p:ext uri="{BB962C8B-B14F-4D97-AF65-F5344CB8AC3E}">
        <p14:creationId xmlns:p14="http://schemas.microsoft.com/office/powerpoint/2010/main" val="3095754158"/>
      </p:ext>
    </p:extLst>
  </p:cSld>
  <p:clrMapOvr>
    <a:masterClrMapping/>
  </p:clrMapOvr>
  <p:transition spd="med">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6" name="Google Shape;1179;p30">
            <a:extLst>
              <a:ext uri="{FF2B5EF4-FFF2-40B4-BE49-F238E27FC236}">
                <a16:creationId xmlns:a16="http://schemas.microsoft.com/office/drawing/2014/main" id="{F27A13A5-D1D5-3389-1030-40047FD25094}"/>
              </a:ext>
            </a:extLst>
          </p:cNvPr>
          <p:cNvSpPr txBox="1">
            <a:spLocks noGrp="1"/>
          </p:cNvSpPr>
          <p:nvPr>
            <p:ph type="title"/>
          </p:nvPr>
        </p:nvSpPr>
        <p:spPr>
          <a:xfrm>
            <a:off x="3252265" y="175246"/>
            <a:ext cx="263946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latin typeface="+mj-lt"/>
              </a:rPr>
              <a:t>KHỞI ĐỘNG</a:t>
            </a:r>
            <a:endParaRPr sz="3000" b="1" dirty="0">
              <a:latin typeface="+mj-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276C6DA-F9C0-2436-E515-68BECE3F7316}"/>
                  </a:ext>
                </a:extLst>
              </p:cNvPr>
              <p:cNvSpPr txBox="1"/>
              <p:nvPr/>
            </p:nvSpPr>
            <p:spPr>
              <a:xfrm>
                <a:off x="326069" y="826951"/>
                <a:ext cx="5852391" cy="2280304"/>
              </a:xfrm>
              <a:prstGeom prst="rect">
                <a:avLst/>
              </a:prstGeom>
              <a:noFill/>
            </p:spPr>
            <p:txBody>
              <a:bodyPr wrap="square">
                <a:spAutoFit/>
              </a:bodyPr>
              <a:lstStyle/>
              <a:p>
                <a:pPr algn="just">
                  <a:lnSpc>
                    <a:spcPct val="150000"/>
                  </a:lnSpc>
                  <a:spcAft>
                    <a:spcPts val="800"/>
                  </a:spcAft>
                </a:pPr>
                <a:r>
                  <a:rPr lang="en-US" sz="1600" dirty="0" err="1">
                    <a:latin typeface="Arial" panose="020B0604020202020204" pitchFamily="34" charset="0"/>
                    <a:ea typeface="Times New Roman" panose="02020603050405020304" pitchFamily="18" charset="0"/>
                  </a:rPr>
                  <a:t>Để</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lái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xe</a:t>
                </a:r>
                <a:r>
                  <a:rPr lang="en-US" sz="1600" dirty="0">
                    <a:latin typeface="Arial" panose="020B0604020202020204" pitchFamily="34" charset="0"/>
                    <a:ea typeface="Times New Roman" panose="02020603050405020304" pitchFamily="18" charset="0"/>
                  </a:rPr>
                  <a:t> an </a:t>
                </a:r>
                <a:r>
                  <a:rPr lang="en-US" sz="1600" dirty="0" err="1">
                    <a:latin typeface="Arial" panose="020B0604020202020204" pitchFamily="34" charset="0"/>
                    <a:ea typeface="Times New Roman" panose="02020603050405020304" pitchFamily="18" charset="0"/>
                  </a:rPr>
                  <a:t>toàn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khi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đi</a:t>
                </a:r>
                <a:r>
                  <a:rPr lang="en-US" sz="1600" dirty="0">
                    <a:latin typeface="Arial" panose="020B0604020202020204" pitchFamily="34" charset="0"/>
                    <a:ea typeface="Times New Roman" panose="02020603050405020304" pitchFamily="18" charset="0"/>
                  </a:rPr>
                  <a:t> qua </a:t>
                </a:r>
                <a:r>
                  <a:rPr lang="en-US" sz="1600" dirty="0" err="1">
                    <a:latin typeface="Arial" panose="020B0604020202020204" pitchFamily="34" charset="0"/>
                    <a:ea typeface="Times New Roman" panose="02020603050405020304" pitchFamily="18" charset="0"/>
                  </a:rPr>
                  <a:t>đoạn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đường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có</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dạng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cung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tròn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người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lái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cần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biết</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tốc</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độ</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cho</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phép</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là</a:t>
                </a:r>
                <a:r>
                  <a:rPr lang="en-US" sz="1600" dirty="0">
                    <a:latin typeface="Arial" panose="020B0604020202020204" pitchFamily="34" charset="0"/>
                    <a:ea typeface="Times New Roman" panose="02020603050405020304" pitchFamily="18" charset="0"/>
                  </a:rPr>
                  <a:t> bao </a:t>
                </a:r>
                <a:r>
                  <a:rPr lang="en-US" sz="1600" dirty="0" err="1">
                    <a:latin typeface="Arial" panose="020B0604020202020204" pitchFamily="34" charset="0"/>
                    <a:ea typeface="Times New Roman" panose="02020603050405020304" pitchFamily="18" charset="0"/>
                  </a:rPr>
                  <a:t>nhiêu</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Vì</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thế</a:t>
                </a:r>
                <a:r>
                  <a:rPr lang="en-US" sz="1600" dirty="0">
                    <a:latin typeface="Arial" panose="020B0604020202020204" pitchFamily="34" charset="0"/>
                    <a:ea typeface="Times New Roman" panose="02020603050405020304" pitchFamily="18" charset="0"/>
                  </a:rPr>
                  <a:t>, ở </a:t>
                </a:r>
                <a:r>
                  <a:rPr lang="en-US" sz="1600" dirty="0" err="1">
                    <a:latin typeface="Arial" panose="020B0604020202020204" pitchFamily="34" charset="0"/>
                    <a:ea typeface="Times New Roman" panose="02020603050405020304" pitchFamily="18" charset="0"/>
                  </a:rPr>
                  <a:t>những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đoạn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đường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đó</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thường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có</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bảng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chỉ</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dẫn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cho</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tốc</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độ</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cho</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phép</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của</a:t>
                </a:r>
                <a:r>
                  <a:rPr lang="en-US" sz="1600" dirty="0">
                    <a:latin typeface="Arial" panose="020B0604020202020204" pitchFamily="34" charset="0"/>
                    <a:ea typeface="Times New Roman" panose="02020603050405020304" pitchFamily="18" charset="0"/>
                  </a:rPr>
                  <a:t> ô </a:t>
                </a:r>
                <a:r>
                  <a:rPr lang="en-US" sz="1600" dirty="0" err="1">
                    <a:latin typeface="Arial" panose="020B0604020202020204" pitchFamily="34" charset="0"/>
                    <a:ea typeface="Times New Roman" panose="02020603050405020304" pitchFamily="18" charset="0"/>
                  </a:rPr>
                  <a:t>tô</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Tốc</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độ</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cho</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phép</a:t>
                </a:r>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𝑣</m:t>
                    </m:r>
                  </m:oMath>
                </a14:m>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𝑚</m:t>
                    </m:r>
                  </m:oMath>
                </a14:m>
                <a:r>
                  <a:rPr lang="en-US" sz="1600" dirty="0">
                    <a:latin typeface="Arial" panose="020B0604020202020204" pitchFamily="34" charset="0"/>
                    <a:ea typeface="Times New Roman" panose="02020603050405020304" pitchFamily="18" charset="0"/>
                  </a:rPr>
                  <a:t>/</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𝑠</m:t>
                    </m:r>
                  </m:oMath>
                </a14:m>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được</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tính</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bởi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công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thức</a:t>
                </a:r>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𝑣</m:t>
                    </m:r>
                    <m:r>
                      <a:rPr lang="en-US" sz="16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600" i="1">
                            <a:latin typeface="Cambria Math" panose="02040503050406030204" pitchFamily="18" charset="0"/>
                            <a:ea typeface="Times New Roman" panose="02020603050405020304" pitchFamily="18" charset="0"/>
                            <a:cs typeface="Arial" panose="020B0604020202020204" pitchFamily="34" charset="0"/>
                          </a:rPr>
                        </m:ctrlPr>
                      </m:radPr>
                      <m:deg/>
                      <m:e>
                        <m:r>
                          <a:rPr lang="en-US" sz="1600" i="1">
                            <a:latin typeface="Cambria Math" panose="02040503050406030204" pitchFamily="18" charset="0"/>
                            <a:ea typeface="Times New Roman" panose="02020603050405020304" pitchFamily="18" charset="0"/>
                            <a:cs typeface="Arial" panose="020B0604020202020204" pitchFamily="34" charset="0"/>
                          </a:rPr>
                          <m:t>𝑟𝑔</m:t>
                        </m:r>
                        <m:r>
                          <a:rPr lang="en-US" sz="1600" i="1">
                            <a:latin typeface="Cambria Math" panose="02040503050406030204" pitchFamily="18" charset="0"/>
                            <a:ea typeface="Times New Roman" panose="02020603050405020304" pitchFamily="18" charset="0"/>
                            <a:cs typeface="Arial" panose="020B0604020202020204" pitchFamily="34" charset="0"/>
                          </a:rPr>
                          <m:t>𝜇</m:t>
                        </m:r>
                      </m:e>
                    </m:rad>
                  </m:oMath>
                </a14:m>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trong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đó</a:t>
                </a:r>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𝑟</m:t>
                    </m:r>
                  </m:oMath>
                </a14:m>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𝑚</m:t>
                    </m:r>
                  </m:oMath>
                </a14:m>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là</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bán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kính</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của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cung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đường</a:t>
                </a:r>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𝑔</m:t>
                    </m:r>
                    <m:r>
                      <a:rPr lang="en-US" sz="1600" i="1">
                        <a:latin typeface="Cambria Math" panose="02040503050406030204" pitchFamily="18" charset="0"/>
                        <a:ea typeface="Times New Roman" panose="02020603050405020304" pitchFamily="18" charset="0"/>
                        <a:cs typeface="Arial" panose="020B0604020202020204" pitchFamily="34" charset="0"/>
                      </a:rPr>
                      <m:t>=9,8</m:t>
                    </m:r>
                  </m:oMath>
                </a14:m>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𝑚</m:t>
                    </m:r>
                  </m:oMath>
                </a14:m>
                <a:r>
                  <a:rPr lang="en-US" sz="1600" dirty="0">
                    <a:latin typeface="Arial" panose="020B0604020202020204" pitchFamily="34" charset="0"/>
                    <a:ea typeface="Times New Roman" panose="02020603050405020304" pitchFamily="18" charset="0"/>
                  </a:rPr>
                  <a:t>/</a:t>
                </a:r>
                <a14:m>
                  <m:oMath xmlns:m="http://schemas.openxmlformats.org/officeDocument/2006/math">
                    <m:sSup>
                      <m:sSupPr>
                        <m:ctrlPr>
                          <a:rPr lang="en-US" sz="1600" i="1">
                            <a:latin typeface="Cambria Math" panose="02040503050406030204" pitchFamily="18" charset="0"/>
                            <a:ea typeface="Times New Roman" panose="02020603050405020304" pitchFamily="18" charset="0"/>
                            <a:cs typeface="Arial" panose="020B0604020202020204" pitchFamily="34" charset="0"/>
                          </a:rPr>
                        </m:ctrlPr>
                      </m:sSupPr>
                      <m:e>
                        <m:r>
                          <a:rPr lang="en-US" sz="1600" i="1">
                            <a:latin typeface="Cambria Math" panose="02040503050406030204" pitchFamily="18" charset="0"/>
                            <a:ea typeface="Times New Roman" panose="02020603050405020304" pitchFamily="18" charset="0"/>
                            <a:cs typeface="Arial" panose="020B0604020202020204" pitchFamily="34" charset="0"/>
                          </a:rPr>
                          <m:t>𝑠</m:t>
                        </m:r>
                      </m:e>
                      <m:sup>
                        <m:r>
                          <a:rPr lang="en-US" sz="1600" i="1">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𝜇</m:t>
                    </m:r>
                  </m:oMath>
                </a14:m>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là</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hệ</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số</a:t>
                </a:r>
                <a:r>
                  <a:rPr lang="en-US" sz="1600" dirty="0">
                    <a:latin typeface="Arial" panose="020B0604020202020204" pitchFamily="34" charset="0"/>
                    <a:ea typeface="Times New Roman" panose="02020603050405020304" pitchFamily="18" charset="0"/>
                  </a:rPr>
                  <a:t> ma </a:t>
                </a:r>
                <a:r>
                  <a:rPr lang="en-US" sz="1600" dirty="0" err="1">
                    <a:latin typeface="Arial" panose="020B0604020202020204" pitchFamily="34" charset="0"/>
                    <a:ea typeface="Times New Roman" panose="02020603050405020304" pitchFamily="18" charset="0"/>
                  </a:rPr>
                  <a:t>sát</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trượt</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của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đường</a:t>
                </a:r>
                <a:r>
                  <a:rPr lang="en-US" sz="1600" dirty="0">
                    <a:latin typeface="Arial" panose="020B0604020202020204" pitchFamily="34" charset="0"/>
                    <a:ea typeface="Times New Roman" panose="02020603050405020304" pitchFamily="18"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276C6DA-F9C0-2436-E515-68BECE3F7316}"/>
                  </a:ext>
                </a:extLst>
              </p:cNvPr>
              <p:cNvSpPr txBox="1">
                <a:spLocks noRot="1" noChangeAspect="1" noMove="1" noResize="1" noEditPoints="1" noAdjustHandles="1" noChangeArrowheads="1" noChangeShapeType="1" noTextEdit="1"/>
              </p:cNvSpPr>
              <p:nvPr/>
            </p:nvSpPr>
            <p:spPr>
              <a:xfrm>
                <a:off x="326069" y="826951"/>
                <a:ext cx="5852391" cy="2280304"/>
              </a:xfrm>
              <a:prstGeom prst="rect">
                <a:avLst/>
              </a:prstGeom>
              <a:blipFill>
                <a:blip r:embed="rId3"/>
                <a:stretch>
                  <a:fillRect l="-520" r="-520" b="-240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B3C01D2-0F60-4D21-71F7-C7E169065FC1}"/>
              </a:ext>
            </a:extLst>
          </p:cNvPr>
          <p:cNvPicPr>
            <a:picLocks noChangeAspect="1"/>
          </p:cNvPicPr>
          <p:nvPr/>
        </p:nvPicPr>
        <p:blipFill>
          <a:blip r:embed="rId4"/>
          <a:srcRect/>
          <a:stretch/>
        </p:blipFill>
        <p:spPr>
          <a:xfrm>
            <a:off x="6178460" y="931652"/>
            <a:ext cx="2467456" cy="2070901"/>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AEBE9FF-9601-223D-AD20-438A104E719E}"/>
                  </a:ext>
                </a:extLst>
              </p:cNvPr>
              <p:cNvSpPr txBox="1"/>
              <p:nvPr/>
            </p:nvSpPr>
            <p:spPr>
              <a:xfrm>
                <a:off x="1379398" y="4040480"/>
                <a:ext cx="4675715" cy="791179"/>
              </a:xfrm>
              <a:prstGeom prst="rect">
                <a:avLst/>
              </a:prstGeom>
              <a:noFill/>
            </p:spPr>
            <p:txBody>
              <a:bodyPr wrap="square">
                <a:spAutoFit/>
              </a:bodyPr>
              <a:lstStyle/>
              <a:p>
                <a:pPr algn="just">
                  <a:lnSpc>
                    <a:spcPct val="150000"/>
                  </a:lnSpc>
                  <a:spcAft>
                    <a:spcPts val="800"/>
                  </a:spcAft>
                </a:pPr>
                <a:r>
                  <a:rPr lang="en-US" sz="1600" kern="100">
                    <a:latin typeface="Arial" panose="020B0604020202020204" pitchFamily="34" charset="0"/>
                    <a:ea typeface="Times New Roman" panose="02020603050405020304" pitchFamily="18" charset="0"/>
                    <a:cs typeface="Times New Roman" panose="02020603050405020304" pitchFamily="18" charset="0"/>
                  </a:rPr>
                  <a:t>Hãy biểu thức tính </a:t>
                </a:r>
                <a14:m>
                  <m:oMath xmlns:m="http://schemas.openxmlformats.org/officeDocument/2006/math">
                    <m:r>
                      <a:rPr lang="en-US" sz="1600" i="1" kern="100">
                        <a:latin typeface="Cambria Math" panose="02040503050406030204" pitchFamily="18" charset="0"/>
                        <a:ea typeface="Times New Roman" panose="02020603050405020304" pitchFamily="18" charset="0"/>
                        <a:cs typeface="Arial" panose="020B0604020202020204" pitchFamily="34" charset="0"/>
                      </a:rPr>
                      <m:t>𝑣</m:t>
                    </m:r>
                  </m:oMath>
                </a14:m>
                <a:r>
                  <a:rPr lang="en-US" sz="1600" kern="100">
                    <a:latin typeface="Arial" panose="020B0604020202020204" pitchFamily="34" charset="0"/>
                    <a:ea typeface="Times New Roman" panose="02020603050405020304" pitchFamily="18" charset="0"/>
                    <a:cs typeface="Times New Roman" panose="02020603050405020304" pitchFamily="18" charset="0"/>
                  </a:rPr>
                  <a:t> theo </a:t>
                </a:r>
                <a14:m>
                  <m:oMath xmlns:m="http://schemas.openxmlformats.org/officeDocument/2006/math">
                    <m:r>
                      <a:rPr lang="en-US" sz="1600" i="1" kern="100">
                        <a:latin typeface="Cambria Math" panose="02040503050406030204" pitchFamily="18" charset="0"/>
                        <a:ea typeface="Times New Roman" panose="02020603050405020304" pitchFamily="18" charset="0"/>
                        <a:cs typeface="Arial" panose="020B0604020202020204" pitchFamily="34" charset="0"/>
                      </a:rPr>
                      <m:t>𝑟</m:t>
                    </m:r>
                  </m:oMath>
                </a14:m>
                <a:r>
                  <a:rPr lang="en-US" sz="1600" kern="100">
                    <a:latin typeface="Arial" panose="020B0604020202020204" pitchFamily="34" charset="0"/>
                    <a:ea typeface="Times New Roman" panose="02020603050405020304" pitchFamily="18" charset="0"/>
                    <a:cs typeface="Times New Roman" panose="02020603050405020304" pitchFamily="18" charset="0"/>
                  </a:rPr>
                  <a:t> khi biết </a:t>
                </a:r>
                <a14:m>
                  <m:oMath xmlns:m="http://schemas.openxmlformats.org/officeDocument/2006/math">
                    <m:r>
                      <a:rPr lang="en-US" sz="1600" i="1" kern="100">
                        <a:latin typeface="Cambria Math" panose="02040503050406030204" pitchFamily="18" charset="0"/>
                        <a:ea typeface="Times New Roman" panose="02020603050405020304" pitchFamily="18" charset="0"/>
                        <a:cs typeface="Arial" panose="020B0604020202020204" pitchFamily="34" charset="0"/>
                      </a:rPr>
                      <m:t>𝜇</m:t>
                    </m:r>
                    <m:r>
                      <a:rPr lang="en-US" sz="1600" i="1" kern="100">
                        <a:latin typeface="Cambria Math" panose="02040503050406030204" pitchFamily="18" charset="0"/>
                        <a:ea typeface="Times New Roman" panose="02020603050405020304" pitchFamily="18" charset="0"/>
                        <a:cs typeface="Arial" panose="020B0604020202020204" pitchFamily="34" charset="0"/>
                      </a:rPr>
                      <m:t>=0,12</m:t>
                    </m:r>
                  </m:oMath>
                </a14:m>
                <a:r>
                  <a:rPr lang="en-US" sz="1600" kern="100">
                    <a:latin typeface="Arial" panose="020B0604020202020204" pitchFamily="34" charset="0"/>
                    <a:ea typeface="Times New Roman" panose="02020603050405020304" pitchFamily="18" charset="0"/>
                    <a:cs typeface="Times New Roman" panose="02020603050405020304" pitchFamily="18" charset="0"/>
                  </a:rPr>
                  <a:t>. Trong toán học, biểu thức đó được gọi là gì?</a:t>
                </a:r>
                <a:endParaRPr lang="en-US" sz="1600" kern="10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EAEBE9FF-9601-223D-AD20-438A104E719E}"/>
                  </a:ext>
                </a:extLst>
              </p:cNvPr>
              <p:cNvSpPr txBox="1">
                <a:spLocks noRot="1" noChangeAspect="1" noMove="1" noResize="1" noEditPoints="1" noAdjustHandles="1" noChangeArrowheads="1" noChangeShapeType="1" noTextEdit="1"/>
              </p:cNvSpPr>
              <p:nvPr/>
            </p:nvSpPr>
            <p:spPr>
              <a:xfrm>
                <a:off x="1379398" y="4040480"/>
                <a:ext cx="4675715" cy="791179"/>
              </a:xfrm>
              <a:prstGeom prst="rect">
                <a:avLst/>
              </a:prstGeom>
              <a:blipFill>
                <a:blip r:embed="rId5"/>
                <a:stretch>
                  <a:fillRect l="-652" r="-782" b="-8462"/>
                </a:stretch>
              </a:blipFill>
            </p:spPr>
            <p:txBody>
              <a:bodyPr/>
              <a:lstStyle/>
              <a:p>
                <a:r>
                  <a:rPr lang="en-US">
                    <a:noFill/>
                  </a:rPr>
                  <a:t> </a:t>
                </a:r>
              </a:p>
            </p:txBody>
          </p:sp>
        </mc:Fallback>
      </mc:AlternateContent>
      <p:pic>
        <p:nvPicPr>
          <p:cNvPr id="10" name="Picture 2">
            <a:extLst>
              <a:ext uri="{FF2B5EF4-FFF2-40B4-BE49-F238E27FC236}">
                <a16:creationId xmlns:a16="http://schemas.microsoft.com/office/drawing/2014/main" id="{20776766-050E-0452-B247-BC8DAFD4AB5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5524" y="4040480"/>
            <a:ext cx="478723" cy="670715"/>
          </a:xfrm>
          <a:prstGeom prst="rect">
            <a:avLst/>
          </a:prstGeom>
        </p:spPr>
      </p:pic>
      <p:sp>
        <p:nvSpPr>
          <p:cNvPr id="2" name="TextBox 1">
            <a:extLst>
              <a:ext uri="{FF2B5EF4-FFF2-40B4-BE49-F238E27FC236}">
                <a16:creationId xmlns:a16="http://schemas.microsoft.com/office/drawing/2014/main" id="{94C45574-47FB-C9F1-624B-BA095F98D4B7}"/>
              </a:ext>
            </a:extLst>
          </p:cNvPr>
          <p:cNvSpPr txBox="1"/>
          <p:nvPr/>
        </p:nvSpPr>
        <p:spPr>
          <a:xfrm>
            <a:off x="1970412" y="3178278"/>
            <a:ext cx="6675504" cy="791179"/>
          </a:xfrm>
          <a:prstGeom prst="rect">
            <a:avLst/>
          </a:prstGeom>
          <a:noFill/>
        </p:spPr>
        <p:txBody>
          <a:bodyPr wrap="square">
            <a:spAutoFit/>
          </a:bodyPr>
          <a:lstStyle/>
          <a:p>
            <a:pPr algn="just">
              <a:lnSpc>
                <a:spcPct val="150000"/>
              </a:lnSpc>
              <a:spcAft>
                <a:spcPts val="800"/>
              </a:spcAft>
            </a:pPr>
            <a:r>
              <a:rPr lang="en-US" sz="1600" kern="100" dirty="0">
                <a:latin typeface="Arial" panose="020B0604020202020204" pitchFamily="34" charset="0"/>
                <a:ea typeface="Times New Roman" panose="02020603050405020304" pitchFamily="18" charset="0"/>
                <a:cs typeface="Times New Roman" panose="02020603050405020304" pitchFamily="18" charset="0"/>
              </a:rPr>
              <a:t>(</a:t>
            </a:r>
            <a:r>
              <a:rPr lang="en-US" sz="1600" i="1"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1600" i="1" kern="100" dirty="0">
                <a:latin typeface="Arial" panose="020B0604020202020204" pitchFamily="34" charset="0"/>
                <a:ea typeface="Times New Roman" panose="02020603050405020304" pitchFamily="18" charset="0"/>
                <a:cs typeface="Times New Roman" panose="02020603050405020304" pitchFamily="18" charset="0"/>
              </a:rPr>
              <a:t>:</a:t>
            </a:r>
            <a:r>
              <a:rPr lang="en-US" sz="1600" kern="100" dirty="0">
                <a:latin typeface="Arial" panose="020B0604020202020204" pitchFamily="34" charset="0"/>
                <a:ea typeface="Times New Roman" panose="02020603050405020304" pitchFamily="18" charset="0"/>
                <a:cs typeface="Times New Roman" panose="02020603050405020304" pitchFamily="18" charset="0"/>
              </a:rPr>
              <a:t> </a:t>
            </a:r>
            <a:r>
              <a:rPr lang="en-US" sz="1600" i="1" kern="100" dirty="0">
                <a:latin typeface="Arial" panose="020B0604020202020204" pitchFamily="34" charset="0"/>
                <a:ea typeface="Times New Roman" panose="02020603050405020304" pitchFamily="18" charset="0"/>
                <a:cs typeface="Times New Roman" panose="02020603050405020304" pitchFamily="18" charset="0"/>
              </a:rPr>
              <a:t>Math for Real Life: Teaching Practical Uses for Algebra, Geometry and Trigonometry, Jim Libby, </a:t>
            </a:r>
            <a:r>
              <a:rPr lang="en-US" sz="1600" i="1"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1600" i="1" kern="100" dirty="0">
                <a:latin typeface="Arial" panose="020B0604020202020204" pitchFamily="34" charset="0"/>
                <a:ea typeface="Times New Roman" panose="02020603050405020304" pitchFamily="18" charset="0"/>
                <a:cs typeface="Times New Roman" panose="02020603050405020304" pitchFamily="18" charset="0"/>
              </a:rPr>
              <a:t> 2017</a:t>
            </a:r>
            <a:r>
              <a:rPr lang="en-US" sz="16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6"/>
          <p:cNvSpPr txBox="1">
            <a:spLocks noGrp="1"/>
          </p:cNvSpPr>
          <p:nvPr>
            <p:ph type="title"/>
          </p:nvPr>
        </p:nvSpPr>
        <p:spPr>
          <a:xfrm>
            <a:off x="2560567" y="956664"/>
            <a:ext cx="523879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latin typeface="+mj-lt"/>
              </a:rPr>
              <a:t>CĂN THỨC BẬC BA</a:t>
            </a:r>
            <a:endParaRPr sz="4000" dirty="0">
              <a:latin typeface="+mj-lt"/>
            </a:endParaRPr>
          </a:p>
        </p:txBody>
      </p:sp>
      <p:sp>
        <p:nvSpPr>
          <p:cNvPr id="590" name="Google Shape;590;p36"/>
          <p:cNvSpPr txBox="1">
            <a:spLocks noGrp="1"/>
          </p:cNvSpPr>
          <p:nvPr>
            <p:ph type="title" idx="2"/>
          </p:nvPr>
        </p:nvSpPr>
        <p:spPr>
          <a:xfrm>
            <a:off x="1178778" y="956664"/>
            <a:ext cx="1226700" cy="1072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000" dirty="0">
                <a:latin typeface="+mj-lt"/>
              </a:rPr>
              <a:t>II</a:t>
            </a:r>
            <a:endParaRPr sz="5000" dirty="0">
              <a:latin typeface="+mj-lt"/>
            </a:endParaRPr>
          </a:p>
        </p:txBody>
      </p:sp>
      <p:grpSp>
        <p:nvGrpSpPr>
          <p:cNvPr id="592" name="Google Shape;592;p36"/>
          <p:cNvGrpSpPr/>
          <p:nvPr/>
        </p:nvGrpSpPr>
        <p:grpSpPr>
          <a:xfrm>
            <a:off x="3440228" y="2377450"/>
            <a:ext cx="2263543" cy="1997913"/>
            <a:chOff x="3440228" y="2377450"/>
            <a:chExt cx="2263543" cy="1997913"/>
          </a:xfrm>
        </p:grpSpPr>
        <p:sp>
          <p:nvSpPr>
            <p:cNvPr id="593" name="Google Shape;593;p36"/>
            <p:cNvSpPr/>
            <p:nvPr/>
          </p:nvSpPr>
          <p:spPr>
            <a:xfrm>
              <a:off x="5488813" y="3941465"/>
              <a:ext cx="146782" cy="88508"/>
            </a:xfrm>
            <a:custGeom>
              <a:avLst/>
              <a:gdLst/>
              <a:ahLst/>
              <a:cxnLst/>
              <a:rect l="l" t="t" r="r" b="b"/>
              <a:pathLst>
                <a:path w="12176" h="7342" extrusionOk="0">
                  <a:moveTo>
                    <a:pt x="6306" y="0"/>
                  </a:moveTo>
                  <a:cubicBezTo>
                    <a:pt x="4928" y="0"/>
                    <a:pt x="3564" y="259"/>
                    <a:pt x="2335" y="907"/>
                  </a:cubicBezTo>
                  <a:cubicBezTo>
                    <a:pt x="1235" y="1441"/>
                    <a:pt x="467" y="2508"/>
                    <a:pt x="267" y="3709"/>
                  </a:cubicBezTo>
                  <a:cubicBezTo>
                    <a:pt x="0" y="4576"/>
                    <a:pt x="100" y="5510"/>
                    <a:pt x="534" y="6311"/>
                  </a:cubicBezTo>
                  <a:cubicBezTo>
                    <a:pt x="888" y="6938"/>
                    <a:pt x="1554" y="7342"/>
                    <a:pt x="2276" y="7342"/>
                  </a:cubicBezTo>
                  <a:cubicBezTo>
                    <a:pt x="2439" y="7342"/>
                    <a:pt x="2604" y="7321"/>
                    <a:pt x="2769" y="7278"/>
                  </a:cubicBezTo>
                  <a:cubicBezTo>
                    <a:pt x="3636" y="7012"/>
                    <a:pt x="4137" y="6111"/>
                    <a:pt x="4837" y="5577"/>
                  </a:cubicBezTo>
                  <a:cubicBezTo>
                    <a:pt x="5640" y="4980"/>
                    <a:pt x="6608" y="4866"/>
                    <a:pt x="7607" y="4866"/>
                  </a:cubicBezTo>
                  <a:cubicBezTo>
                    <a:pt x="8228" y="4866"/>
                    <a:pt x="8861" y="4910"/>
                    <a:pt x="9474" y="4910"/>
                  </a:cubicBezTo>
                  <a:cubicBezTo>
                    <a:pt x="9565" y="4920"/>
                    <a:pt x="9658" y="4924"/>
                    <a:pt x="9750" y="4924"/>
                  </a:cubicBezTo>
                  <a:cubicBezTo>
                    <a:pt x="10298" y="4924"/>
                    <a:pt x="10857" y="4757"/>
                    <a:pt x="11342" y="4443"/>
                  </a:cubicBezTo>
                  <a:cubicBezTo>
                    <a:pt x="12176" y="3743"/>
                    <a:pt x="12042" y="2308"/>
                    <a:pt x="11309" y="1474"/>
                  </a:cubicBezTo>
                  <a:cubicBezTo>
                    <a:pt x="10575" y="674"/>
                    <a:pt x="9441" y="340"/>
                    <a:pt x="8340" y="173"/>
                  </a:cubicBezTo>
                  <a:cubicBezTo>
                    <a:pt x="7668" y="63"/>
                    <a:pt x="6985" y="0"/>
                    <a:pt x="6306"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453826" y="3655312"/>
              <a:ext cx="107784" cy="211855"/>
            </a:xfrm>
            <a:custGeom>
              <a:avLst/>
              <a:gdLst/>
              <a:ahLst/>
              <a:cxnLst/>
              <a:rect l="l" t="t" r="r" b="b"/>
              <a:pathLst>
                <a:path w="8941" h="17574" extrusionOk="0">
                  <a:moveTo>
                    <a:pt x="5059" y="1"/>
                  </a:moveTo>
                  <a:cubicBezTo>
                    <a:pt x="4875" y="1"/>
                    <a:pt x="4689" y="19"/>
                    <a:pt x="4504" y="58"/>
                  </a:cubicBezTo>
                  <a:cubicBezTo>
                    <a:pt x="3403" y="358"/>
                    <a:pt x="2736" y="1426"/>
                    <a:pt x="2235" y="2460"/>
                  </a:cubicBezTo>
                  <a:cubicBezTo>
                    <a:pt x="801" y="5462"/>
                    <a:pt x="34" y="8764"/>
                    <a:pt x="0" y="12100"/>
                  </a:cubicBezTo>
                  <a:cubicBezTo>
                    <a:pt x="0" y="13634"/>
                    <a:pt x="200" y="15269"/>
                    <a:pt x="1068" y="16570"/>
                  </a:cubicBezTo>
                  <a:cubicBezTo>
                    <a:pt x="1588" y="17289"/>
                    <a:pt x="2326" y="17573"/>
                    <a:pt x="3069" y="17573"/>
                  </a:cubicBezTo>
                  <a:cubicBezTo>
                    <a:pt x="3946" y="17573"/>
                    <a:pt x="4829" y="17178"/>
                    <a:pt x="5371" y="16636"/>
                  </a:cubicBezTo>
                  <a:cubicBezTo>
                    <a:pt x="6372" y="15669"/>
                    <a:pt x="6805" y="14268"/>
                    <a:pt x="7172" y="12934"/>
                  </a:cubicBezTo>
                  <a:cubicBezTo>
                    <a:pt x="8073" y="9832"/>
                    <a:pt x="8940" y="6629"/>
                    <a:pt x="8306" y="3494"/>
                  </a:cubicBezTo>
                  <a:cubicBezTo>
                    <a:pt x="8139" y="2560"/>
                    <a:pt x="7706" y="1659"/>
                    <a:pt x="7105" y="925"/>
                  </a:cubicBezTo>
                  <a:cubicBezTo>
                    <a:pt x="6566" y="332"/>
                    <a:pt x="5832" y="1"/>
                    <a:pt x="5059"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6"/>
            <p:cNvSpPr/>
            <p:nvPr/>
          </p:nvSpPr>
          <p:spPr>
            <a:xfrm>
              <a:off x="5270441" y="3717474"/>
              <a:ext cx="176389" cy="174834"/>
            </a:xfrm>
            <a:custGeom>
              <a:avLst/>
              <a:gdLst/>
              <a:ahLst/>
              <a:cxnLst/>
              <a:rect l="l" t="t" r="r" b="b"/>
              <a:pathLst>
                <a:path w="14632" h="14503" extrusionOk="0">
                  <a:moveTo>
                    <a:pt x="2993" y="1"/>
                  </a:moveTo>
                  <a:cubicBezTo>
                    <a:pt x="2908" y="1"/>
                    <a:pt x="2822" y="2"/>
                    <a:pt x="2736" y="6"/>
                  </a:cubicBezTo>
                  <a:cubicBezTo>
                    <a:pt x="1868" y="39"/>
                    <a:pt x="1068" y="539"/>
                    <a:pt x="601" y="1307"/>
                  </a:cubicBezTo>
                  <a:cubicBezTo>
                    <a:pt x="0" y="2441"/>
                    <a:pt x="601" y="3808"/>
                    <a:pt x="1201" y="4942"/>
                  </a:cubicBezTo>
                  <a:cubicBezTo>
                    <a:pt x="2302" y="6911"/>
                    <a:pt x="3536" y="8812"/>
                    <a:pt x="4937" y="10613"/>
                  </a:cubicBezTo>
                  <a:cubicBezTo>
                    <a:pt x="6038" y="12048"/>
                    <a:pt x="7306" y="13449"/>
                    <a:pt x="9007" y="14116"/>
                  </a:cubicBezTo>
                  <a:cubicBezTo>
                    <a:pt x="9681" y="14367"/>
                    <a:pt x="10365" y="14503"/>
                    <a:pt x="11002" y="14503"/>
                  </a:cubicBezTo>
                  <a:cubicBezTo>
                    <a:pt x="11906" y="14503"/>
                    <a:pt x="12714" y="14229"/>
                    <a:pt x="13260" y="13622"/>
                  </a:cubicBezTo>
                  <a:lnTo>
                    <a:pt x="13260" y="13622"/>
                  </a:lnTo>
                  <a:lnTo>
                    <a:pt x="13210" y="13682"/>
                  </a:lnTo>
                  <a:cubicBezTo>
                    <a:pt x="13230" y="13659"/>
                    <a:pt x="13250" y="13635"/>
                    <a:pt x="13269" y="13611"/>
                  </a:cubicBezTo>
                  <a:lnTo>
                    <a:pt x="13269" y="13611"/>
                  </a:lnTo>
                  <a:cubicBezTo>
                    <a:pt x="13306" y="13570"/>
                    <a:pt x="13342" y="13527"/>
                    <a:pt x="13377" y="13482"/>
                  </a:cubicBezTo>
                  <a:lnTo>
                    <a:pt x="13377" y="13482"/>
                  </a:lnTo>
                  <a:lnTo>
                    <a:pt x="13299" y="13575"/>
                  </a:lnTo>
                  <a:lnTo>
                    <a:pt x="13299" y="13575"/>
                  </a:lnTo>
                  <a:cubicBezTo>
                    <a:pt x="14454" y="12144"/>
                    <a:pt x="14631" y="10102"/>
                    <a:pt x="14111" y="8345"/>
                  </a:cubicBezTo>
                  <a:cubicBezTo>
                    <a:pt x="13577" y="6544"/>
                    <a:pt x="12376" y="5009"/>
                    <a:pt x="10942" y="3775"/>
                  </a:cubicBezTo>
                  <a:cubicBezTo>
                    <a:pt x="9307" y="2307"/>
                    <a:pt x="7372" y="1173"/>
                    <a:pt x="5304" y="439"/>
                  </a:cubicBezTo>
                  <a:cubicBezTo>
                    <a:pt x="4553" y="139"/>
                    <a:pt x="3774" y="1"/>
                    <a:pt x="2993"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6"/>
            <p:cNvSpPr/>
            <p:nvPr/>
          </p:nvSpPr>
          <p:spPr>
            <a:xfrm>
              <a:off x="5465485" y="3968182"/>
              <a:ext cx="100539" cy="176437"/>
            </a:xfrm>
            <a:custGeom>
              <a:avLst/>
              <a:gdLst/>
              <a:ahLst/>
              <a:cxnLst/>
              <a:rect l="l" t="t" r="r" b="b"/>
              <a:pathLst>
                <a:path w="8340" h="14636" extrusionOk="0">
                  <a:moveTo>
                    <a:pt x="7990" y="0"/>
                  </a:moveTo>
                  <a:cubicBezTo>
                    <a:pt x="7873" y="0"/>
                    <a:pt x="7756" y="9"/>
                    <a:pt x="7639" y="25"/>
                  </a:cubicBezTo>
                  <a:cubicBezTo>
                    <a:pt x="6939" y="59"/>
                    <a:pt x="6305" y="226"/>
                    <a:pt x="5671" y="526"/>
                  </a:cubicBezTo>
                  <a:cubicBezTo>
                    <a:pt x="4771" y="926"/>
                    <a:pt x="3970" y="1593"/>
                    <a:pt x="3370" y="2360"/>
                  </a:cubicBezTo>
                  <a:cubicBezTo>
                    <a:pt x="2603" y="3328"/>
                    <a:pt x="1969" y="4395"/>
                    <a:pt x="1535" y="5529"/>
                  </a:cubicBezTo>
                  <a:cubicBezTo>
                    <a:pt x="1101" y="6664"/>
                    <a:pt x="735" y="7831"/>
                    <a:pt x="501" y="8999"/>
                  </a:cubicBezTo>
                  <a:cubicBezTo>
                    <a:pt x="301" y="9966"/>
                    <a:pt x="167" y="10967"/>
                    <a:pt x="101" y="11934"/>
                  </a:cubicBezTo>
                  <a:cubicBezTo>
                    <a:pt x="34" y="12768"/>
                    <a:pt x="34" y="13468"/>
                    <a:pt x="1" y="13935"/>
                  </a:cubicBezTo>
                  <a:cubicBezTo>
                    <a:pt x="1" y="14169"/>
                    <a:pt x="1" y="14402"/>
                    <a:pt x="34" y="14636"/>
                  </a:cubicBezTo>
                  <a:cubicBezTo>
                    <a:pt x="101" y="14402"/>
                    <a:pt x="134" y="14169"/>
                    <a:pt x="134" y="13935"/>
                  </a:cubicBezTo>
                  <a:cubicBezTo>
                    <a:pt x="167" y="13402"/>
                    <a:pt x="234" y="12735"/>
                    <a:pt x="334" y="11934"/>
                  </a:cubicBezTo>
                  <a:cubicBezTo>
                    <a:pt x="401" y="10967"/>
                    <a:pt x="568" y="9999"/>
                    <a:pt x="768" y="9065"/>
                  </a:cubicBezTo>
                  <a:cubicBezTo>
                    <a:pt x="1035" y="7898"/>
                    <a:pt x="1368" y="6730"/>
                    <a:pt x="1802" y="5629"/>
                  </a:cubicBezTo>
                  <a:cubicBezTo>
                    <a:pt x="2236" y="4529"/>
                    <a:pt x="2836" y="3461"/>
                    <a:pt x="3570" y="2527"/>
                  </a:cubicBezTo>
                  <a:cubicBezTo>
                    <a:pt x="4170" y="1760"/>
                    <a:pt x="4904" y="1126"/>
                    <a:pt x="5771" y="693"/>
                  </a:cubicBezTo>
                  <a:cubicBezTo>
                    <a:pt x="6372" y="392"/>
                    <a:pt x="6972" y="192"/>
                    <a:pt x="7639" y="126"/>
                  </a:cubicBezTo>
                  <a:cubicBezTo>
                    <a:pt x="7873" y="92"/>
                    <a:pt x="8106" y="59"/>
                    <a:pt x="8340" y="25"/>
                  </a:cubicBezTo>
                  <a:cubicBezTo>
                    <a:pt x="8223" y="9"/>
                    <a:pt x="8106" y="0"/>
                    <a:pt x="799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5465485" y="3732411"/>
              <a:ext cx="46255" cy="394090"/>
            </a:xfrm>
            <a:custGeom>
              <a:avLst/>
              <a:gdLst/>
              <a:ahLst/>
              <a:cxnLst/>
              <a:rect l="l" t="t" r="r" b="b"/>
              <a:pathLst>
                <a:path w="3837" h="32691" extrusionOk="0">
                  <a:moveTo>
                    <a:pt x="3837" y="1"/>
                  </a:moveTo>
                  <a:cubicBezTo>
                    <a:pt x="3803" y="101"/>
                    <a:pt x="3770" y="201"/>
                    <a:pt x="3737" y="334"/>
                  </a:cubicBezTo>
                  <a:cubicBezTo>
                    <a:pt x="3670" y="568"/>
                    <a:pt x="3570" y="868"/>
                    <a:pt x="3470" y="1235"/>
                  </a:cubicBezTo>
                  <a:cubicBezTo>
                    <a:pt x="3336" y="1602"/>
                    <a:pt x="3203" y="2136"/>
                    <a:pt x="3070" y="2703"/>
                  </a:cubicBezTo>
                  <a:cubicBezTo>
                    <a:pt x="2903" y="3303"/>
                    <a:pt x="2736" y="3937"/>
                    <a:pt x="2603" y="4671"/>
                  </a:cubicBezTo>
                  <a:cubicBezTo>
                    <a:pt x="1769" y="8474"/>
                    <a:pt x="1135" y="12343"/>
                    <a:pt x="735" y="16212"/>
                  </a:cubicBezTo>
                  <a:cubicBezTo>
                    <a:pt x="234" y="20749"/>
                    <a:pt x="34" y="24852"/>
                    <a:pt x="1" y="27854"/>
                  </a:cubicBezTo>
                  <a:cubicBezTo>
                    <a:pt x="1" y="29355"/>
                    <a:pt x="1" y="30556"/>
                    <a:pt x="67" y="31390"/>
                  </a:cubicBezTo>
                  <a:cubicBezTo>
                    <a:pt x="67" y="31790"/>
                    <a:pt x="101" y="32090"/>
                    <a:pt x="101" y="32357"/>
                  </a:cubicBezTo>
                  <a:cubicBezTo>
                    <a:pt x="101" y="32457"/>
                    <a:pt x="134" y="32591"/>
                    <a:pt x="167" y="32691"/>
                  </a:cubicBezTo>
                  <a:cubicBezTo>
                    <a:pt x="167" y="32557"/>
                    <a:pt x="167" y="32457"/>
                    <a:pt x="167" y="32357"/>
                  </a:cubicBezTo>
                  <a:lnTo>
                    <a:pt x="167" y="31390"/>
                  </a:lnTo>
                  <a:cubicBezTo>
                    <a:pt x="167" y="30556"/>
                    <a:pt x="167" y="29355"/>
                    <a:pt x="201" y="27854"/>
                  </a:cubicBezTo>
                  <a:cubicBezTo>
                    <a:pt x="268" y="24885"/>
                    <a:pt x="534" y="21683"/>
                    <a:pt x="1035" y="17146"/>
                  </a:cubicBezTo>
                  <a:cubicBezTo>
                    <a:pt x="1502" y="12877"/>
                    <a:pt x="2136" y="7940"/>
                    <a:pt x="2803" y="4738"/>
                  </a:cubicBezTo>
                  <a:cubicBezTo>
                    <a:pt x="2936" y="4004"/>
                    <a:pt x="3103" y="3337"/>
                    <a:pt x="3236" y="2736"/>
                  </a:cubicBezTo>
                  <a:cubicBezTo>
                    <a:pt x="3336" y="2169"/>
                    <a:pt x="3470" y="1669"/>
                    <a:pt x="3570" y="1268"/>
                  </a:cubicBezTo>
                  <a:lnTo>
                    <a:pt x="3803" y="334"/>
                  </a:lnTo>
                  <a:cubicBezTo>
                    <a:pt x="3837" y="234"/>
                    <a:pt x="3837" y="134"/>
                    <a:pt x="3837"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5338811" y="3761768"/>
              <a:ext cx="129085" cy="268634"/>
            </a:xfrm>
            <a:custGeom>
              <a:avLst/>
              <a:gdLst/>
              <a:ahLst/>
              <a:cxnLst/>
              <a:rect l="l" t="t" r="r" b="b"/>
              <a:pathLst>
                <a:path w="10708" h="22284" extrusionOk="0">
                  <a:moveTo>
                    <a:pt x="34" y="1"/>
                  </a:moveTo>
                  <a:cubicBezTo>
                    <a:pt x="0" y="68"/>
                    <a:pt x="1234" y="801"/>
                    <a:pt x="2802" y="2469"/>
                  </a:cubicBezTo>
                  <a:cubicBezTo>
                    <a:pt x="4804" y="4704"/>
                    <a:pt x="6438" y="7273"/>
                    <a:pt x="7572" y="10041"/>
                  </a:cubicBezTo>
                  <a:cubicBezTo>
                    <a:pt x="8239" y="11542"/>
                    <a:pt x="8773" y="13077"/>
                    <a:pt x="9240" y="14678"/>
                  </a:cubicBezTo>
                  <a:cubicBezTo>
                    <a:pt x="9607" y="15979"/>
                    <a:pt x="9941" y="17280"/>
                    <a:pt x="10174" y="18614"/>
                  </a:cubicBezTo>
                  <a:cubicBezTo>
                    <a:pt x="10374" y="19715"/>
                    <a:pt x="10508" y="20649"/>
                    <a:pt x="10574" y="21283"/>
                  </a:cubicBezTo>
                  <a:cubicBezTo>
                    <a:pt x="10608" y="21616"/>
                    <a:pt x="10641" y="21950"/>
                    <a:pt x="10674" y="22283"/>
                  </a:cubicBezTo>
                  <a:cubicBezTo>
                    <a:pt x="10708" y="21950"/>
                    <a:pt x="10708" y="21616"/>
                    <a:pt x="10674" y="21283"/>
                  </a:cubicBezTo>
                  <a:cubicBezTo>
                    <a:pt x="10641" y="20649"/>
                    <a:pt x="10574" y="19715"/>
                    <a:pt x="10374" y="18581"/>
                  </a:cubicBezTo>
                  <a:cubicBezTo>
                    <a:pt x="10174" y="17213"/>
                    <a:pt x="9874" y="15912"/>
                    <a:pt x="9507" y="14611"/>
                  </a:cubicBezTo>
                  <a:cubicBezTo>
                    <a:pt x="9073" y="13010"/>
                    <a:pt x="8506" y="11442"/>
                    <a:pt x="7839" y="9908"/>
                  </a:cubicBezTo>
                  <a:cubicBezTo>
                    <a:pt x="6672" y="7106"/>
                    <a:pt x="5037" y="4537"/>
                    <a:pt x="2969" y="2336"/>
                  </a:cubicBezTo>
                  <a:cubicBezTo>
                    <a:pt x="2602" y="1936"/>
                    <a:pt x="2235" y="1602"/>
                    <a:pt x="1801" y="1268"/>
                  </a:cubicBezTo>
                  <a:cubicBezTo>
                    <a:pt x="1635" y="1102"/>
                    <a:pt x="1468" y="968"/>
                    <a:pt x="1334" y="868"/>
                  </a:cubicBezTo>
                  <a:lnTo>
                    <a:pt x="867" y="535"/>
                  </a:lnTo>
                  <a:cubicBezTo>
                    <a:pt x="634" y="334"/>
                    <a:pt x="334" y="168"/>
                    <a:pt x="34"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5375004" y="4199721"/>
              <a:ext cx="188600" cy="131918"/>
            </a:xfrm>
            <a:custGeom>
              <a:avLst/>
              <a:gdLst/>
              <a:ahLst/>
              <a:cxnLst/>
              <a:rect l="l" t="t" r="r" b="b"/>
              <a:pathLst>
                <a:path w="15645" h="10943" extrusionOk="0">
                  <a:moveTo>
                    <a:pt x="0" y="1"/>
                  </a:moveTo>
                  <a:lnTo>
                    <a:pt x="801" y="10942"/>
                  </a:lnTo>
                  <a:lnTo>
                    <a:pt x="14844" y="10942"/>
                  </a:lnTo>
                  <a:lnTo>
                    <a:pt x="1564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5358511" y="4147843"/>
              <a:ext cx="225199" cy="51885"/>
            </a:xfrm>
            <a:custGeom>
              <a:avLst/>
              <a:gdLst/>
              <a:ahLst/>
              <a:cxnLst/>
              <a:rect l="l" t="t" r="r" b="b"/>
              <a:pathLst>
                <a:path w="18681" h="4304" extrusionOk="0">
                  <a:moveTo>
                    <a:pt x="1" y="1"/>
                  </a:moveTo>
                  <a:lnTo>
                    <a:pt x="1" y="4304"/>
                  </a:lnTo>
                  <a:lnTo>
                    <a:pt x="18681" y="4304"/>
                  </a:lnTo>
                  <a:lnTo>
                    <a:pt x="18681"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5358511" y="4326407"/>
              <a:ext cx="221185" cy="14490"/>
            </a:xfrm>
            <a:custGeom>
              <a:avLst/>
              <a:gdLst/>
              <a:ahLst/>
              <a:cxnLst/>
              <a:rect l="l" t="t" r="r" b="b"/>
              <a:pathLst>
                <a:path w="18348" h="1202" extrusionOk="0">
                  <a:moveTo>
                    <a:pt x="1" y="0"/>
                  </a:moveTo>
                  <a:lnTo>
                    <a:pt x="1" y="1201"/>
                  </a:lnTo>
                  <a:lnTo>
                    <a:pt x="18347" y="1201"/>
                  </a:lnTo>
                  <a:lnTo>
                    <a:pt x="1834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5368963" y="4340887"/>
              <a:ext cx="202681" cy="25340"/>
            </a:xfrm>
            <a:custGeom>
              <a:avLst/>
              <a:gdLst/>
              <a:ahLst/>
              <a:cxnLst/>
              <a:rect l="l" t="t" r="r" b="b"/>
              <a:pathLst>
                <a:path w="16813" h="2102" extrusionOk="0">
                  <a:moveTo>
                    <a:pt x="1" y="0"/>
                  </a:moveTo>
                  <a:lnTo>
                    <a:pt x="868" y="2102"/>
                  </a:lnTo>
                  <a:lnTo>
                    <a:pt x="15812" y="2102"/>
                  </a:lnTo>
                  <a:lnTo>
                    <a:pt x="16813"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a:off x="5377813" y="4224255"/>
              <a:ext cx="182573" cy="37009"/>
            </a:xfrm>
            <a:custGeom>
              <a:avLst/>
              <a:gdLst/>
              <a:ahLst/>
              <a:cxnLst/>
              <a:rect l="l" t="t" r="r" b="b"/>
              <a:pathLst>
                <a:path w="15145" h="3070" extrusionOk="0">
                  <a:moveTo>
                    <a:pt x="7673" y="1"/>
                  </a:moveTo>
                  <a:lnTo>
                    <a:pt x="7606" y="101"/>
                  </a:lnTo>
                  <a:lnTo>
                    <a:pt x="7506" y="268"/>
                  </a:lnTo>
                  <a:lnTo>
                    <a:pt x="5475" y="2814"/>
                  </a:lnTo>
                  <a:lnTo>
                    <a:pt x="3537" y="101"/>
                  </a:lnTo>
                  <a:lnTo>
                    <a:pt x="3503" y="34"/>
                  </a:lnTo>
                  <a:lnTo>
                    <a:pt x="3437" y="101"/>
                  </a:lnTo>
                  <a:lnTo>
                    <a:pt x="1073" y="2858"/>
                  </a:lnTo>
                  <a:lnTo>
                    <a:pt x="1073" y="2858"/>
                  </a:lnTo>
                  <a:cubicBezTo>
                    <a:pt x="753" y="2346"/>
                    <a:pt x="496" y="1960"/>
                    <a:pt x="301" y="1669"/>
                  </a:cubicBezTo>
                  <a:lnTo>
                    <a:pt x="101" y="1335"/>
                  </a:lnTo>
                  <a:cubicBezTo>
                    <a:pt x="36" y="1270"/>
                    <a:pt x="2" y="1236"/>
                    <a:pt x="1" y="1235"/>
                  </a:cubicBezTo>
                  <a:lnTo>
                    <a:pt x="1" y="1235"/>
                  </a:lnTo>
                  <a:cubicBezTo>
                    <a:pt x="34" y="1268"/>
                    <a:pt x="34" y="1302"/>
                    <a:pt x="68" y="1335"/>
                  </a:cubicBezTo>
                  <a:lnTo>
                    <a:pt x="268" y="1669"/>
                  </a:lnTo>
                  <a:lnTo>
                    <a:pt x="1035" y="2969"/>
                  </a:lnTo>
                  <a:lnTo>
                    <a:pt x="1068" y="3036"/>
                  </a:lnTo>
                  <a:lnTo>
                    <a:pt x="1102" y="2969"/>
                  </a:lnTo>
                  <a:lnTo>
                    <a:pt x="3482" y="263"/>
                  </a:lnTo>
                  <a:lnTo>
                    <a:pt x="3482" y="263"/>
                  </a:lnTo>
                  <a:cubicBezTo>
                    <a:pt x="4070" y="1081"/>
                    <a:pt x="4722" y="1995"/>
                    <a:pt x="5405" y="3003"/>
                  </a:cubicBezTo>
                  <a:lnTo>
                    <a:pt x="5471" y="3070"/>
                  </a:lnTo>
                  <a:lnTo>
                    <a:pt x="5538" y="3003"/>
                  </a:lnTo>
                  <a:lnTo>
                    <a:pt x="7640" y="368"/>
                  </a:lnTo>
                  <a:cubicBezTo>
                    <a:pt x="7654" y="338"/>
                    <a:pt x="7669" y="315"/>
                    <a:pt x="7684" y="293"/>
                  </a:cubicBezTo>
                  <a:lnTo>
                    <a:pt x="7684" y="293"/>
                  </a:lnTo>
                  <a:lnTo>
                    <a:pt x="9975" y="3003"/>
                  </a:lnTo>
                  <a:lnTo>
                    <a:pt x="10041" y="3070"/>
                  </a:lnTo>
                  <a:lnTo>
                    <a:pt x="10108" y="3003"/>
                  </a:lnTo>
                  <a:lnTo>
                    <a:pt x="12026" y="272"/>
                  </a:lnTo>
                  <a:lnTo>
                    <a:pt x="12026" y="272"/>
                  </a:lnTo>
                  <a:lnTo>
                    <a:pt x="13944" y="2969"/>
                  </a:lnTo>
                  <a:lnTo>
                    <a:pt x="13977" y="3003"/>
                  </a:lnTo>
                  <a:lnTo>
                    <a:pt x="14011" y="2969"/>
                  </a:lnTo>
                  <a:cubicBezTo>
                    <a:pt x="14378" y="2536"/>
                    <a:pt x="14645" y="2169"/>
                    <a:pt x="14845" y="1935"/>
                  </a:cubicBezTo>
                  <a:lnTo>
                    <a:pt x="15078" y="1635"/>
                  </a:lnTo>
                  <a:cubicBezTo>
                    <a:pt x="15111" y="1569"/>
                    <a:pt x="15144" y="1536"/>
                    <a:pt x="15145" y="1535"/>
                  </a:cubicBezTo>
                  <a:lnTo>
                    <a:pt x="15145" y="1535"/>
                  </a:lnTo>
                  <a:cubicBezTo>
                    <a:pt x="15112" y="1568"/>
                    <a:pt x="15078" y="1602"/>
                    <a:pt x="15045" y="1635"/>
                  </a:cubicBezTo>
                  <a:lnTo>
                    <a:pt x="14811" y="1902"/>
                  </a:lnTo>
                  <a:lnTo>
                    <a:pt x="14014" y="2859"/>
                  </a:lnTo>
                  <a:lnTo>
                    <a:pt x="12076" y="101"/>
                  </a:lnTo>
                  <a:lnTo>
                    <a:pt x="12009" y="34"/>
                  </a:lnTo>
                  <a:lnTo>
                    <a:pt x="11976" y="101"/>
                  </a:lnTo>
                  <a:lnTo>
                    <a:pt x="10036" y="2817"/>
                  </a:lnTo>
                  <a:lnTo>
                    <a:pt x="7740" y="101"/>
                  </a:lnTo>
                  <a:lnTo>
                    <a:pt x="7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p:nvPr/>
          </p:nvSpPr>
          <p:spPr>
            <a:xfrm>
              <a:off x="5376209" y="4197719"/>
              <a:ext cx="189408" cy="2423"/>
            </a:xfrm>
            <a:custGeom>
              <a:avLst/>
              <a:gdLst/>
              <a:ahLst/>
              <a:cxnLst/>
              <a:rect l="l" t="t" r="r" b="b"/>
              <a:pathLst>
                <a:path w="15712" h="201" extrusionOk="0">
                  <a:moveTo>
                    <a:pt x="7873" y="0"/>
                  </a:moveTo>
                  <a:cubicBezTo>
                    <a:pt x="3536" y="0"/>
                    <a:pt x="0" y="67"/>
                    <a:pt x="0" y="100"/>
                  </a:cubicBezTo>
                  <a:cubicBezTo>
                    <a:pt x="0" y="134"/>
                    <a:pt x="3536" y="200"/>
                    <a:pt x="7873" y="200"/>
                  </a:cubicBezTo>
                  <a:cubicBezTo>
                    <a:pt x="12209" y="200"/>
                    <a:pt x="15712" y="134"/>
                    <a:pt x="15712" y="100"/>
                  </a:cubicBezTo>
                  <a:cubicBezTo>
                    <a:pt x="15712" y="67"/>
                    <a:pt x="12209" y="0"/>
                    <a:pt x="7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5368566" y="4341284"/>
              <a:ext cx="205899" cy="2025"/>
            </a:xfrm>
            <a:custGeom>
              <a:avLst/>
              <a:gdLst/>
              <a:ahLst/>
              <a:cxnLst/>
              <a:rect l="l" t="t" r="r" b="b"/>
              <a:pathLst>
                <a:path w="17080" h="168" extrusionOk="0">
                  <a:moveTo>
                    <a:pt x="8540" y="1"/>
                  </a:moveTo>
                  <a:cubicBezTo>
                    <a:pt x="3803" y="1"/>
                    <a:pt x="1" y="34"/>
                    <a:pt x="1" y="101"/>
                  </a:cubicBezTo>
                  <a:cubicBezTo>
                    <a:pt x="1" y="134"/>
                    <a:pt x="3803" y="167"/>
                    <a:pt x="8540" y="167"/>
                  </a:cubicBezTo>
                  <a:cubicBezTo>
                    <a:pt x="13243" y="167"/>
                    <a:pt x="17080" y="134"/>
                    <a:pt x="17080" y="101"/>
                  </a:cubicBezTo>
                  <a:cubicBezTo>
                    <a:pt x="17080" y="34"/>
                    <a:pt x="13243" y="1"/>
                    <a:pt x="8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4546557" y="2683894"/>
              <a:ext cx="42241" cy="42639"/>
            </a:xfrm>
            <a:custGeom>
              <a:avLst/>
              <a:gdLst/>
              <a:ahLst/>
              <a:cxnLst/>
              <a:rect l="l" t="t" r="r" b="b"/>
              <a:pathLst>
                <a:path w="3504" h="3537" extrusionOk="0">
                  <a:moveTo>
                    <a:pt x="1702" y="1"/>
                  </a:moveTo>
                  <a:lnTo>
                    <a:pt x="1468" y="401"/>
                  </a:lnTo>
                  <a:cubicBezTo>
                    <a:pt x="1235" y="901"/>
                    <a:pt x="868" y="1302"/>
                    <a:pt x="401" y="1569"/>
                  </a:cubicBezTo>
                  <a:lnTo>
                    <a:pt x="1" y="1835"/>
                  </a:lnTo>
                  <a:lnTo>
                    <a:pt x="401" y="2036"/>
                  </a:lnTo>
                  <a:cubicBezTo>
                    <a:pt x="901" y="2269"/>
                    <a:pt x="1302" y="2636"/>
                    <a:pt x="1568" y="3103"/>
                  </a:cubicBezTo>
                  <a:lnTo>
                    <a:pt x="1802" y="3537"/>
                  </a:lnTo>
                  <a:lnTo>
                    <a:pt x="2035" y="3103"/>
                  </a:lnTo>
                  <a:cubicBezTo>
                    <a:pt x="2269" y="2636"/>
                    <a:pt x="2636" y="2236"/>
                    <a:pt x="3103" y="1936"/>
                  </a:cubicBezTo>
                  <a:lnTo>
                    <a:pt x="3503" y="1702"/>
                  </a:lnTo>
                  <a:lnTo>
                    <a:pt x="3103" y="1502"/>
                  </a:lnTo>
                  <a:cubicBezTo>
                    <a:pt x="2602" y="1235"/>
                    <a:pt x="2202" y="868"/>
                    <a:pt x="1935" y="434"/>
                  </a:cubicBezTo>
                  <a:lnTo>
                    <a:pt x="170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5076193" y="2545151"/>
              <a:ext cx="42639" cy="42639"/>
            </a:xfrm>
            <a:custGeom>
              <a:avLst/>
              <a:gdLst/>
              <a:ahLst/>
              <a:cxnLst/>
              <a:rect l="l" t="t" r="r" b="b"/>
              <a:pathLst>
                <a:path w="3537" h="3537" extrusionOk="0">
                  <a:moveTo>
                    <a:pt x="1702" y="1"/>
                  </a:moveTo>
                  <a:lnTo>
                    <a:pt x="1502" y="434"/>
                  </a:lnTo>
                  <a:cubicBezTo>
                    <a:pt x="1235" y="901"/>
                    <a:pt x="868" y="1302"/>
                    <a:pt x="435" y="1602"/>
                  </a:cubicBezTo>
                  <a:lnTo>
                    <a:pt x="1" y="1835"/>
                  </a:lnTo>
                  <a:lnTo>
                    <a:pt x="435" y="2069"/>
                  </a:lnTo>
                  <a:cubicBezTo>
                    <a:pt x="902" y="2302"/>
                    <a:pt x="1302" y="2669"/>
                    <a:pt x="1569" y="3136"/>
                  </a:cubicBezTo>
                  <a:lnTo>
                    <a:pt x="1836" y="3536"/>
                  </a:lnTo>
                  <a:lnTo>
                    <a:pt x="2036" y="3136"/>
                  </a:lnTo>
                  <a:cubicBezTo>
                    <a:pt x="2269" y="2636"/>
                    <a:pt x="2636" y="2236"/>
                    <a:pt x="3103" y="1969"/>
                  </a:cubicBezTo>
                  <a:lnTo>
                    <a:pt x="3537" y="1702"/>
                  </a:lnTo>
                  <a:lnTo>
                    <a:pt x="3103" y="1502"/>
                  </a:lnTo>
                  <a:cubicBezTo>
                    <a:pt x="2636" y="1268"/>
                    <a:pt x="2203" y="901"/>
                    <a:pt x="1936" y="434"/>
                  </a:cubicBezTo>
                  <a:lnTo>
                    <a:pt x="170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4816408" y="2377450"/>
              <a:ext cx="21325" cy="20927"/>
            </a:xfrm>
            <a:custGeom>
              <a:avLst/>
              <a:gdLst/>
              <a:ahLst/>
              <a:cxnLst/>
              <a:rect l="l" t="t" r="r" b="b"/>
              <a:pathLst>
                <a:path w="1769" h="1736" extrusionOk="0">
                  <a:moveTo>
                    <a:pt x="868" y="1"/>
                  </a:moveTo>
                  <a:lnTo>
                    <a:pt x="734" y="201"/>
                  </a:lnTo>
                  <a:cubicBezTo>
                    <a:pt x="634" y="434"/>
                    <a:pt x="434" y="634"/>
                    <a:pt x="200" y="768"/>
                  </a:cubicBezTo>
                  <a:lnTo>
                    <a:pt x="0" y="901"/>
                  </a:lnTo>
                  <a:lnTo>
                    <a:pt x="234" y="1001"/>
                  </a:lnTo>
                  <a:cubicBezTo>
                    <a:pt x="467" y="1135"/>
                    <a:pt x="667" y="1302"/>
                    <a:pt x="801" y="1535"/>
                  </a:cubicBezTo>
                  <a:lnTo>
                    <a:pt x="934" y="1735"/>
                  </a:lnTo>
                  <a:lnTo>
                    <a:pt x="1034" y="1535"/>
                  </a:lnTo>
                  <a:cubicBezTo>
                    <a:pt x="1168" y="1302"/>
                    <a:pt x="1335" y="1101"/>
                    <a:pt x="1568" y="968"/>
                  </a:cubicBezTo>
                  <a:lnTo>
                    <a:pt x="1768" y="835"/>
                  </a:lnTo>
                  <a:lnTo>
                    <a:pt x="1568" y="734"/>
                  </a:lnTo>
                  <a:cubicBezTo>
                    <a:pt x="1335" y="601"/>
                    <a:pt x="1134" y="434"/>
                    <a:pt x="968" y="201"/>
                  </a:cubicBezTo>
                  <a:lnTo>
                    <a:pt x="868"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5021507" y="2547165"/>
              <a:ext cx="21325" cy="21325"/>
            </a:xfrm>
            <a:custGeom>
              <a:avLst/>
              <a:gdLst/>
              <a:ahLst/>
              <a:cxnLst/>
              <a:rect l="l" t="t" r="r" b="b"/>
              <a:pathLst>
                <a:path w="1769" h="1769" extrusionOk="0">
                  <a:moveTo>
                    <a:pt x="868" y="0"/>
                  </a:moveTo>
                  <a:lnTo>
                    <a:pt x="734" y="201"/>
                  </a:lnTo>
                  <a:cubicBezTo>
                    <a:pt x="634" y="434"/>
                    <a:pt x="434" y="634"/>
                    <a:pt x="201" y="801"/>
                  </a:cubicBezTo>
                  <a:lnTo>
                    <a:pt x="0" y="901"/>
                  </a:lnTo>
                  <a:lnTo>
                    <a:pt x="234" y="1034"/>
                  </a:lnTo>
                  <a:cubicBezTo>
                    <a:pt x="467" y="1135"/>
                    <a:pt x="668" y="1335"/>
                    <a:pt x="801" y="1568"/>
                  </a:cubicBezTo>
                  <a:lnTo>
                    <a:pt x="934" y="1768"/>
                  </a:lnTo>
                  <a:lnTo>
                    <a:pt x="1034" y="1535"/>
                  </a:lnTo>
                  <a:cubicBezTo>
                    <a:pt x="1168" y="1301"/>
                    <a:pt x="1335" y="1101"/>
                    <a:pt x="1568" y="968"/>
                  </a:cubicBezTo>
                  <a:lnTo>
                    <a:pt x="1768" y="834"/>
                  </a:lnTo>
                  <a:lnTo>
                    <a:pt x="1568" y="734"/>
                  </a:lnTo>
                  <a:cubicBezTo>
                    <a:pt x="1335" y="601"/>
                    <a:pt x="1101" y="434"/>
                    <a:pt x="968" y="201"/>
                  </a:cubicBezTo>
                  <a:lnTo>
                    <a:pt x="868"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4827259" y="2728538"/>
              <a:ext cx="21325" cy="20927"/>
            </a:xfrm>
            <a:custGeom>
              <a:avLst/>
              <a:gdLst/>
              <a:ahLst/>
              <a:cxnLst/>
              <a:rect l="l" t="t" r="r" b="b"/>
              <a:pathLst>
                <a:path w="1769" h="1736" extrusionOk="0">
                  <a:moveTo>
                    <a:pt x="835" y="0"/>
                  </a:moveTo>
                  <a:lnTo>
                    <a:pt x="735" y="201"/>
                  </a:lnTo>
                  <a:cubicBezTo>
                    <a:pt x="601" y="434"/>
                    <a:pt x="435" y="634"/>
                    <a:pt x="201" y="768"/>
                  </a:cubicBezTo>
                  <a:lnTo>
                    <a:pt x="1" y="901"/>
                  </a:lnTo>
                  <a:lnTo>
                    <a:pt x="201" y="1001"/>
                  </a:lnTo>
                  <a:cubicBezTo>
                    <a:pt x="435" y="1135"/>
                    <a:pt x="635" y="1301"/>
                    <a:pt x="801" y="1535"/>
                  </a:cubicBezTo>
                  <a:lnTo>
                    <a:pt x="902" y="1735"/>
                  </a:lnTo>
                  <a:lnTo>
                    <a:pt x="1035" y="1535"/>
                  </a:lnTo>
                  <a:cubicBezTo>
                    <a:pt x="1135" y="1301"/>
                    <a:pt x="1335" y="1101"/>
                    <a:pt x="1569" y="968"/>
                  </a:cubicBezTo>
                  <a:lnTo>
                    <a:pt x="1769" y="834"/>
                  </a:lnTo>
                  <a:lnTo>
                    <a:pt x="1535" y="734"/>
                  </a:lnTo>
                  <a:cubicBezTo>
                    <a:pt x="1302" y="601"/>
                    <a:pt x="1102" y="434"/>
                    <a:pt x="968" y="201"/>
                  </a:cubicBezTo>
                  <a:lnTo>
                    <a:pt x="835"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4835312" y="2821937"/>
              <a:ext cx="240871" cy="59431"/>
            </a:xfrm>
            <a:custGeom>
              <a:avLst/>
              <a:gdLst/>
              <a:ahLst/>
              <a:cxnLst/>
              <a:rect l="l" t="t" r="r" b="b"/>
              <a:pathLst>
                <a:path w="19981" h="4930" extrusionOk="0">
                  <a:moveTo>
                    <a:pt x="12088" y="1"/>
                  </a:moveTo>
                  <a:cubicBezTo>
                    <a:pt x="11470" y="1"/>
                    <a:pt x="10832" y="247"/>
                    <a:pt x="10274" y="526"/>
                  </a:cubicBezTo>
                  <a:cubicBezTo>
                    <a:pt x="9473" y="926"/>
                    <a:pt x="8673" y="1427"/>
                    <a:pt x="7772" y="1493"/>
                  </a:cubicBezTo>
                  <a:cubicBezTo>
                    <a:pt x="7687" y="1501"/>
                    <a:pt x="7600" y="1503"/>
                    <a:pt x="7514" y="1503"/>
                  </a:cubicBezTo>
                  <a:cubicBezTo>
                    <a:pt x="7115" y="1503"/>
                    <a:pt x="6712" y="1441"/>
                    <a:pt x="6325" y="1441"/>
                  </a:cubicBezTo>
                  <a:cubicBezTo>
                    <a:pt x="6015" y="1441"/>
                    <a:pt x="5716" y="1481"/>
                    <a:pt x="5437" y="1627"/>
                  </a:cubicBezTo>
                  <a:cubicBezTo>
                    <a:pt x="4937" y="1927"/>
                    <a:pt x="4670" y="2527"/>
                    <a:pt x="4203" y="2861"/>
                  </a:cubicBezTo>
                  <a:cubicBezTo>
                    <a:pt x="3745" y="3136"/>
                    <a:pt x="3231" y="3299"/>
                    <a:pt x="2712" y="3299"/>
                  </a:cubicBezTo>
                  <a:cubicBezTo>
                    <a:pt x="2664" y="3299"/>
                    <a:pt x="2616" y="3298"/>
                    <a:pt x="2569" y="3295"/>
                  </a:cubicBezTo>
                  <a:cubicBezTo>
                    <a:pt x="2001" y="3295"/>
                    <a:pt x="1401" y="3395"/>
                    <a:pt x="867" y="3595"/>
                  </a:cubicBezTo>
                  <a:cubicBezTo>
                    <a:pt x="334" y="3795"/>
                    <a:pt x="0" y="4362"/>
                    <a:pt x="33" y="4929"/>
                  </a:cubicBezTo>
                  <a:lnTo>
                    <a:pt x="19814" y="4729"/>
                  </a:lnTo>
                  <a:cubicBezTo>
                    <a:pt x="19981" y="3628"/>
                    <a:pt x="18413" y="2728"/>
                    <a:pt x="17246" y="2628"/>
                  </a:cubicBezTo>
                  <a:cubicBezTo>
                    <a:pt x="17112" y="2635"/>
                    <a:pt x="16980" y="2640"/>
                    <a:pt x="16849" y="2640"/>
                  </a:cubicBezTo>
                  <a:cubicBezTo>
                    <a:pt x="16425" y="2640"/>
                    <a:pt x="16011" y="2596"/>
                    <a:pt x="15578" y="2494"/>
                  </a:cubicBezTo>
                  <a:cubicBezTo>
                    <a:pt x="14444" y="2094"/>
                    <a:pt x="13977" y="626"/>
                    <a:pt x="12876" y="159"/>
                  </a:cubicBezTo>
                  <a:cubicBezTo>
                    <a:pt x="12623" y="48"/>
                    <a:pt x="12357" y="1"/>
                    <a:pt x="12088"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a:off x="3726959" y="2663386"/>
              <a:ext cx="257374" cy="394898"/>
            </a:xfrm>
            <a:custGeom>
              <a:avLst/>
              <a:gdLst/>
              <a:ahLst/>
              <a:cxnLst/>
              <a:rect l="l" t="t" r="r" b="b"/>
              <a:pathLst>
                <a:path w="21350" h="32758" extrusionOk="0">
                  <a:moveTo>
                    <a:pt x="1" y="1"/>
                  </a:moveTo>
                  <a:cubicBezTo>
                    <a:pt x="1" y="67"/>
                    <a:pt x="1" y="101"/>
                    <a:pt x="1" y="134"/>
                  </a:cubicBezTo>
                  <a:cubicBezTo>
                    <a:pt x="34" y="234"/>
                    <a:pt x="67" y="334"/>
                    <a:pt x="101" y="501"/>
                  </a:cubicBezTo>
                  <a:cubicBezTo>
                    <a:pt x="134" y="668"/>
                    <a:pt x="201" y="868"/>
                    <a:pt x="234" y="1035"/>
                  </a:cubicBezTo>
                  <a:cubicBezTo>
                    <a:pt x="334" y="1268"/>
                    <a:pt x="401" y="1535"/>
                    <a:pt x="501" y="1769"/>
                  </a:cubicBezTo>
                  <a:lnTo>
                    <a:pt x="701" y="2169"/>
                  </a:lnTo>
                  <a:lnTo>
                    <a:pt x="935" y="2636"/>
                  </a:lnTo>
                  <a:cubicBezTo>
                    <a:pt x="1001" y="2803"/>
                    <a:pt x="1102" y="2969"/>
                    <a:pt x="1202" y="3103"/>
                  </a:cubicBezTo>
                  <a:cubicBezTo>
                    <a:pt x="1302" y="3270"/>
                    <a:pt x="1402" y="3436"/>
                    <a:pt x="1535" y="3603"/>
                  </a:cubicBezTo>
                  <a:cubicBezTo>
                    <a:pt x="2703" y="5371"/>
                    <a:pt x="4337" y="6705"/>
                    <a:pt x="6272" y="7539"/>
                  </a:cubicBezTo>
                  <a:cubicBezTo>
                    <a:pt x="6872" y="7773"/>
                    <a:pt x="7473" y="7973"/>
                    <a:pt x="8107" y="8106"/>
                  </a:cubicBezTo>
                  <a:cubicBezTo>
                    <a:pt x="8774" y="8206"/>
                    <a:pt x="9407" y="8307"/>
                    <a:pt x="10075" y="8373"/>
                  </a:cubicBezTo>
                  <a:cubicBezTo>
                    <a:pt x="11442" y="8507"/>
                    <a:pt x="12910" y="8573"/>
                    <a:pt x="14311" y="9140"/>
                  </a:cubicBezTo>
                  <a:cubicBezTo>
                    <a:pt x="15712" y="9774"/>
                    <a:pt x="16946" y="10708"/>
                    <a:pt x="17947" y="11876"/>
                  </a:cubicBezTo>
                  <a:cubicBezTo>
                    <a:pt x="19014" y="13010"/>
                    <a:pt x="19882" y="14311"/>
                    <a:pt x="20482" y="15712"/>
                  </a:cubicBezTo>
                  <a:cubicBezTo>
                    <a:pt x="20749" y="16379"/>
                    <a:pt x="20916" y="17113"/>
                    <a:pt x="20982" y="17847"/>
                  </a:cubicBezTo>
                  <a:cubicBezTo>
                    <a:pt x="21049" y="18514"/>
                    <a:pt x="20982" y="19214"/>
                    <a:pt x="20849" y="19915"/>
                  </a:cubicBezTo>
                  <a:cubicBezTo>
                    <a:pt x="20582" y="21182"/>
                    <a:pt x="20215" y="22450"/>
                    <a:pt x="19748" y="23684"/>
                  </a:cubicBezTo>
                  <a:cubicBezTo>
                    <a:pt x="19348" y="24718"/>
                    <a:pt x="19048" y="25819"/>
                    <a:pt x="18881" y="26953"/>
                  </a:cubicBezTo>
                  <a:cubicBezTo>
                    <a:pt x="18714" y="27887"/>
                    <a:pt x="18747" y="28855"/>
                    <a:pt x="18981" y="29755"/>
                  </a:cubicBezTo>
                  <a:cubicBezTo>
                    <a:pt x="19181" y="30456"/>
                    <a:pt x="19481" y="31090"/>
                    <a:pt x="19948" y="31657"/>
                  </a:cubicBezTo>
                  <a:cubicBezTo>
                    <a:pt x="20215" y="32024"/>
                    <a:pt x="20549" y="32324"/>
                    <a:pt x="20949" y="32557"/>
                  </a:cubicBezTo>
                  <a:cubicBezTo>
                    <a:pt x="21030" y="32598"/>
                    <a:pt x="21110" y="32638"/>
                    <a:pt x="21191" y="32678"/>
                  </a:cubicBezTo>
                  <a:lnTo>
                    <a:pt x="21191" y="32678"/>
                  </a:lnTo>
                  <a:cubicBezTo>
                    <a:pt x="21125" y="32641"/>
                    <a:pt x="21042" y="32591"/>
                    <a:pt x="20949" y="32524"/>
                  </a:cubicBezTo>
                  <a:cubicBezTo>
                    <a:pt x="20549" y="32290"/>
                    <a:pt x="20215" y="31990"/>
                    <a:pt x="19948" y="31623"/>
                  </a:cubicBezTo>
                  <a:cubicBezTo>
                    <a:pt x="19548" y="31056"/>
                    <a:pt x="19214" y="30422"/>
                    <a:pt x="19048" y="29755"/>
                  </a:cubicBezTo>
                  <a:cubicBezTo>
                    <a:pt x="18848" y="28821"/>
                    <a:pt x="18781" y="27887"/>
                    <a:pt x="18948" y="26987"/>
                  </a:cubicBezTo>
                  <a:cubicBezTo>
                    <a:pt x="19148" y="25852"/>
                    <a:pt x="19448" y="24752"/>
                    <a:pt x="19848" y="23718"/>
                  </a:cubicBezTo>
                  <a:cubicBezTo>
                    <a:pt x="20315" y="22483"/>
                    <a:pt x="20682" y="21216"/>
                    <a:pt x="20982" y="19948"/>
                  </a:cubicBezTo>
                  <a:cubicBezTo>
                    <a:pt x="21116" y="19248"/>
                    <a:pt x="21149" y="18547"/>
                    <a:pt x="21116" y="17847"/>
                  </a:cubicBezTo>
                  <a:cubicBezTo>
                    <a:pt x="21049" y="17079"/>
                    <a:pt x="20882" y="16379"/>
                    <a:pt x="20582" y="15678"/>
                  </a:cubicBezTo>
                  <a:cubicBezTo>
                    <a:pt x="19982" y="14244"/>
                    <a:pt x="19114" y="12943"/>
                    <a:pt x="18047" y="11809"/>
                  </a:cubicBezTo>
                  <a:cubicBezTo>
                    <a:pt x="17046" y="10608"/>
                    <a:pt x="15779" y="9674"/>
                    <a:pt x="14344" y="9040"/>
                  </a:cubicBezTo>
                  <a:cubicBezTo>
                    <a:pt x="12910" y="8473"/>
                    <a:pt x="11442" y="8373"/>
                    <a:pt x="10075" y="8240"/>
                  </a:cubicBezTo>
                  <a:cubicBezTo>
                    <a:pt x="9407" y="8206"/>
                    <a:pt x="8774" y="8106"/>
                    <a:pt x="8107" y="7973"/>
                  </a:cubicBezTo>
                  <a:cubicBezTo>
                    <a:pt x="7506" y="7840"/>
                    <a:pt x="6906" y="7673"/>
                    <a:pt x="6305" y="7406"/>
                  </a:cubicBezTo>
                  <a:cubicBezTo>
                    <a:pt x="4404" y="6605"/>
                    <a:pt x="2769" y="5271"/>
                    <a:pt x="1569" y="3570"/>
                  </a:cubicBezTo>
                  <a:cubicBezTo>
                    <a:pt x="1468" y="3403"/>
                    <a:pt x="1368" y="3203"/>
                    <a:pt x="1268" y="3069"/>
                  </a:cubicBezTo>
                  <a:cubicBezTo>
                    <a:pt x="1168" y="2903"/>
                    <a:pt x="1068" y="2736"/>
                    <a:pt x="1001" y="2569"/>
                  </a:cubicBezTo>
                  <a:lnTo>
                    <a:pt x="768" y="2135"/>
                  </a:lnTo>
                  <a:lnTo>
                    <a:pt x="568" y="1702"/>
                  </a:lnTo>
                  <a:cubicBezTo>
                    <a:pt x="434" y="1468"/>
                    <a:pt x="368" y="1201"/>
                    <a:pt x="301" y="1001"/>
                  </a:cubicBezTo>
                  <a:cubicBezTo>
                    <a:pt x="234" y="835"/>
                    <a:pt x="168" y="634"/>
                    <a:pt x="134" y="468"/>
                  </a:cubicBezTo>
                  <a:lnTo>
                    <a:pt x="34" y="134"/>
                  </a:lnTo>
                  <a:cubicBezTo>
                    <a:pt x="34" y="67"/>
                    <a:pt x="1" y="34"/>
                    <a:pt x="1" y="1"/>
                  </a:cubicBezTo>
                  <a:close/>
                  <a:moveTo>
                    <a:pt x="21191" y="32678"/>
                  </a:moveTo>
                  <a:lnTo>
                    <a:pt x="21191" y="32678"/>
                  </a:lnTo>
                  <a:cubicBezTo>
                    <a:pt x="21289" y="32733"/>
                    <a:pt x="21349" y="32757"/>
                    <a:pt x="21349" y="32757"/>
                  </a:cubicBezTo>
                  <a:cubicBezTo>
                    <a:pt x="21296" y="32731"/>
                    <a:pt x="21244" y="32705"/>
                    <a:pt x="21191" y="326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p:cNvSpPr/>
            <p:nvPr/>
          </p:nvSpPr>
          <p:spPr>
            <a:xfrm>
              <a:off x="3829110" y="2610303"/>
              <a:ext cx="267826" cy="405349"/>
            </a:xfrm>
            <a:custGeom>
              <a:avLst/>
              <a:gdLst/>
              <a:ahLst/>
              <a:cxnLst/>
              <a:rect l="l" t="t" r="r" b="b"/>
              <a:pathLst>
                <a:path w="22217" h="33625" extrusionOk="0">
                  <a:moveTo>
                    <a:pt x="0" y="0"/>
                  </a:moveTo>
                  <a:cubicBezTo>
                    <a:pt x="34" y="34"/>
                    <a:pt x="67" y="101"/>
                    <a:pt x="101" y="134"/>
                  </a:cubicBezTo>
                  <a:lnTo>
                    <a:pt x="367" y="401"/>
                  </a:lnTo>
                  <a:cubicBezTo>
                    <a:pt x="467" y="467"/>
                    <a:pt x="601" y="634"/>
                    <a:pt x="734" y="801"/>
                  </a:cubicBezTo>
                  <a:cubicBezTo>
                    <a:pt x="868" y="1001"/>
                    <a:pt x="1035" y="1201"/>
                    <a:pt x="1201" y="1435"/>
                  </a:cubicBezTo>
                  <a:cubicBezTo>
                    <a:pt x="2169" y="2869"/>
                    <a:pt x="2736" y="4504"/>
                    <a:pt x="2802" y="6172"/>
                  </a:cubicBezTo>
                  <a:cubicBezTo>
                    <a:pt x="2836" y="6739"/>
                    <a:pt x="2802" y="7306"/>
                    <a:pt x="2736" y="7839"/>
                  </a:cubicBezTo>
                  <a:cubicBezTo>
                    <a:pt x="2636" y="8440"/>
                    <a:pt x="2502" y="9040"/>
                    <a:pt x="2335" y="9641"/>
                  </a:cubicBezTo>
                  <a:cubicBezTo>
                    <a:pt x="1969" y="10842"/>
                    <a:pt x="1468" y="12076"/>
                    <a:pt x="1101" y="13477"/>
                  </a:cubicBezTo>
                  <a:cubicBezTo>
                    <a:pt x="934" y="14177"/>
                    <a:pt x="834" y="14911"/>
                    <a:pt x="801" y="15645"/>
                  </a:cubicBezTo>
                  <a:cubicBezTo>
                    <a:pt x="801" y="16412"/>
                    <a:pt x="868" y="17179"/>
                    <a:pt x="1035" y="17913"/>
                  </a:cubicBezTo>
                  <a:cubicBezTo>
                    <a:pt x="1401" y="19481"/>
                    <a:pt x="2102" y="20949"/>
                    <a:pt x="3103" y="22216"/>
                  </a:cubicBezTo>
                  <a:cubicBezTo>
                    <a:pt x="4137" y="23451"/>
                    <a:pt x="5404" y="24485"/>
                    <a:pt x="6805" y="25219"/>
                  </a:cubicBezTo>
                  <a:cubicBezTo>
                    <a:pt x="8140" y="25919"/>
                    <a:pt x="9541" y="26419"/>
                    <a:pt x="11042" y="26686"/>
                  </a:cubicBezTo>
                  <a:cubicBezTo>
                    <a:pt x="12443" y="26920"/>
                    <a:pt x="13777" y="26986"/>
                    <a:pt x="15045" y="27187"/>
                  </a:cubicBezTo>
                  <a:cubicBezTo>
                    <a:pt x="16179" y="27320"/>
                    <a:pt x="17313" y="27654"/>
                    <a:pt x="18380" y="28187"/>
                  </a:cubicBezTo>
                  <a:cubicBezTo>
                    <a:pt x="19214" y="28621"/>
                    <a:pt x="19948" y="29255"/>
                    <a:pt x="20582" y="29989"/>
                  </a:cubicBezTo>
                  <a:cubicBezTo>
                    <a:pt x="21049" y="30556"/>
                    <a:pt x="21416" y="31189"/>
                    <a:pt x="21716" y="31857"/>
                  </a:cubicBezTo>
                  <a:cubicBezTo>
                    <a:pt x="21883" y="32257"/>
                    <a:pt x="22016" y="32691"/>
                    <a:pt x="22116" y="33158"/>
                  </a:cubicBezTo>
                  <a:cubicBezTo>
                    <a:pt x="22150" y="33291"/>
                    <a:pt x="22183" y="33424"/>
                    <a:pt x="22183" y="33491"/>
                  </a:cubicBezTo>
                  <a:cubicBezTo>
                    <a:pt x="22216" y="33591"/>
                    <a:pt x="22216" y="33625"/>
                    <a:pt x="22216" y="33625"/>
                  </a:cubicBezTo>
                  <a:cubicBezTo>
                    <a:pt x="22216" y="33591"/>
                    <a:pt x="22216" y="33524"/>
                    <a:pt x="22216" y="33491"/>
                  </a:cubicBezTo>
                  <a:cubicBezTo>
                    <a:pt x="22216" y="33424"/>
                    <a:pt x="22183" y="33291"/>
                    <a:pt x="22183" y="33124"/>
                  </a:cubicBezTo>
                  <a:cubicBezTo>
                    <a:pt x="22083" y="32691"/>
                    <a:pt x="21916" y="32257"/>
                    <a:pt x="21749" y="31823"/>
                  </a:cubicBezTo>
                  <a:cubicBezTo>
                    <a:pt x="21082" y="30222"/>
                    <a:pt x="19915" y="28921"/>
                    <a:pt x="18414" y="28054"/>
                  </a:cubicBezTo>
                  <a:cubicBezTo>
                    <a:pt x="17380" y="27520"/>
                    <a:pt x="16212" y="27187"/>
                    <a:pt x="15045" y="27053"/>
                  </a:cubicBezTo>
                  <a:cubicBezTo>
                    <a:pt x="13810" y="26853"/>
                    <a:pt x="12443" y="26786"/>
                    <a:pt x="11075" y="26519"/>
                  </a:cubicBezTo>
                  <a:cubicBezTo>
                    <a:pt x="9607" y="26253"/>
                    <a:pt x="8206" y="25786"/>
                    <a:pt x="6905" y="25085"/>
                  </a:cubicBezTo>
                  <a:cubicBezTo>
                    <a:pt x="5471" y="24351"/>
                    <a:pt x="4237" y="23317"/>
                    <a:pt x="3236" y="22083"/>
                  </a:cubicBezTo>
                  <a:cubicBezTo>
                    <a:pt x="2235" y="20849"/>
                    <a:pt x="1535" y="19414"/>
                    <a:pt x="1168" y="17847"/>
                  </a:cubicBezTo>
                  <a:cubicBezTo>
                    <a:pt x="1001" y="17113"/>
                    <a:pt x="934" y="16345"/>
                    <a:pt x="934" y="15612"/>
                  </a:cubicBezTo>
                  <a:cubicBezTo>
                    <a:pt x="968" y="14878"/>
                    <a:pt x="1068" y="14177"/>
                    <a:pt x="1268" y="13477"/>
                  </a:cubicBezTo>
                  <a:cubicBezTo>
                    <a:pt x="1635" y="12076"/>
                    <a:pt x="2102" y="10842"/>
                    <a:pt x="2469" y="9641"/>
                  </a:cubicBezTo>
                  <a:cubicBezTo>
                    <a:pt x="2636" y="9040"/>
                    <a:pt x="2769" y="8440"/>
                    <a:pt x="2836" y="7839"/>
                  </a:cubicBezTo>
                  <a:cubicBezTo>
                    <a:pt x="2903" y="7272"/>
                    <a:pt x="2936" y="6705"/>
                    <a:pt x="2903" y="6138"/>
                  </a:cubicBezTo>
                  <a:cubicBezTo>
                    <a:pt x="2836" y="5171"/>
                    <a:pt x="2636" y="4203"/>
                    <a:pt x="2269" y="3303"/>
                  </a:cubicBezTo>
                  <a:cubicBezTo>
                    <a:pt x="2002" y="2636"/>
                    <a:pt x="1668" y="1969"/>
                    <a:pt x="1235" y="1368"/>
                  </a:cubicBezTo>
                  <a:cubicBezTo>
                    <a:pt x="1068" y="1135"/>
                    <a:pt x="934" y="901"/>
                    <a:pt x="768" y="734"/>
                  </a:cubicBezTo>
                  <a:cubicBezTo>
                    <a:pt x="601" y="601"/>
                    <a:pt x="467" y="434"/>
                    <a:pt x="334" y="334"/>
                  </a:cubicBezTo>
                  <a:lnTo>
                    <a:pt x="101" y="6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6"/>
            <p:cNvSpPr/>
            <p:nvPr/>
          </p:nvSpPr>
          <p:spPr>
            <a:xfrm>
              <a:off x="3963837" y="2970638"/>
              <a:ext cx="115017" cy="70787"/>
            </a:xfrm>
            <a:custGeom>
              <a:avLst/>
              <a:gdLst/>
              <a:ahLst/>
              <a:cxnLst/>
              <a:rect l="l" t="t" r="r" b="b"/>
              <a:pathLst>
                <a:path w="9541" h="5872" extrusionOk="0">
                  <a:moveTo>
                    <a:pt x="9540" y="1"/>
                  </a:moveTo>
                  <a:lnTo>
                    <a:pt x="9540" y="1"/>
                  </a:lnTo>
                  <a:cubicBezTo>
                    <a:pt x="9407" y="67"/>
                    <a:pt x="9273" y="134"/>
                    <a:pt x="9173" y="234"/>
                  </a:cubicBezTo>
                  <a:lnTo>
                    <a:pt x="8206" y="968"/>
                  </a:lnTo>
                  <a:cubicBezTo>
                    <a:pt x="7405" y="1568"/>
                    <a:pt x="6238" y="2369"/>
                    <a:pt x="4937" y="3169"/>
                  </a:cubicBezTo>
                  <a:cubicBezTo>
                    <a:pt x="3603" y="4003"/>
                    <a:pt x="2368" y="4671"/>
                    <a:pt x="1468" y="5104"/>
                  </a:cubicBezTo>
                  <a:lnTo>
                    <a:pt x="400" y="5638"/>
                  </a:lnTo>
                  <a:cubicBezTo>
                    <a:pt x="267" y="5705"/>
                    <a:pt x="134" y="5771"/>
                    <a:pt x="0" y="5871"/>
                  </a:cubicBezTo>
                  <a:cubicBezTo>
                    <a:pt x="134" y="5805"/>
                    <a:pt x="300" y="5771"/>
                    <a:pt x="434" y="5705"/>
                  </a:cubicBezTo>
                  <a:cubicBezTo>
                    <a:pt x="667" y="5605"/>
                    <a:pt x="1068" y="5438"/>
                    <a:pt x="1501" y="5204"/>
                  </a:cubicBezTo>
                  <a:cubicBezTo>
                    <a:pt x="2702" y="4637"/>
                    <a:pt x="3870" y="4003"/>
                    <a:pt x="5004" y="3303"/>
                  </a:cubicBezTo>
                  <a:cubicBezTo>
                    <a:pt x="6138" y="2602"/>
                    <a:pt x="7239" y="1835"/>
                    <a:pt x="8273" y="1035"/>
                  </a:cubicBezTo>
                  <a:cubicBezTo>
                    <a:pt x="8673" y="734"/>
                    <a:pt x="9007" y="468"/>
                    <a:pt x="9207" y="267"/>
                  </a:cubicBezTo>
                  <a:cubicBezTo>
                    <a:pt x="9340" y="201"/>
                    <a:pt x="9440" y="101"/>
                    <a:pt x="9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6"/>
            <p:cNvSpPr/>
            <p:nvPr/>
          </p:nvSpPr>
          <p:spPr>
            <a:xfrm>
              <a:off x="3952974" y="2949323"/>
              <a:ext cx="98935" cy="61131"/>
            </a:xfrm>
            <a:custGeom>
              <a:avLst/>
              <a:gdLst/>
              <a:ahLst/>
              <a:cxnLst/>
              <a:rect l="l" t="t" r="r" b="b"/>
              <a:pathLst>
                <a:path w="8207" h="5071" extrusionOk="0">
                  <a:moveTo>
                    <a:pt x="8206" y="1"/>
                  </a:moveTo>
                  <a:cubicBezTo>
                    <a:pt x="8106" y="34"/>
                    <a:pt x="7973" y="101"/>
                    <a:pt x="7873" y="167"/>
                  </a:cubicBezTo>
                  <a:cubicBezTo>
                    <a:pt x="7639" y="267"/>
                    <a:pt x="7339" y="401"/>
                    <a:pt x="6939" y="601"/>
                  </a:cubicBezTo>
                  <a:cubicBezTo>
                    <a:pt x="6172" y="1001"/>
                    <a:pt x="5104" y="1568"/>
                    <a:pt x="3970" y="2269"/>
                  </a:cubicBezTo>
                  <a:cubicBezTo>
                    <a:pt x="2836" y="2969"/>
                    <a:pt x="1835" y="3670"/>
                    <a:pt x="1135" y="4170"/>
                  </a:cubicBezTo>
                  <a:cubicBezTo>
                    <a:pt x="768" y="4437"/>
                    <a:pt x="467" y="4671"/>
                    <a:pt x="301" y="4804"/>
                  </a:cubicBezTo>
                  <a:cubicBezTo>
                    <a:pt x="167" y="4871"/>
                    <a:pt x="101" y="4971"/>
                    <a:pt x="0" y="5071"/>
                  </a:cubicBezTo>
                  <a:cubicBezTo>
                    <a:pt x="101" y="5004"/>
                    <a:pt x="201" y="4937"/>
                    <a:pt x="334" y="4871"/>
                  </a:cubicBezTo>
                  <a:lnTo>
                    <a:pt x="1168" y="4270"/>
                  </a:lnTo>
                  <a:cubicBezTo>
                    <a:pt x="1868" y="3770"/>
                    <a:pt x="2869" y="3103"/>
                    <a:pt x="4003" y="2402"/>
                  </a:cubicBezTo>
                  <a:cubicBezTo>
                    <a:pt x="5137" y="1702"/>
                    <a:pt x="6205" y="1101"/>
                    <a:pt x="6972" y="701"/>
                  </a:cubicBezTo>
                  <a:lnTo>
                    <a:pt x="7873" y="201"/>
                  </a:lnTo>
                  <a:cubicBezTo>
                    <a:pt x="7973" y="134"/>
                    <a:pt x="8106" y="67"/>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6"/>
            <p:cNvSpPr/>
            <p:nvPr/>
          </p:nvSpPr>
          <p:spPr>
            <a:xfrm>
              <a:off x="3957001" y="2941281"/>
              <a:ext cx="56309" cy="33790"/>
            </a:xfrm>
            <a:custGeom>
              <a:avLst/>
              <a:gdLst/>
              <a:ahLst/>
              <a:cxnLst/>
              <a:rect l="l" t="t" r="r" b="b"/>
              <a:pathLst>
                <a:path w="4671" h="2803" extrusionOk="0">
                  <a:moveTo>
                    <a:pt x="4670" y="0"/>
                  </a:moveTo>
                  <a:lnTo>
                    <a:pt x="4670" y="0"/>
                  </a:lnTo>
                  <a:cubicBezTo>
                    <a:pt x="4403" y="101"/>
                    <a:pt x="4170" y="234"/>
                    <a:pt x="3970" y="401"/>
                  </a:cubicBezTo>
                  <a:lnTo>
                    <a:pt x="2302" y="1401"/>
                  </a:lnTo>
                  <a:lnTo>
                    <a:pt x="667" y="2369"/>
                  </a:lnTo>
                  <a:cubicBezTo>
                    <a:pt x="434" y="2502"/>
                    <a:pt x="200" y="2636"/>
                    <a:pt x="0" y="2802"/>
                  </a:cubicBezTo>
                  <a:cubicBezTo>
                    <a:pt x="267" y="2702"/>
                    <a:pt x="500" y="2569"/>
                    <a:pt x="734" y="2436"/>
                  </a:cubicBezTo>
                  <a:cubicBezTo>
                    <a:pt x="1168" y="2202"/>
                    <a:pt x="1735" y="1868"/>
                    <a:pt x="2402" y="1502"/>
                  </a:cubicBezTo>
                  <a:cubicBezTo>
                    <a:pt x="3036" y="1101"/>
                    <a:pt x="3603" y="734"/>
                    <a:pt x="4003" y="467"/>
                  </a:cubicBezTo>
                  <a:cubicBezTo>
                    <a:pt x="4236" y="334"/>
                    <a:pt x="4470" y="167"/>
                    <a:pt x="4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6"/>
            <p:cNvSpPr/>
            <p:nvPr/>
          </p:nvSpPr>
          <p:spPr>
            <a:xfrm>
              <a:off x="3936084" y="2898651"/>
              <a:ext cx="41023" cy="27763"/>
            </a:xfrm>
            <a:custGeom>
              <a:avLst/>
              <a:gdLst/>
              <a:ahLst/>
              <a:cxnLst/>
              <a:rect l="l" t="t" r="r" b="b"/>
              <a:pathLst>
                <a:path w="3403" h="2303" extrusionOk="0">
                  <a:moveTo>
                    <a:pt x="3403" y="1"/>
                  </a:moveTo>
                  <a:lnTo>
                    <a:pt x="3403" y="1"/>
                  </a:lnTo>
                  <a:cubicBezTo>
                    <a:pt x="3203" y="34"/>
                    <a:pt x="3036" y="134"/>
                    <a:pt x="2869" y="267"/>
                  </a:cubicBezTo>
                  <a:cubicBezTo>
                    <a:pt x="2536" y="434"/>
                    <a:pt x="2102" y="701"/>
                    <a:pt x="1635" y="1035"/>
                  </a:cubicBezTo>
                  <a:cubicBezTo>
                    <a:pt x="1168" y="1335"/>
                    <a:pt x="734" y="1668"/>
                    <a:pt x="467" y="1902"/>
                  </a:cubicBezTo>
                  <a:cubicBezTo>
                    <a:pt x="267" y="2002"/>
                    <a:pt x="134" y="2135"/>
                    <a:pt x="0" y="2302"/>
                  </a:cubicBezTo>
                  <a:cubicBezTo>
                    <a:pt x="167" y="2202"/>
                    <a:pt x="367" y="2102"/>
                    <a:pt x="501" y="1969"/>
                  </a:cubicBezTo>
                  <a:lnTo>
                    <a:pt x="1702" y="1135"/>
                  </a:lnTo>
                  <a:lnTo>
                    <a:pt x="2903" y="334"/>
                  </a:lnTo>
                  <a:cubicBezTo>
                    <a:pt x="3103" y="234"/>
                    <a:pt x="3236" y="134"/>
                    <a:pt x="3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3902303" y="2860444"/>
              <a:ext cx="71992" cy="50281"/>
            </a:xfrm>
            <a:custGeom>
              <a:avLst/>
              <a:gdLst/>
              <a:ahLst/>
              <a:cxnLst/>
              <a:rect l="l" t="t" r="r" b="b"/>
              <a:pathLst>
                <a:path w="5972" h="4171" extrusionOk="0">
                  <a:moveTo>
                    <a:pt x="5971" y="1"/>
                  </a:moveTo>
                  <a:cubicBezTo>
                    <a:pt x="5871" y="1"/>
                    <a:pt x="5771" y="34"/>
                    <a:pt x="5671" y="101"/>
                  </a:cubicBezTo>
                  <a:cubicBezTo>
                    <a:pt x="5504" y="167"/>
                    <a:pt x="5271" y="301"/>
                    <a:pt x="4971" y="434"/>
                  </a:cubicBezTo>
                  <a:cubicBezTo>
                    <a:pt x="3470" y="1268"/>
                    <a:pt x="2035" y="2269"/>
                    <a:pt x="768" y="3403"/>
                  </a:cubicBezTo>
                  <a:cubicBezTo>
                    <a:pt x="501" y="3637"/>
                    <a:pt x="301" y="3837"/>
                    <a:pt x="167" y="3970"/>
                  </a:cubicBezTo>
                  <a:cubicBezTo>
                    <a:pt x="101" y="4037"/>
                    <a:pt x="34" y="4104"/>
                    <a:pt x="0" y="4170"/>
                  </a:cubicBezTo>
                  <a:cubicBezTo>
                    <a:pt x="267" y="3970"/>
                    <a:pt x="568" y="3737"/>
                    <a:pt x="834" y="3503"/>
                  </a:cubicBezTo>
                  <a:cubicBezTo>
                    <a:pt x="1335" y="3069"/>
                    <a:pt x="2035" y="2502"/>
                    <a:pt x="2869" y="1935"/>
                  </a:cubicBezTo>
                  <a:cubicBezTo>
                    <a:pt x="3703" y="1335"/>
                    <a:pt x="4470" y="868"/>
                    <a:pt x="5037" y="534"/>
                  </a:cubicBezTo>
                  <a:cubicBezTo>
                    <a:pt x="5604" y="201"/>
                    <a:pt x="5971" y="1"/>
                    <a:pt x="5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6"/>
            <p:cNvSpPr/>
            <p:nvPr/>
          </p:nvSpPr>
          <p:spPr>
            <a:xfrm>
              <a:off x="3875755" y="2830678"/>
              <a:ext cx="80033" cy="55525"/>
            </a:xfrm>
            <a:custGeom>
              <a:avLst/>
              <a:gdLst/>
              <a:ahLst/>
              <a:cxnLst/>
              <a:rect l="l" t="t" r="r" b="b"/>
              <a:pathLst>
                <a:path w="6639" h="4606" extrusionOk="0">
                  <a:moveTo>
                    <a:pt x="6603" y="0"/>
                  </a:moveTo>
                  <a:cubicBezTo>
                    <a:pt x="6525" y="0"/>
                    <a:pt x="5043" y="1022"/>
                    <a:pt x="3270" y="2269"/>
                  </a:cubicBezTo>
                  <a:cubicBezTo>
                    <a:pt x="1435" y="3537"/>
                    <a:pt x="1" y="4604"/>
                    <a:pt x="1" y="4604"/>
                  </a:cubicBezTo>
                  <a:cubicBezTo>
                    <a:pt x="1" y="4605"/>
                    <a:pt x="1" y="4605"/>
                    <a:pt x="2" y="4605"/>
                  </a:cubicBezTo>
                  <a:cubicBezTo>
                    <a:pt x="50" y="4605"/>
                    <a:pt x="1532" y="3617"/>
                    <a:pt x="3337" y="2370"/>
                  </a:cubicBezTo>
                  <a:cubicBezTo>
                    <a:pt x="5171" y="1102"/>
                    <a:pt x="6639" y="35"/>
                    <a:pt x="6606" y="1"/>
                  </a:cubicBezTo>
                  <a:cubicBezTo>
                    <a:pt x="6605" y="1"/>
                    <a:pt x="6604" y="0"/>
                    <a:pt x="6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6"/>
            <p:cNvSpPr/>
            <p:nvPr/>
          </p:nvSpPr>
          <p:spPr>
            <a:xfrm>
              <a:off x="3853644" y="2797306"/>
              <a:ext cx="86868" cy="62336"/>
            </a:xfrm>
            <a:custGeom>
              <a:avLst/>
              <a:gdLst/>
              <a:ahLst/>
              <a:cxnLst/>
              <a:rect l="l" t="t" r="r" b="b"/>
              <a:pathLst>
                <a:path w="7206" h="5171" extrusionOk="0">
                  <a:moveTo>
                    <a:pt x="7205" y="1"/>
                  </a:moveTo>
                  <a:lnTo>
                    <a:pt x="7205" y="1"/>
                  </a:lnTo>
                  <a:cubicBezTo>
                    <a:pt x="7105" y="67"/>
                    <a:pt x="7005" y="101"/>
                    <a:pt x="6905" y="167"/>
                  </a:cubicBezTo>
                  <a:cubicBezTo>
                    <a:pt x="6705" y="301"/>
                    <a:pt x="6438" y="468"/>
                    <a:pt x="6071" y="668"/>
                  </a:cubicBezTo>
                  <a:cubicBezTo>
                    <a:pt x="5404" y="1101"/>
                    <a:pt x="4470" y="1702"/>
                    <a:pt x="3469" y="2436"/>
                  </a:cubicBezTo>
                  <a:cubicBezTo>
                    <a:pt x="2469" y="3136"/>
                    <a:pt x="1601" y="3803"/>
                    <a:pt x="968" y="4304"/>
                  </a:cubicBezTo>
                  <a:cubicBezTo>
                    <a:pt x="667" y="4570"/>
                    <a:pt x="401" y="4771"/>
                    <a:pt x="234" y="4937"/>
                  </a:cubicBezTo>
                  <a:cubicBezTo>
                    <a:pt x="134" y="5004"/>
                    <a:pt x="67" y="5071"/>
                    <a:pt x="0" y="5171"/>
                  </a:cubicBezTo>
                  <a:cubicBezTo>
                    <a:pt x="100" y="5104"/>
                    <a:pt x="200" y="5037"/>
                    <a:pt x="267" y="4971"/>
                  </a:cubicBezTo>
                  <a:lnTo>
                    <a:pt x="1034" y="4404"/>
                  </a:lnTo>
                  <a:cubicBezTo>
                    <a:pt x="1668" y="3903"/>
                    <a:pt x="2535" y="3236"/>
                    <a:pt x="3536" y="2536"/>
                  </a:cubicBezTo>
                  <a:cubicBezTo>
                    <a:pt x="4537" y="1835"/>
                    <a:pt x="5437" y="1201"/>
                    <a:pt x="6105" y="768"/>
                  </a:cubicBezTo>
                  <a:cubicBezTo>
                    <a:pt x="6438" y="534"/>
                    <a:pt x="6705" y="367"/>
                    <a:pt x="6905" y="234"/>
                  </a:cubicBezTo>
                  <a:cubicBezTo>
                    <a:pt x="7005" y="167"/>
                    <a:pt x="7105" y="101"/>
                    <a:pt x="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6"/>
            <p:cNvSpPr/>
            <p:nvPr/>
          </p:nvSpPr>
          <p:spPr>
            <a:xfrm>
              <a:off x="3841178" y="2778812"/>
              <a:ext cx="68364" cy="47063"/>
            </a:xfrm>
            <a:custGeom>
              <a:avLst/>
              <a:gdLst/>
              <a:ahLst/>
              <a:cxnLst/>
              <a:rect l="l" t="t" r="r" b="b"/>
              <a:pathLst>
                <a:path w="5671" h="3904" extrusionOk="0">
                  <a:moveTo>
                    <a:pt x="5638" y="0"/>
                  </a:moveTo>
                  <a:lnTo>
                    <a:pt x="5638" y="0"/>
                  </a:lnTo>
                  <a:cubicBezTo>
                    <a:pt x="5637" y="0"/>
                    <a:pt x="4337" y="834"/>
                    <a:pt x="2802" y="1901"/>
                  </a:cubicBezTo>
                  <a:cubicBezTo>
                    <a:pt x="1234" y="2969"/>
                    <a:pt x="0" y="3903"/>
                    <a:pt x="34" y="3903"/>
                  </a:cubicBezTo>
                  <a:cubicBezTo>
                    <a:pt x="34" y="3904"/>
                    <a:pt x="35" y="3904"/>
                    <a:pt x="37" y="3904"/>
                  </a:cubicBezTo>
                  <a:cubicBezTo>
                    <a:pt x="116" y="3904"/>
                    <a:pt x="1364" y="3082"/>
                    <a:pt x="2869" y="2035"/>
                  </a:cubicBezTo>
                  <a:cubicBezTo>
                    <a:pt x="4437" y="934"/>
                    <a:pt x="5671" y="33"/>
                    <a:pt x="5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6"/>
            <p:cNvSpPr/>
            <p:nvPr/>
          </p:nvSpPr>
          <p:spPr>
            <a:xfrm>
              <a:off x="3841178" y="2760306"/>
              <a:ext cx="35791" cy="28570"/>
            </a:xfrm>
            <a:custGeom>
              <a:avLst/>
              <a:gdLst/>
              <a:ahLst/>
              <a:cxnLst/>
              <a:rect l="l" t="t" r="r" b="b"/>
              <a:pathLst>
                <a:path w="2969" h="2370" extrusionOk="0">
                  <a:moveTo>
                    <a:pt x="2969" y="1"/>
                  </a:moveTo>
                  <a:lnTo>
                    <a:pt x="2969" y="1"/>
                  </a:lnTo>
                  <a:cubicBezTo>
                    <a:pt x="2435" y="334"/>
                    <a:pt x="1902" y="701"/>
                    <a:pt x="1435" y="1101"/>
                  </a:cubicBezTo>
                  <a:cubicBezTo>
                    <a:pt x="934" y="1502"/>
                    <a:pt x="467" y="1902"/>
                    <a:pt x="0" y="2369"/>
                  </a:cubicBezTo>
                  <a:cubicBezTo>
                    <a:pt x="534" y="2035"/>
                    <a:pt x="1034" y="1635"/>
                    <a:pt x="1535" y="1235"/>
                  </a:cubicBezTo>
                  <a:cubicBezTo>
                    <a:pt x="2035" y="868"/>
                    <a:pt x="2502" y="468"/>
                    <a:pt x="2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3800561" y="2713660"/>
              <a:ext cx="54296" cy="40625"/>
            </a:xfrm>
            <a:custGeom>
              <a:avLst/>
              <a:gdLst/>
              <a:ahLst/>
              <a:cxnLst/>
              <a:rect l="l" t="t" r="r" b="b"/>
              <a:pathLst>
                <a:path w="4504" h="3370" extrusionOk="0">
                  <a:moveTo>
                    <a:pt x="4503" y="0"/>
                  </a:moveTo>
                  <a:lnTo>
                    <a:pt x="4503" y="0"/>
                  </a:lnTo>
                  <a:cubicBezTo>
                    <a:pt x="4270" y="134"/>
                    <a:pt x="4036" y="300"/>
                    <a:pt x="3836" y="501"/>
                  </a:cubicBezTo>
                  <a:cubicBezTo>
                    <a:pt x="3436" y="801"/>
                    <a:pt x="2869" y="1234"/>
                    <a:pt x="2235" y="1701"/>
                  </a:cubicBezTo>
                  <a:cubicBezTo>
                    <a:pt x="1635" y="2168"/>
                    <a:pt x="1068" y="2569"/>
                    <a:pt x="634" y="2869"/>
                  </a:cubicBezTo>
                  <a:cubicBezTo>
                    <a:pt x="400" y="3036"/>
                    <a:pt x="200" y="3203"/>
                    <a:pt x="0" y="3369"/>
                  </a:cubicBezTo>
                  <a:cubicBezTo>
                    <a:pt x="234" y="3269"/>
                    <a:pt x="467" y="3136"/>
                    <a:pt x="701" y="2969"/>
                  </a:cubicBezTo>
                  <a:cubicBezTo>
                    <a:pt x="1134" y="2702"/>
                    <a:pt x="1701" y="2302"/>
                    <a:pt x="2335" y="1835"/>
                  </a:cubicBezTo>
                  <a:cubicBezTo>
                    <a:pt x="2969" y="1335"/>
                    <a:pt x="3503" y="901"/>
                    <a:pt x="3903" y="567"/>
                  </a:cubicBezTo>
                  <a:cubicBezTo>
                    <a:pt x="4103" y="401"/>
                    <a:pt x="4303" y="200"/>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3771602" y="2681892"/>
              <a:ext cx="92896" cy="53886"/>
            </a:xfrm>
            <a:custGeom>
              <a:avLst/>
              <a:gdLst/>
              <a:ahLst/>
              <a:cxnLst/>
              <a:rect l="l" t="t" r="r" b="b"/>
              <a:pathLst>
                <a:path w="7706" h="4470" extrusionOk="0">
                  <a:moveTo>
                    <a:pt x="7706" y="0"/>
                  </a:moveTo>
                  <a:lnTo>
                    <a:pt x="7706" y="0"/>
                  </a:lnTo>
                  <a:cubicBezTo>
                    <a:pt x="7572" y="67"/>
                    <a:pt x="7472" y="100"/>
                    <a:pt x="7372" y="200"/>
                  </a:cubicBezTo>
                  <a:lnTo>
                    <a:pt x="6572" y="701"/>
                  </a:lnTo>
                  <a:cubicBezTo>
                    <a:pt x="5871" y="1101"/>
                    <a:pt x="4971" y="1701"/>
                    <a:pt x="3870" y="2302"/>
                  </a:cubicBezTo>
                  <a:cubicBezTo>
                    <a:pt x="2802" y="2935"/>
                    <a:pt x="1835" y="3469"/>
                    <a:pt x="1135" y="3836"/>
                  </a:cubicBezTo>
                  <a:lnTo>
                    <a:pt x="301" y="4303"/>
                  </a:lnTo>
                  <a:cubicBezTo>
                    <a:pt x="201" y="4336"/>
                    <a:pt x="100" y="4403"/>
                    <a:pt x="0" y="4470"/>
                  </a:cubicBezTo>
                  <a:cubicBezTo>
                    <a:pt x="100" y="4437"/>
                    <a:pt x="201" y="4403"/>
                    <a:pt x="301" y="4336"/>
                  </a:cubicBezTo>
                  <a:cubicBezTo>
                    <a:pt x="534" y="4236"/>
                    <a:pt x="834" y="4103"/>
                    <a:pt x="1168" y="3936"/>
                  </a:cubicBezTo>
                  <a:cubicBezTo>
                    <a:pt x="1902" y="3569"/>
                    <a:pt x="2902" y="3069"/>
                    <a:pt x="3937" y="2435"/>
                  </a:cubicBezTo>
                  <a:cubicBezTo>
                    <a:pt x="5004" y="1801"/>
                    <a:pt x="5971" y="1201"/>
                    <a:pt x="6638" y="767"/>
                  </a:cubicBezTo>
                  <a:cubicBezTo>
                    <a:pt x="6972" y="534"/>
                    <a:pt x="7239" y="367"/>
                    <a:pt x="7406" y="234"/>
                  </a:cubicBezTo>
                  <a:cubicBezTo>
                    <a:pt x="7506" y="167"/>
                    <a:pt x="7606" y="100"/>
                    <a:pt x="7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3750287" y="2648111"/>
              <a:ext cx="98935" cy="61529"/>
            </a:xfrm>
            <a:custGeom>
              <a:avLst/>
              <a:gdLst/>
              <a:ahLst/>
              <a:cxnLst/>
              <a:rect l="l" t="t" r="r" b="b"/>
              <a:pathLst>
                <a:path w="8207" h="5104" extrusionOk="0">
                  <a:moveTo>
                    <a:pt x="8206" y="0"/>
                  </a:moveTo>
                  <a:lnTo>
                    <a:pt x="8206" y="0"/>
                  </a:lnTo>
                  <a:cubicBezTo>
                    <a:pt x="8106" y="33"/>
                    <a:pt x="8006" y="100"/>
                    <a:pt x="7906" y="167"/>
                  </a:cubicBezTo>
                  <a:lnTo>
                    <a:pt x="7039" y="734"/>
                  </a:lnTo>
                  <a:lnTo>
                    <a:pt x="4103" y="2535"/>
                  </a:lnTo>
                  <a:lnTo>
                    <a:pt x="1201" y="4336"/>
                  </a:lnTo>
                  <a:lnTo>
                    <a:pt x="301" y="4870"/>
                  </a:lnTo>
                  <a:cubicBezTo>
                    <a:pt x="201" y="4937"/>
                    <a:pt x="101" y="5004"/>
                    <a:pt x="0" y="5104"/>
                  </a:cubicBezTo>
                  <a:cubicBezTo>
                    <a:pt x="101" y="5037"/>
                    <a:pt x="234" y="4970"/>
                    <a:pt x="334" y="4937"/>
                  </a:cubicBezTo>
                  <a:cubicBezTo>
                    <a:pt x="534" y="4803"/>
                    <a:pt x="868" y="4637"/>
                    <a:pt x="1235" y="4403"/>
                  </a:cubicBezTo>
                  <a:cubicBezTo>
                    <a:pt x="1969" y="3970"/>
                    <a:pt x="3003" y="3369"/>
                    <a:pt x="4170" y="2669"/>
                  </a:cubicBezTo>
                  <a:cubicBezTo>
                    <a:pt x="5304" y="1935"/>
                    <a:pt x="6305" y="1301"/>
                    <a:pt x="7039" y="801"/>
                  </a:cubicBezTo>
                  <a:cubicBezTo>
                    <a:pt x="7406" y="567"/>
                    <a:pt x="7706" y="367"/>
                    <a:pt x="7906" y="234"/>
                  </a:cubicBezTo>
                  <a:cubicBezTo>
                    <a:pt x="8006" y="167"/>
                    <a:pt x="8106" y="67"/>
                    <a:pt x="8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5085850" y="3606457"/>
              <a:ext cx="127482" cy="130809"/>
            </a:xfrm>
            <a:custGeom>
              <a:avLst/>
              <a:gdLst/>
              <a:ahLst/>
              <a:cxnLst/>
              <a:rect l="l" t="t" r="r" b="b"/>
              <a:pathLst>
                <a:path w="10575" h="10851" extrusionOk="0">
                  <a:moveTo>
                    <a:pt x="1335" y="0"/>
                  </a:moveTo>
                  <a:cubicBezTo>
                    <a:pt x="1101" y="0"/>
                    <a:pt x="868" y="67"/>
                    <a:pt x="668" y="167"/>
                  </a:cubicBezTo>
                  <a:cubicBezTo>
                    <a:pt x="434" y="267"/>
                    <a:pt x="267" y="467"/>
                    <a:pt x="134" y="701"/>
                  </a:cubicBezTo>
                  <a:cubicBezTo>
                    <a:pt x="34" y="901"/>
                    <a:pt x="1" y="1168"/>
                    <a:pt x="1" y="1401"/>
                  </a:cubicBezTo>
                  <a:cubicBezTo>
                    <a:pt x="1" y="1668"/>
                    <a:pt x="34" y="1902"/>
                    <a:pt x="67" y="2135"/>
                  </a:cubicBezTo>
                  <a:cubicBezTo>
                    <a:pt x="201" y="2602"/>
                    <a:pt x="367" y="3069"/>
                    <a:pt x="568" y="3503"/>
                  </a:cubicBezTo>
                  <a:cubicBezTo>
                    <a:pt x="801" y="3970"/>
                    <a:pt x="1035" y="4403"/>
                    <a:pt x="1335" y="4837"/>
                  </a:cubicBezTo>
                  <a:cubicBezTo>
                    <a:pt x="2502" y="6605"/>
                    <a:pt x="4003" y="8139"/>
                    <a:pt x="5738" y="9374"/>
                  </a:cubicBezTo>
                  <a:cubicBezTo>
                    <a:pt x="6138" y="9674"/>
                    <a:pt x="6572" y="9974"/>
                    <a:pt x="7039" y="10208"/>
                  </a:cubicBezTo>
                  <a:cubicBezTo>
                    <a:pt x="7473" y="10441"/>
                    <a:pt x="7940" y="10608"/>
                    <a:pt x="8407" y="10741"/>
                  </a:cubicBezTo>
                  <a:cubicBezTo>
                    <a:pt x="8640" y="10808"/>
                    <a:pt x="8874" y="10841"/>
                    <a:pt x="9140" y="10841"/>
                  </a:cubicBezTo>
                  <a:cubicBezTo>
                    <a:pt x="9182" y="10847"/>
                    <a:pt x="9223" y="10850"/>
                    <a:pt x="9264" y="10850"/>
                  </a:cubicBezTo>
                  <a:cubicBezTo>
                    <a:pt x="9457" y="10850"/>
                    <a:pt x="9649" y="10790"/>
                    <a:pt x="9841" y="10708"/>
                  </a:cubicBezTo>
                  <a:cubicBezTo>
                    <a:pt x="10074" y="10641"/>
                    <a:pt x="10275" y="10441"/>
                    <a:pt x="10408" y="10241"/>
                  </a:cubicBezTo>
                  <a:cubicBezTo>
                    <a:pt x="10508" y="10007"/>
                    <a:pt x="10575" y="9807"/>
                    <a:pt x="10575" y="9540"/>
                  </a:cubicBezTo>
                  <a:cubicBezTo>
                    <a:pt x="10575" y="9140"/>
                    <a:pt x="10508" y="8706"/>
                    <a:pt x="10375" y="8306"/>
                  </a:cubicBezTo>
                  <a:cubicBezTo>
                    <a:pt x="10241" y="7939"/>
                    <a:pt x="10108" y="7606"/>
                    <a:pt x="9941" y="7272"/>
                  </a:cubicBezTo>
                  <a:cubicBezTo>
                    <a:pt x="9641" y="6705"/>
                    <a:pt x="9307" y="6138"/>
                    <a:pt x="8907" y="5638"/>
                  </a:cubicBezTo>
                  <a:cubicBezTo>
                    <a:pt x="8640" y="5237"/>
                    <a:pt x="8340" y="4870"/>
                    <a:pt x="8006" y="4503"/>
                  </a:cubicBezTo>
                  <a:cubicBezTo>
                    <a:pt x="7739" y="4203"/>
                    <a:pt x="7539" y="4003"/>
                    <a:pt x="7372" y="3836"/>
                  </a:cubicBezTo>
                  <a:cubicBezTo>
                    <a:pt x="7228" y="3720"/>
                    <a:pt x="7158" y="3630"/>
                    <a:pt x="7143" y="3630"/>
                  </a:cubicBezTo>
                  <a:cubicBezTo>
                    <a:pt x="7140" y="3630"/>
                    <a:pt x="7139" y="3632"/>
                    <a:pt x="7139" y="3636"/>
                  </a:cubicBezTo>
                  <a:cubicBezTo>
                    <a:pt x="7106" y="3670"/>
                    <a:pt x="7406" y="3970"/>
                    <a:pt x="7906" y="4604"/>
                  </a:cubicBezTo>
                  <a:cubicBezTo>
                    <a:pt x="8140" y="4904"/>
                    <a:pt x="8440" y="5271"/>
                    <a:pt x="8773" y="5738"/>
                  </a:cubicBezTo>
                  <a:cubicBezTo>
                    <a:pt x="9107" y="6271"/>
                    <a:pt x="9441" y="6805"/>
                    <a:pt x="9707" y="7372"/>
                  </a:cubicBezTo>
                  <a:cubicBezTo>
                    <a:pt x="9874" y="7706"/>
                    <a:pt x="10008" y="8039"/>
                    <a:pt x="10141" y="8373"/>
                  </a:cubicBezTo>
                  <a:cubicBezTo>
                    <a:pt x="10241" y="8740"/>
                    <a:pt x="10308" y="9140"/>
                    <a:pt x="10308" y="9507"/>
                  </a:cubicBezTo>
                  <a:cubicBezTo>
                    <a:pt x="10275" y="9707"/>
                    <a:pt x="10241" y="9907"/>
                    <a:pt x="10141" y="10074"/>
                  </a:cubicBezTo>
                  <a:cubicBezTo>
                    <a:pt x="10041" y="10241"/>
                    <a:pt x="9908" y="10341"/>
                    <a:pt x="9741" y="10441"/>
                  </a:cubicBezTo>
                  <a:cubicBezTo>
                    <a:pt x="9594" y="10490"/>
                    <a:pt x="9448" y="10521"/>
                    <a:pt x="9301" y="10521"/>
                  </a:cubicBezTo>
                  <a:cubicBezTo>
                    <a:pt x="9248" y="10521"/>
                    <a:pt x="9194" y="10517"/>
                    <a:pt x="9140" y="10508"/>
                  </a:cubicBezTo>
                  <a:cubicBezTo>
                    <a:pt x="8907" y="10508"/>
                    <a:pt x="8707" y="10474"/>
                    <a:pt x="8507" y="10408"/>
                  </a:cubicBezTo>
                  <a:cubicBezTo>
                    <a:pt x="8040" y="10274"/>
                    <a:pt x="7606" y="10108"/>
                    <a:pt x="7206" y="9907"/>
                  </a:cubicBezTo>
                  <a:cubicBezTo>
                    <a:pt x="6772" y="9674"/>
                    <a:pt x="6338" y="9407"/>
                    <a:pt x="5938" y="9107"/>
                  </a:cubicBezTo>
                  <a:cubicBezTo>
                    <a:pt x="4270" y="7906"/>
                    <a:pt x="2803" y="6405"/>
                    <a:pt x="1635" y="4670"/>
                  </a:cubicBezTo>
                  <a:cubicBezTo>
                    <a:pt x="1368" y="4270"/>
                    <a:pt x="1101" y="3836"/>
                    <a:pt x="901" y="3403"/>
                  </a:cubicBezTo>
                  <a:cubicBezTo>
                    <a:pt x="668" y="2969"/>
                    <a:pt x="534" y="2535"/>
                    <a:pt x="401" y="2068"/>
                  </a:cubicBezTo>
                  <a:cubicBezTo>
                    <a:pt x="367" y="1868"/>
                    <a:pt x="334" y="1635"/>
                    <a:pt x="334" y="1435"/>
                  </a:cubicBezTo>
                  <a:cubicBezTo>
                    <a:pt x="334" y="1234"/>
                    <a:pt x="367" y="1034"/>
                    <a:pt x="434" y="834"/>
                  </a:cubicBezTo>
                  <a:cubicBezTo>
                    <a:pt x="501" y="667"/>
                    <a:pt x="634" y="534"/>
                    <a:pt x="801" y="434"/>
                  </a:cubicBezTo>
                  <a:cubicBezTo>
                    <a:pt x="968" y="367"/>
                    <a:pt x="1168" y="300"/>
                    <a:pt x="1368" y="300"/>
                  </a:cubicBezTo>
                  <a:cubicBezTo>
                    <a:pt x="1735" y="300"/>
                    <a:pt x="2135" y="367"/>
                    <a:pt x="2502" y="501"/>
                  </a:cubicBezTo>
                  <a:cubicBezTo>
                    <a:pt x="2836" y="634"/>
                    <a:pt x="3169" y="767"/>
                    <a:pt x="3503" y="934"/>
                  </a:cubicBezTo>
                  <a:cubicBezTo>
                    <a:pt x="4037" y="1234"/>
                    <a:pt x="4570" y="1568"/>
                    <a:pt x="5104" y="1935"/>
                  </a:cubicBezTo>
                  <a:cubicBezTo>
                    <a:pt x="5538" y="2269"/>
                    <a:pt x="5905" y="2569"/>
                    <a:pt x="6205" y="2836"/>
                  </a:cubicBezTo>
                  <a:cubicBezTo>
                    <a:pt x="6805" y="3336"/>
                    <a:pt x="7106" y="3636"/>
                    <a:pt x="7139" y="3636"/>
                  </a:cubicBezTo>
                  <a:cubicBezTo>
                    <a:pt x="7139" y="3603"/>
                    <a:pt x="7072" y="3536"/>
                    <a:pt x="6939" y="3369"/>
                  </a:cubicBezTo>
                  <a:cubicBezTo>
                    <a:pt x="6772" y="3203"/>
                    <a:pt x="6572" y="3002"/>
                    <a:pt x="6272" y="2702"/>
                  </a:cubicBezTo>
                  <a:cubicBezTo>
                    <a:pt x="6005" y="2435"/>
                    <a:pt x="5638" y="2135"/>
                    <a:pt x="5204" y="1768"/>
                  </a:cubicBezTo>
                  <a:cubicBezTo>
                    <a:pt x="4671" y="1368"/>
                    <a:pt x="4137" y="1034"/>
                    <a:pt x="3603" y="701"/>
                  </a:cubicBezTo>
                  <a:cubicBezTo>
                    <a:pt x="3270" y="534"/>
                    <a:pt x="2903" y="367"/>
                    <a:pt x="2569" y="234"/>
                  </a:cubicBezTo>
                  <a:cubicBezTo>
                    <a:pt x="2169" y="100"/>
                    <a:pt x="1768"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5113603" y="3593484"/>
              <a:ext cx="79623" cy="156944"/>
            </a:xfrm>
            <a:custGeom>
              <a:avLst/>
              <a:gdLst/>
              <a:ahLst/>
              <a:cxnLst/>
              <a:rect l="l" t="t" r="r" b="b"/>
              <a:pathLst>
                <a:path w="6605" h="13019" extrusionOk="0">
                  <a:moveTo>
                    <a:pt x="4882" y="0"/>
                  </a:moveTo>
                  <a:cubicBezTo>
                    <a:pt x="4698" y="0"/>
                    <a:pt x="4529" y="60"/>
                    <a:pt x="4337" y="142"/>
                  </a:cubicBezTo>
                  <a:cubicBezTo>
                    <a:pt x="3970" y="309"/>
                    <a:pt x="3636" y="543"/>
                    <a:pt x="3369" y="843"/>
                  </a:cubicBezTo>
                  <a:cubicBezTo>
                    <a:pt x="3102" y="1110"/>
                    <a:pt x="2869" y="1376"/>
                    <a:pt x="2669" y="1677"/>
                  </a:cubicBezTo>
                  <a:cubicBezTo>
                    <a:pt x="2302" y="2177"/>
                    <a:pt x="2002" y="2711"/>
                    <a:pt x="1701" y="3278"/>
                  </a:cubicBezTo>
                  <a:cubicBezTo>
                    <a:pt x="1468" y="3778"/>
                    <a:pt x="1301" y="4212"/>
                    <a:pt x="1168" y="4579"/>
                  </a:cubicBezTo>
                  <a:cubicBezTo>
                    <a:pt x="1034" y="4912"/>
                    <a:pt x="968" y="5213"/>
                    <a:pt x="901" y="5413"/>
                  </a:cubicBezTo>
                  <a:cubicBezTo>
                    <a:pt x="867" y="5513"/>
                    <a:pt x="834" y="5613"/>
                    <a:pt x="834" y="5713"/>
                  </a:cubicBezTo>
                  <a:cubicBezTo>
                    <a:pt x="867" y="5713"/>
                    <a:pt x="1001" y="5313"/>
                    <a:pt x="1301" y="4612"/>
                  </a:cubicBezTo>
                  <a:cubicBezTo>
                    <a:pt x="1468" y="4279"/>
                    <a:pt x="1635" y="3845"/>
                    <a:pt x="1902" y="3378"/>
                  </a:cubicBezTo>
                  <a:cubicBezTo>
                    <a:pt x="2168" y="2811"/>
                    <a:pt x="2502" y="2310"/>
                    <a:pt x="2869" y="1810"/>
                  </a:cubicBezTo>
                  <a:cubicBezTo>
                    <a:pt x="3102" y="1543"/>
                    <a:pt x="3303" y="1276"/>
                    <a:pt x="3569" y="1010"/>
                  </a:cubicBezTo>
                  <a:cubicBezTo>
                    <a:pt x="3836" y="776"/>
                    <a:pt x="4136" y="543"/>
                    <a:pt x="4470" y="409"/>
                  </a:cubicBezTo>
                  <a:cubicBezTo>
                    <a:pt x="4637" y="309"/>
                    <a:pt x="4837" y="276"/>
                    <a:pt x="5004" y="276"/>
                  </a:cubicBezTo>
                  <a:cubicBezTo>
                    <a:pt x="5204" y="276"/>
                    <a:pt x="5371" y="342"/>
                    <a:pt x="5504" y="476"/>
                  </a:cubicBezTo>
                  <a:cubicBezTo>
                    <a:pt x="5671" y="576"/>
                    <a:pt x="5771" y="743"/>
                    <a:pt x="5871" y="909"/>
                  </a:cubicBezTo>
                  <a:cubicBezTo>
                    <a:pt x="5971" y="1110"/>
                    <a:pt x="6038" y="1310"/>
                    <a:pt x="6105" y="1510"/>
                  </a:cubicBezTo>
                  <a:cubicBezTo>
                    <a:pt x="6205" y="1944"/>
                    <a:pt x="6271" y="2411"/>
                    <a:pt x="6271" y="2844"/>
                  </a:cubicBezTo>
                  <a:cubicBezTo>
                    <a:pt x="6271" y="3311"/>
                    <a:pt x="6271" y="3812"/>
                    <a:pt x="6205" y="4279"/>
                  </a:cubicBezTo>
                  <a:cubicBezTo>
                    <a:pt x="5938" y="6280"/>
                    <a:pt x="5337" y="8215"/>
                    <a:pt x="4403" y="9983"/>
                  </a:cubicBezTo>
                  <a:cubicBezTo>
                    <a:pt x="4170" y="10416"/>
                    <a:pt x="3903" y="10817"/>
                    <a:pt x="3636" y="11184"/>
                  </a:cubicBezTo>
                  <a:cubicBezTo>
                    <a:pt x="3369" y="11550"/>
                    <a:pt x="3036" y="11884"/>
                    <a:pt x="2702" y="12184"/>
                  </a:cubicBezTo>
                  <a:cubicBezTo>
                    <a:pt x="2535" y="12318"/>
                    <a:pt x="2369" y="12451"/>
                    <a:pt x="2202" y="12551"/>
                  </a:cubicBezTo>
                  <a:cubicBezTo>
                    <a:pt x="2002" y="12618"/>
                    <a:pt x="1801" y="12685"/>
                    <a:pt x="1601" y="12685"/>
                  </a:cubicBezTo>
                  <a:cubicBezTo>
                    <a:pt x="1435" y="12685"/>
                    <a:pt x="1268" y="12618"/>
                    <a:pt x="1101" y="12518"/>
                  </a:cubicBezTo>
                  <a:cubicBezTo>
                    <a:pt x="934" y="12418"/>
                    <a:pt x="834" y="12284"/>
                    <a:pt x="734" y="12151"/>
                  </a:cubicBezTo>
                  <a:cubicBezTo>
                    <a:pt x="534" y="11817"/>
                    <a:pt x="400" y="11450"/>
                    <a:pt x="367" y="11083"/>
                  </a:cubicBezTo>
                  <a:cubicBezTo>
                    <a:pt x="300" y="10750"/>
                    <a:pt x="267" y="10416"/>
                    <a:pt x="234" y="10049"/>
                  </a:cubicBezTo>
                  <a:cubicBezTo>
                    <a:pt x="234" y="9449"/>
                    <a:pt x="267" y="8815"/>
                    <a:pt x="334" y="8215"/>
                  </a:cubicBezTo>
                  <a:cubicBezTo>
                    <a:pt x="434" y="7681"/>
                    <a:pt x="501" y="7247"/>
                    <a:pt x="601" y="6847"/>
                  </a:cubicBezTo>
                  <a:cubicBezTo>
                    <a:pt x="734" y="6113"/>
                    <a:pt x="867" y="5713"/>
                    <a:pt x="834" y="5713"/>
                  </a:cubicBezTo>
                  <a:lnTo>
                    <a:pt x="834" y="5713"/>
                  </a:lnTo>
                  <a:cubicBezTo>
                    <a:pt x="767" y="5813"/>
                    <a:pt x="734" y="5913"/>
                    <a:pt x="701" y="6013"/>
                  </a:cubicBezTo>
                  <a:cubicBezTo>
                    <a:pt x="634" y="6213"/>
                    <a:pt x="534" y="6480"/>
                    <a:pt x="434" y="6847"/>
                  </a:cubicBezTo>
                  <a:cubicBezTo>
                    <a:pt x="334" y="7314"/>
                    <a:pt x="234" y="7781"/>
                    <a:pt x="167" y="8215"/>
                  </a:cubicBezTo>
                  <a:cubicBezTo>
                    <a:pt x="34" y="8848"/>
                    <a:pt x="0" y="9449"/>
                    <a:pt x="0" y="10083"/>
                  </a:cubicBezTo>
                  <a:cubicBezTo>
                    <a:pt x="0" y="10450"/>
                    <a:pt x="34" y="10817"/>
                    <a:pt x="100" y="11184"/>
                  </a:cubicBezTo>
                  <a:cubicBezTo>
                    <a:pt x="167" y="11584"/>
                    <a:pt x="267" y="11951"/>
                    <a:pt x="467" y="12318"/>
                  </a:cubicBezTo>
                  <a:cubicBezTo>
                    <a:pt x="601" y="12518"/>
                    <a:pt x="767" y="12685"/>
                    <a:pt x="934" y="12818"/>
                  </a:cubicBezTo>
                  <a:cubicBezTo>
                    <a:pt x="1134" y="12951"/>
                    <a:pt x="1368" y="13018"/>
                    <a:pt x="1635" y="13018"/>
                  </a:cubicBezTo>
                  <a:cubicBezTo>
                    <a:pt x="1868" y="12985"/>
                    <a:pt x="2102" y="12951"/>
                    <a:pt x="2302" y="12818"/>
                  </a:cubicBezTo>
                  <a:cubicBezTo>
                    <a:pt x="2535" y="12718"/>
                    <a:pt x="2735" y="12585"/>
                    <a:pt x="2902" y="12451"/>
                  </a:cubicBezTo>
                  <a:cubicBezTo>
                    <a:pt x="3269" y="12118"/>
                    <a:pt x="3603" y="11784"/>
                    <a:pt x="3870" y="11417"/>
                  </a:cubicBezTo>
                  <a:cubicBezTo>
                    <a:pt x="4170" y="11017"/>
                    <a:pt x="4437" y="10583"/>
                    <a:pt x="4670" y="10149"/>
                  </a:cubicBezTo>
                  <a:cubicBezTo>
                    <a:pt x="5638" y="8348"/>
                    <a:pt x="6271" y="6347"/>
                    <a:pt x="6538" y="4312"/>
                  </a:cubicBezTo>
                  <a:cubicBezTo>
                    <a:pt x="6572" y="3812"/>
                    <a:pt x="6605" y="3345"/>
                    <a:pt x="6572" y="2844"/>
                  </a:cubicBezTo>
                  <a:cubicBezTo>
                    <a:pt x="6572" y="2377"/>
                    <a:pt x="6505" y="1877"/>
                    <a:pt x="6405" y="1443"/>
                  </a:cubicBezTo>
                  <a:cubicBezTo>
                    <a:pt x="6338" y="1210"/>
                    <a:pt x="6238" y="976"/>
                    <a:pt x="6138" y="776"/>
                  </a:cubicBezTo>
                  <a:cubicBezTo>
                    <a:pt x="6038" y="576"/>
                    <a:pt x="5871" y="376"/>
                    <a:pt x="5671" y="242"/>
                  </a:cubicBezTo>
                  <a:cubicBezTo>
                    <a:pt x="5471" y="76"/>
                    <a:pt x="5237" y="9"/>
                    <a:pt x="5004" y="9"/>
                  </a:cubicBezTo>
                  <a:cubicBezTo>
                    <a:pt x="4962" y="3"/>
                    <a:pt x="4922" y="0"/>
                    <a:pt x="4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5067754" y="3632040"/>
              <a:ext cx="159656" cy="74825"/>
            </a:xfrm>
            <a:custGeom>
              <a:avLst/>
              <a:gdLst/>
              <a:ahLst/>
              <a:cxnLst/>
              <a:rect l="l" t="t" r="r" b="b"/>
              <a:pathLst>
                <a:path w="13244" h="6207" extrusionOk="0">
                  <a:moveTo>
                    <a:pt x="9904" y="0"/>
                  </a:moveTo>
                  <a:cubicBezTo>
                    <a:pt x="9450" y="0"/>
                    <a:pt x="9004" y="31"/>
                    <a:pt x="8540" y="80"/>
                  </a:cubicBezTo>
                  <a:cubicBezTo>
                    <a:pt x="8006" y="113"/>
                    <a:pt x="7539" y="213"/>
                    <a:pt x="7172" y="280"/>
                  </a:cubicBezTo>
                  <a:cubicBezTo>
                    <a:pt x="6772" y="347"/>
                    <a:pt x="6505" y="447"/>
                    <a:pt x="6305" y="480"/>
                  </a:cubicBezTo>
                  <a:cubicBezTo>
                    <a:pt x="6205" y="513"/>
                    <a:pt x="6105" y="547"/>
                    <a:pt x="6005" y="580"/>
                  </a:cubicBezTo>
                  <a:cubicBezTo>
                    <a:pt x="6005" y="585"/>
                    <a:pt x="6013" y="587"/>
                    <a:pt x="6028" y="587"/>
                  </a:cubicBezTo>
                  <a:cubicBezTo>
                    <a:pt x="6126" y="587"/>
                    <a:pt x="6537" y="500"/>
                    <a:pt x="7172" y="413"/>
                  </a:cubicBezTo>
                  <a:cubicBezTo>
                    <a:pt x="7573" y="347"/>
                    <a:pt x="8006" y="313"/>
                    <a:pt x="8573" y="247"/>
                  </a:cubicBezTo>
                  <a:cubicBezTo>
                    <a:pt x="8873" y="230"/>
                    <a:pt x="9174" y="222"/>
                    <a:pt x="9474" y="222"/>
                  </a:cubicBezTo>
                  <a:cubicBezTo>
                    <a:pt x="9774" y="222"/>
                    <a:pt x="10074" y="230"/>
                    <a:pt x="10375" y="247"/>
                  </a:cubicBezTo>
                  <a:cubicBezTo>
                    <a:pt x="10741" y="280"/>
                    <a:pt x="11075" y="347"/>
                    <a:pt x="11409" y="413"/>
                  </a:cubicBezTo>
                  <a:cubicBezTo>
                    <a:pt x="11776" y="513"/>
                    <a:pt x="12142" y="647"/>
                    <a:pt x="12443" y="847"/>
                  </a:cubicBezTo>
                  <a:cubicBezTo>
                    <a:pt x="12576" y="947"/>
                    <a:pt x="12710" y="1081"/>
                    <a:pt x="12810" y="1247"/>
                  </a:cubicBezTo>
                  <a:cubicBezTo>
                    <a:pt x="12910" y="1414"/>
                    <a:pt x="12943" y="1614"/>
                    <a:pt x="12910" y="1781"/>
                  </a:cubicBezTo>
                  <a:cubicBezTo>
                    <a:pt x="12910" y="1981"/>
                    <a:pt x="12843" y="2148"/>
                    <a:pt x="12743" y="2315"/>
                  </a:cubicBezTo>
                  <a:cubicBezTo>
                    <a:pt x="12609" y="2515"/>
                    <a:pt x="12476" y="2682"/>
                    <a:pt x="12343" y="2848"/>
                  </a:cubicBezTo>
                  <a:cubicBezTo>
                    <a:pt x="12042" y="3149"/>
                    <a:pt x="11675" y="3416"/>
                    <a:pt x="11309" y="3682"/>
                  </a:cubicBezTo>
                  <a:cubicBezTo>
                    <a:pt x="10908" y="3916"/>
                    <a:pt x="10475" y="4149"/>
                    <a:pt x="10041" y="4350"/>
                  </a:cubicBezTo>
                  <a:cubicBezTo>
                    <a:pt x="9140" y="4783"/>
                    <a:pt x="8173" y="5117"/>
                    <a:pt x="7206" y="5350"/>
                  </a:cubicBezTo>
                  <a:cubicBezTo>
                    <a:pt x="6238" y="5617"/>
                    <a:pt x="5238" y="5751"/>
                    <a:pt x="4237" y="5817"/>
                  </a:cubicBezTo>
                  <a:cubicBezTo>
                    <a:pt x="4003" y="5834"/>
                    <a:pt x="3762" y="5842"/>
                    <a:pt x="3520" y="5842"/>
                  </a:cubicBezTo>
                  <a:cubicBezTo>
                    <a:pt x="3278" y="5842"/>
                    <a:pt x="3036" y="5834"/>
                    <a:pt x="2802" y="5817"/>
                  </a:cubicBezTo>
                  <a:cubicBezTo>
                    <a:pt x="2369" y="5784"/>
                    <a:pt x="1902" y="5684"/>
                    <a:pt x="1468" y="5584"/>
                  </a:cubicBezTo>
                  <a:cubicBezTo>
                    <a:pt x="1268" y="5517"/>
                    <a:pt x="1101" y="5417"/>
                    <a:pt x="901" y="5317"/>
                  </a:cubicBezTo>
                  <a:cubicBezTo>
                    <a:pt x="734" y="5217"/>
                    <a:pt x="601" y="5083"/>
                    <a:pt x="501" y="4917"/>
                  </a:cubicBezTo>
                  <a:cubicBezTo>
                    <a:pt x="401" y="4750"/>
                    <a:pt x="334" y="4583"/>
                    <a:pt x="334" y="4416"/>
                  </a:cubicBezTo>
                  <a:cubicBezTo>
                    <a:pt x="334" y="4216"/>
                    <a:pt x="401" y="4049"/>
                    <a:pt x="467" y="3883"/>
                  </a:cubicBezTo>
                  <a:cubicBezTo>
                    <a:pt x="634" y="3549"/>
                    <a:pt x="868" y="3249"/>
                    <a:pt x="1168" y="3015"/>
                  </a:cubicBezTo>
                  <a:cubicBezTo>
                    <a:pt x="1435" y="2782"/>
                    <a:pt x="1702" y="2548"/>
                    <a:pt x="2002" y="2381"/>
                  </a:cubicBezTo>
                  <a:cubicBezTo>
                    <a:pt x="2502" y="2048"/>
                    <a:pt x="3036" y="1748"/>
                    <a:pt x="3603" y="1481"/>
                  </a:cubicBezTo>
                  <a:cubicBezTo>
                    <a:pt x="4103" y="1281"/>
                    <a:pt x="4537" y="1114"/>
                    <a:pt x="4904" y="980"/>
                  </a:cubicBezTo>
                  <a:cubicBezTo>
                    <a:pt x="5604" y="714"/>
                    <a:pt x="6005" y="614"/>
                    <a:pt x="6005" y="580"/>
                  </a:cubicBezTo>
                  <a:cubicBezTo>
                    <a:pt x="5905" y="580"/>
                    <a:pt x="5805" y="614"/>
                    <a:pt x="5705" y="647"/>
                  </a:cubicBezTo>
                  <a:cubicBezTo>
                    <a:pt x="5504" y="680"/>
                    <a:pt x="5204" y="780"/>
                    <a:pt x="4837" y="880"/>
                  </a:cubicBezTo>
                  <a:cubicBezTo>
                    <a:pt x="4404" y="1014"/>
                    <a:pt x="3937" y="1147"/>
                    <a:pt x="3503" y="1347"/>
                  </a:cubicBezTo>
                  <a:cubicBezTo>
                    <a:pt x="2936" y="1581"/>
                    <a:pt x="2369" y="1848"/>
                    <a:pt x="1835" y="2181"/>
                  </a:cubicBezTo>
                  <a:cubicBezTo>
                    <a:pt x="1535" y="2381"/>
                    <a:pt x="1235" y="2582"/>
                    <a:pt x="968" y="2815"/>
                  </a:cubicBezTo>
                  <a:cubicBezTo>
                    <a:pt x="668" y="3082"/>
                    <a:pt x="401" y="3416"/>
                    <a:pt x="201" y="3749"/>
                  </a:cubicBezTo>
                  <a:cubicBezTo>
                    <a:pt x="101" y="3949"/>
                    <a:pt x="34" y="4183"/>
                    <a:pt x="34" y="4416"/>
                  </a:cubicBezTo>
                  <a:cubicBezTo>
                    <a:pt x="0" y="4650"/>
                    <a:pt x="67" y="4883"/>
                    <a:pt x="201" y="5083"/>
                  </a:cubicBezTo>
                  <a:cubicBezTo>
                    <a:pt x="334" y="5284"/>
                    <a:pt x="534" y="5450"/>
                    <a:pt x="734" y="5584"/>
                  </a:cubicBezTo>
                  <a:cubicBezTo>
                    <a:pt x="934" y="5717"/>
                    <a:pt x="1135" y="5817"/>
                    <a:pt x="1368" y="5884"/>
                  </a:cubicBezTo>
                  <a:cubicBezTo>
                    <a:pt x="1835" y="6017"/>
                    <a:pt x="2302" y="6117"/>
                    <a:pt x="2769" y="6151"/>
                  </a:cubicBezTo>
                  <a:cubicBezTo>
                    <a:pt x="3062" y="6190"/>
                    <a:pt x="3344" y="6206"/>
                    <a:pt x="3628" y="6206"/>
                  </a:cubicBezTo>
                  <a:cubicBezTo>
                    <a:pt x="3828" y="6206"/>
                    <a:pt x="4030" y="6198"/>
                    <a:pt x="4237" y="6184"/>
                  </a:cubicBezTo>
                  <a:cubicBezTo>
                    <a:pt x="5271" y="6117"/>
                    <a:pt x="6272" y="5984"/>
                    <a:pt x="7272" y="5717"/>
                  </a:cubicBezTo>
                  <a:cubicBezTo>
                    <a:pt x="8273" y="5484"/>
                    <a:pt x="9274" y="5117"/>
                    <a:pt x="10208" y="4683"/>
                  </a:cubicBezTo>
                  <a:cubicBezTo>
                    <a:pt x="10641" y="4483"/>
                    <a:pt x="11075" y="4249"/>
                    <a:pt x="11475" y="3983"/>
                  </a:cubicBezTo>
                  <a:cubicBezTo>
                    <a:pt x="11876" y="3716"/>
                    <a:pt x="12243" y="3416"/>
                    <a:pt x="12576" y="3049"/>
                  </a:cubicBezTo>
                  <a:cubicBezTo>
                    <a:pt x="12743" y="2882"/>
                    <a:pt x="12876" y="2715"/>
                    <a:pt x="13010" y="2515"/>
                  </a:cubicBezTo>
                  <a:cubicBezTo>
                    <a:pt x="13110" y="2281"/>
                    <a:pt x="13210" y="2048"/>
                    <a:pt x="13210" y="1814"/>
                  </a:cubicBezTo>
                  <a:cubicBezTo>
                    <a:pt x="13243" y="1581"/>
                    <a:pt x="13177" y="1347"/>
                    <a:pt x="13076" y="1114"/>
                  </a:cubicBezTo>
                  <a:cubicBezTo>
                    <a:pt x="12943" y="914"/>
                    <a:pt x="12810" y="747"/>
                    <a:pt x="12609" y="647"/>
                  </a:cubicBezTo>
                  <a:cubicBezTo>
                    <a:pt x="12276" y="413"/>
                    <a:pt x="11876" y="247"/>
                    <a:pt x="11475" y="180"/>
                  </a:cubicBezTo>
                  <a:cubicBezTo>
                    <a:pt x="11142" y="80"/>
                    <a:pt x="10775" y="46"/>
                    <a:pt x="10408" y="13"/>
                  </a:cubicBezTo>
                  <a:cubicBezTo>
                    <a:pt x="10238" y="4"/>
                    <a:pt x="10071" y="0"/>
                    <a:pt x="9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5135316" y="3657852"/>
              <a:ext cx="32380" cy="26919"/>
            </a:xfrm>
            <a:custGeom>
              <a:avLst/>
              <a:gdLst/>
              <a:ahLst/>
              <a:cxnLst/>
              <a:rect l="l" t="t" r="r" b="b"/>
              <a:pathLst>
                <a:path w="2686" h="2233" extrusionOk="0">
                  <a:moveTo>
                    <a:pt x="1450" y="0"/>
                  </a:moveTo>
                  <a:cubicBezTo>
                    <a:pt x="1356" y="0"/>
                    <a:pt x="1261" y="13"/>
                    <a:pt x="1168" y="40"/>
                  </a:cubicBezTo>
                  <a:cubicBezTo>
                    <a:pt x="201" y="274"/>
                    <a:pt x="0" y="1575"/>
                    <a:pt x="834" y="2075"/>
                  </a:cubicBezTo>
                  <a:cubicBezTo>
                    <a:pt x="1023" y="2184"/>
                    <a:pt x="1219" y="2233"/>
                    <a:pt x="1409" y="2233"/>
                  </a:cubicBezTo>
                  <a:cubicBezTo>
                    <a:pt x="2091" y="2233"/>
                    <a:pt x="2685" y="1598"/>
                    <a:pt x="2502" y="841"/>
                  </a:cubicBezTo>
                  <a:cubicBezTo>
                    <a:pt x="2391" y="339"/>
                    <a:pt x="1929" y="0"/>
                    <a:pt x="1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5163865" y="3200670"/>
              <a:ext cx="276276" cy="265813"/>
            </a:xfrm>
            <a:custGeom>
              <a:avLst/>
              <a:gdLst/>
              <a:ahLst/>
              <a:cxnLst/>
              <a:rect l="l" t="t" r="r" b="b"/>
              <a:pathLst>
                <a:path w="22918" h="22050" extrusionOk="0">
                  <a:moveTo>
                    <a:pt x="15745" y="1"/>
                  </a:moveTo>
                  <a:cubicBezTo>
                    <a:pt x="15745" y="1"/>
                    <a:pt x="15712" y="1"/>
                    <a:pt x="15679" y="34"/>
                  </a:cubicBezTo>
                  <a:lnTo>
                    <a:pt x="15745" y="1"/>
                  </a:lnTo>
                  <a:close/>
                  <a:moveTo>
                    <a:pt x="15512" y="168"/>
                  </a:moveTo>
                  <a:lnTo>
                    <a:pt x="14845" y="635"/>
                  </a:lnTo>
                  <a:lnTo>
                    <a:pt x="12343" y="2503"/>
                  </a:lnTo>
                  <a:lnTo>
                    <a:pt x="3603" y="9074"/>
                  </a:lnTo>
                  <a:cubicBezTo>
                    <a:pt x="2669" y="12410"/>
                    <a:pt x="1635" y="16179"/>
                    <a:pt x="535" y="20149"/>
                  </a:cubicBezTo>
                  <a:lnTo>
                    <a:pt x="34" y="21917"/>
                  </a:lnTo>
                  <a:lnTo>
                    <a:pt x="1" y="22050"/>
                  </a:lnTo>
                  <a:lnTo>
                    <a:pt x="134" y="22017"/>
                  </a:lnTo>
                  <a:lnTo>
                    <a:pt x="15926" y="15953"/>
                  </a:lnTo>
                  <a:lnTo>
                    <a:pt x="15926" y="15953"/>
                  </a:lnTo>
                  <a:lnTo>
                    <a:pt x="21049" y="18648"/>
                  </a:lnTo>
                  <a:lnTo>
                    <a:pt x="22417" y="19381"/>
                  </a:lnTo>
                  <a:lnTo>
                    <a:pt x="22784" y="19582"/>
                  </a:lnTo>
                  <a:lnTo>
                    <a:pt x="22917" y="19615"/>
                  </a:lnTo>
                  <a:lnTo>
                    <a:pt x="22784" y="19548"/>
                  </a:lnTo>
                  <a:lnTo>
                    <a:pt x="22417" y="19348"/>
                  </a:lnTo>
                  <a:lnTo>
                    <a:pt x="21049" y="18614"/>
                  </a:lnTo>
                  <a:lnTo>
                    <a:pt x="15912" y="15879"/>
                  </a:lnTo>
                  <a:lnTo>
                    <a:pt x="197" y="21834"/>
                  </a:lnTo>
                  <a:lnTo>
                    <a:pt x="197" y="21834"/>
                  </a:lnTo>
                  <a:cubicBezTo>
                    <a:pt x="325" y="21330"/>
                    <a:pt x="480" y="20773"/>
                    <a:pt x="635" y="20215"/>
                  </a:cubicBezTo>
                  <a:cubicBezTo>
                    <a:pt x="1734" y="16217"/>
                    <a:pt x="2767" y="12484"/>
                    <a:pt x="3701" y="9151"/>
                  </a:cubicBezTo>
                  <a:lnTo>
                    <a:pt x="3701" y="9151"/>
                  </a:lnTo>
                  <a:lnTo>
                    <a:pt x="12410" y="2569"/>
                  </a:lnTo>
                  <a:lnTo>
                    <a:pt x="14878" y="668"/>
                  </a:lnTo>
                  <a:lnTo>
                    <a:pt x="15512" y="1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5156234" y="3444783"/>
              <a:ext cx="33790" cy="33392"/>
            </a:xfrm>
            <a:custGeom>
              <a:avLst/>
              <a:gdLst/>
              <a:ahLst/>
              <a:cxnLst/>
              <a:rect l="l" t="t" r="r" b="b"/>
              <a:pathLst>
                <a:path w="2803" h="2770" extrusionOk="0">
                  <a:moveTo>
                    <a:pt x="2035" y="1"/>
                  </a:moveTo>
                  <a:lnTo>
                    <a:pt x="1234" y="568"/>
                  </a:lnTo>
                  <a:lnTo>
                    <a:pt x="300" y="234"/>
                  </a:lnTo>
                  <a:lnTo>
                    <a:pt x="300" y="234"/>
                  </a:lnTo>
                  <a:lnTo>
                    <a:pt x="600" y="1168"/>
                  </a:lnTo>
                  <a:lnTo>
                    <a:pt x="0" y="1969"/>
                  </a:lnTo>
                  <a:lnTo>
                    <a:pt x="1001" y="1969"/>
                  </a:lnTo>
                  <a:lnTo>
                    <a:pt x="1534" y="2769"/>
                  </a:lnTo>
                  <a:lnTo>
                    <a:pt x="1868" y="1835"/>
                  </a:lnTo>
                  <a:lnTo>
                    <a:pt x="2802" y="1568"/>
                  </a:lnTo>
                  <a:lnTo>
                    <a:pt x="2001" y="968"/>
                  </a:lnTo>
                  <a:lnTo>
                    <a:pt x="20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5201275" y="3294780"/>
              <a:ext cx="21723" cy="21723"/>
            </a:xfrm>
            <a:custGeom>
              <a:avLst/>
              <a:gdLst/>
              <a:ahLst/>
              <a:cxnLst/>
              <a:rect l="l" t="t" r="r" b="b"/>
              <a:pathLst>
                <a:path w="1802" h="1802" extrusionOk="0">
                  <a:moveTo>
                    <a:pt x="1234" y="0"/>
                  </a:moveTo>
                  <a:lnTo>
                    <a:pt x="734" y="401"/>
                  </a:lnTo>
                  <a:lnTo>
                    <a:pt x="133" y="234"/>
                  </a:lnTo>
                  <a:lnTo>
                    <a:pt x="133" y="234"/>
                  </a:lnTo>
                  <a:lnTo>
                    <a:pt x="367" y="801"/>
                  </a:lnTo>
                  <a:lnTo>
                    <a:pt x="0" y="1335"/>
                  </a:lnTo>
                  <a:lnTo>
                    <a:pt x="634" y="1301"/>
                  </a:lnTo>
                  <a:lnTo>
                    <a:pt x="1034" y="1802"/>
                  </a:lnTo>
                  <a:lnTo>
                    <a:pt x="1201" y="1201"/>
                  </a:lnTo>
                  <a:lnTo>
                    <a:pt x="1801" y="968"/>
                  </a:lnTo>
                  <a:lnTo>
                    <a:pt x="1268" y="634"/>
                  </a:lnTo>
                  <a:lnTo>
                    <a:pt x="1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5340812" y="3189012"/>
              <a:ext cx="26557" cy="26955"/>
            </a:xfrm>
            <a:custGeom>
              <a:avLst/>
              <a:gdLst/>
              <a:ahLst/>
              <a:cxnLst/>
              <a:rect l="l" t="t" r="r" b="b"/>
              <a:pathLst>
                <a:path w="2203" h="2236" extrusionOk="0">
                  <a:moveTo>
                    <a:pt x="935" y="0"/>
                  </a:moveTo>
                  <a:lnTo>
                    <a:pt x="735" y="768"/>
                  </a:lnTo>
                  <a:lnTo>
                    <a:pt x="1" y="1035"/>
                  </a:lnTo>
                  <a:lnTo>
                    <a:pt x="668" y="1435"/>
                  </a:lnTo>
                  <a:lnTo>
                    <a:pt x="701" y="2235"/>
                  </a:lnTo>
                  <a:lnTo>
                    <a:pt x="1302" y="1735"/>
                  </a:lnTo>
                  <a:lnTo>
                    <a:pt x="2036" y="1935"/>
                  </a:lnTo>
                  <a:lnTo>
                    <a:pt x="1769" y="1201"/>
                  </a:lnTo>
                  <a:lnTo>
                    <a:pt x="2203" y="568"/>
                  </a:lnTo>
                  <a:lnTo>
                    <a:pt x="1402" y="601"/>
                  </a:lnTo>
                  <a:lnTo>
                    <a:pt x="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5425265" y="3420659"/>
              <a:ext cx="26557" cy="26955"/>
            </a:xfrm>
            <a:custGeom>
              <a:avLst/>
              <a:gdLst/>
              <a:ahLst/>
              <a:cxnLst/>
              <a:rect l="l" t="t" r="r" b="b"/>
              <a:pathLst>
                <a:path w="2203" h="2236" extrusionOk="0">
                  <a:moveTo>
                    <a:pt x="935" y="0"/>
                  </a:moveTo>
                  <a:lnTo>
                    <a:pt x="735" y="734"/>
                  </a:lnTo>
                  <a:lnTo>
                    <a:pt x="1" y="1034"/>
                  </a:lnTo>
                  <a:lnTo>
                    <a:pt x="668" y="1435"/>
                  </a:lnTo>
                  <a:lnTo>
                    <a:pt x="701" y="2235"/>
                  </a:lnTo>
                  <a:lnTo>
                    <a:pt x="1302" y="1735"/>
                  </a:lnTo>
                  <a:lnTo>
                    <a:pt x="2036" y="1935"/>
                  </a:lnTo>
                  <a:lnTo>
                    <a:pt x="1769" y="1201"/>
                  </a:lnTo>
                  <a:lnTo>
                    <a:pt x="2203" y="567"/>
                  </a:lnTo>
                  <a:lnTo>
                    <a:pt x="1402" y="601"/>
                  </a:lnTo>
                  <a:lnTo>
                    <a:pt x="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5346045" y="3384056"/>
              <a:ext cx="16901" cy="17311"/>
            </a:xfrm>
            <a:custGeom>
              <a:avLst/>
              <a:gdLst/>
              <a:ahLst/>
              <a:cxnLst/>
              <a:rect l="l" t="t" r="r" b="b"/>
              <a:pathLst>
                <a:path w="1402" h="1436" extrusionOk="0">
                  <a:moveTo>
                    <a:pt x="601" y="1"/>
                  </a:moveTo>
                  <a:lnTo>
                    <a:pt x="468" y="501"/>
                  </a:lnTo>
                  <a:lnTo>
                    <a:pt x="1" y="668"/>
                  </a:lnTo>
                  <a:lnTo>
                    <a:pt x="434" y="935"/>
                  </a:lnTo>
                  <a:lnTo>
                    <a:pt x="468" y="1435"/>
                  </a:lnTo>
                  <a:lnTo>
                    <a:pt x="835" y="1102"/>
                  </a:lnTo>
                  <a:lnTo>
                    <a:pt x="1335" y="1235"/>
                  </a:lnTo>
                  <a:lnTo>
                    <a:pt x="1135" y="801"/>
                  </a:lnTo>
                  <a:lnTo>
                    <a:pt x="1402" y="368"/>
                  </a:lnTo>
                  <a:lnTo>
                    <a:pt x="901" y="401"/>
                  </a:lnTo>
                  <a:lnTo>
                    <a:pt x="6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4671626" y="2477456"/>
              <a:ext cx="207913" cy="193193"/>
            </a:xfrm>
            <a:custGeom>
              <a:avLst/>
              <a:gdLst/>
              <a:ahLst/>
              <a:cxnLst/>
              <a:rect l="l" t="t" r="r" b="b"/>
              <a:pathLst>
                <a:path w="17247" h="16026" extrusionOk="0">
                  <a:moveTo>
                    <a:pt x="8578" y="0"/>
                  </a:moveTo>
                  <a:cubicBezTo>
                    <a:pt x="4734" y="0"/>
                    <a:pt x="1363" y="2794"/>
                    <a:pt x="735" y="6716"/>
                  </a:cubicBezTo>
                  <a:cubicBezTo>
                    <a:pt x="1" y="11086"/>
                    <a:pt x="2969" y="15189"/>
                    <a:pt x="7339" y="15923"/>
                  </a:cubicBezTo>
                  <a:cubicBezTo>
                    <a:pt x="7769" y="15992"/>
                    <a:pt x="8197" y="16025"/>
                    <a:pt x="8619" y="16025"/>
                  </a:cubicBezTo>
                  <a:cubicBezTo>
                    <a:pt x="12484" y="16025"/>
                    <a:pt x="15881" y="13224"/>
                    <a:pt x="16512" y="9285"/>
                  </a:cubicBezTo>
                  <a:cubicBezTo>
                    <a:pt x="17246" y="4948"/>
                    <a:pt x="14278" y="812"/>
                    <a:pt x="9908" y="112"/>
                  </a:cubicBezTo>
                  <a:cubicBezTo>
                    <a:pt x="9460" y="37"/>
                    <a:pt x="9016" y="0"/>
                    <a:pt x="8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4726325" y="2588590"/>
              <a:ext cx="36599" cy="31331"/>
            </a:xfrm>
            <a:custGeom>
              <a:avLst/>
              <a:gdLst/>
              <a:ahLst/>
              <a:cxnLst/>
              <a:rect l="l" t="t" r="r" b="b"/>
              <a:pathLst>
                <a:path w="3036" h="2599" extrusionOk="0">
                  <a:moveTo>
                    <a:pt x="1735" y="0"/>
                  </a:moveTo>
                  <a:cubicBezTo>
                    <a:pt x="567" y="0"/>
                    <a:pt x="0" y="1401"/>
                    <a:pt x="801" y="2202"/>
                  </a:cubicBezTo>
                  <a:cubicBezTo>
                    <a:pt x="1075" y="2476"/>
                    <a:pt x="1410" y="2598"/>
                    <a:pt x="1736" y="2598"/>
                  </a:cubicBezTo>
                  <a:cubicBezTo>
                    <a:pt x="2404" y="2598"/>
                    <a:pt x="3036" y="2085"/>
                    <a:pt x="3036" y="1301"/>
                  </a:cubicBezTo>
                  <a:cubicBezTo>
                    <a:pt x="3036" y="567"/>
                    <a:pt x="2435" y="0"/>
                    <a:pt x="1735" y="0"/>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6"/>
            <p:cNvSpPr/>
            <p:nvPr/>
          </p:nvSpPr>
          <p:spPr>
            <a:xfrm>
              <a:off x="4719489" y="2549576"/>
              <a:ext cx="21325" cy="18324"/>
            </a:xfrm>
            <a:custGeom>
              <a:avLst/>
              <a:gdLst/>
              <a:ahLst/>
              <a:cxnLst/>
              <a:rect l="l" t="t" r="r" b="b"/>
              <a:pathLst>
                <a:path w="1769" h="1520" extrusionOk="0">
                  <a:moveTo>
                    <a:pt x="1001" y="1"/>
                  </a:moveTo>
                  <a:cubicBezTo>
                    <a:pt x="334" y="1"/>
                    <a:pt x="0" y="834"/>
                    <a:pt x="467" y="1301"/>
                  </a:cubicBezTo>
                  <a:cubicBezTo>
                    <a:pt x="618" y="1452"/>
                    <a:pt x="806" y="1519"/>
                    <a:pt x="992" y="1519"/>
                  </a:cubicBezTo>
                  <a:cubicBezTo>
                    <a:pt x="1385" y="1519"/>
                    <a:pt x="1768" y="1220"/>
                    <a:pt x="1768" y="768"/>
                  </a:cubicBezTo>
                  <a:cubicBezTo>
                    <a:pt x="1768" y="334"/>
                    <a:pt x="1435" y="1"/>
                    <a:pt x="1001" y="1"/>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6"/>
            <p:cNvSpPr/>
            <p:nvPr/>
          </p:nvSpPr>
          <p:spPr>
            <a:xfrm>
              <a:off x="4599640" y="2446074"/>
              <a:ext cx="356298" cy="253553"/>
            </a:xfrm>
            <a:custGeom>
              <a:avLst/>
              <a:gdLst/>
              <a:ahLst/>
              <a:cxnLst/>
              <a:rect l="l" t="t" r="r" b="b"/>
              <a:pathLst>
                <a:path w="29556" h="21033" extrusionOk="0">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6"/>
            <p:cNvSpPr/>
            <p:nvPr/>
          </p:nvSpPr>
          <p:spPr>
            <a:xfrm>
              <a:off x="4599640" y="2446074"/>
              <a:ext cx="356298" cy="253553"/>
            </a:xfrm>
            <a:custGeom>
              <a:avLst/>
              <a:gdLst/>
              <a:ahLst/>
              <a:cxnLst/>
              <a:rect l="l" t="t" r="r" b="b"/>
              <a:pathLst>
                <a:path w="29556" h="21033" extrusionOk="0">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6"/>
            <p:cNvSpPr/>
            <p:nvPr/>
          </p:nvSpPr>
          <p:spPr>
            <a:xfrm>
              <a:off x="4684502" y="2506053"/>
              <a:ext cx="39010" cy="133690"/>
            </a:xfrm>
            <a:custGeom>
              <a:avLst/>
              <a:gdLst/>
              <a:ahLst/>
              <a:cxnLst/>
              <a:rect l="l" t="t" r="r" b="b"/>
              <a:pathLst>
                <a:path w="3236" h="11090" extrusionOk="0">
                  <a:moveTo>
                    <a:pt x="3144" y="0"/>
                  </a:moveTo>
                  <a:cubicBezTo>
                    <a:pt x="3005" y="0"/>
                    <a:pt x="2413" y="377"/>
                    <a:pt x="1735" y="1209"/>
                  </a:cubicBezTo>
                  <a:cubicBezTo>
                    <a:pt x="1301" y="1743"/>
                    <a:pt x="934" y="2343"/>
                    <a:pt x="667" y="2977"/>
                  </a:cubicBezTo>
                  <a:cubicBezTo>
                    <a:pt x="33" y="4578"/>
                    <a:pt x="0" y="6379"/>
                    <a:pt x="567" y="7980"/>
                  </a:cubicBezTo>
                  <a:cubicBezTo>
                    <a:pt x="801" y="8647"/>
                    <a:pt x="1134" y="9248"/>
                    <a:pt x="1568" y="9815"/>
                  </a:cubicBezTo>
                  <a:cubicBezTo>
                    <a:pt x="2219" y="10683"/>
                    <a:pt x="2783" y="11090"/>
                    <a:pt x="2913" y="11090"/>
                  </a:cubicBezTo>
                  <a:cubicBezTo>
                    <a:pt x="2923" y="11090"/>
                    <a:pt x="2931" y="11087"/>
                    <a:pt x="2936" y="11083"/>
                  </a:cubicBezTo>
                  <a:cubicBezTo>
                    <a:pt x="3002" y="10982"/>
                    <a:pt x="2502" y="10515"/>
                    <a:pt x="1901" y="9548"/>
                  </a:cubicBezTo>
                  <a:cubicBezTo>
                    <a:pt x="334" y="7080"/>
                    <a:pt x="400" y="3877"/>
                    <a:pt x="2068" y="1476"/>
                  </a:cubicBezTo>
                  <a:cubicBezTo>
                    <a:pt x="2702" y="542"/>
                    <a:pt x="3236" y="75"/>
                    <a:pt x="3169" y="8"/>
                  </a:cubicBezTo>
                  <a:cubicBezTo>
                    <a:pt x="3164" y="3"/>
                    <a:pt x="3156" y="0"/>
                    <a:pt x="3144" y="0"/>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6"/>
            <p:cNvSpPr/>
            <p:nvPr/>
          </p:nvSpPr>
          <p:spPr>
            <a:xfrm>
              <a:off x="4920971" y="2604275"/>
              <a:ext cx="131556" cy="112220"/>
            </a:xfrm>
            <a:custGeom>
              <a:avLst/>
              <a:gdLst/>
              <a:ahLst/>
              <a:cxnLst/>
              <a:rect l="l" t="t" r="r" b="b"/>
              <a:pathLst>
                <a:path w="10913" h="9309" extrusionOk="0">
                  <a:moveTo>
                    <a:pt x="4744" y="0"/>
                  </a:moveTo>
                  <a:cubicBezTo>
                    <a:pt x="2394" y="0"/>
                    <a:pt x="134" y="1779"/>
                    <a:pt x="67" y="4537"/>
                  </a:cubicBezTo>
                  <a:cubicBezTo>
                    <a:pt x="0" y="7105"/>
                    <a:pt x="2035" y="9240"/>
                    <a:pt x="4603" y="9307"/>
                  </a:cubicBezTo>
                  <a:cubicBezTo>
                    <a:pt x="4645" y="9308"/>
                    <a:pt x="4685" y="9308"/>
                    <a:pt x="4726" y="9308"/>
                  </a:cubicBezTo>
                  <a:cubicBezTo>
                    <a:pt x="8783" y="9308"/>
                    <a:pt x="10913" y="4407"/>
                    <a:pt x="8073" y="1434"/>
                  </a:cubicBezTo>
                  <a:cubicBezTo>
                    <a:pt x="7116" y="445"/>
                    <a:pt x="5919" y="0"/>
                    <a:pt x="47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4995767" y="2630099"/>
              <a:ext cx="21723" cy="18420"/>
            </a:xfrm>
            <a:custGeom>
              <a:avLst/>
              <a:gdLst/>
              <a:ahLst/>
              <a:cxnLst/>
              <a:rect l="l" t="t" r="r" b="b"/>
              <a:pathLst>
                <a:path w="1802" h="1528" extrusionOk="0">
                  <a:moveTo>
                    <a:pt x="790" y="0"/>
                  </a:moveTo>
                  <a:cubicBezTo>
                    <a:pt x="405" y="0"/>
                    <a:pt x="34" y="282"/>
                    <a:pt x="34" y="727"/>
                  </a:cubicBezTo>
                  <a:cubicBezTo>
                    <a:pt x="1" y="1160"/>
                    <a:pt x="334" y="1494"/>
                    <a:pt x="768" y="1527"/>
                  </a:cubicBezTo>
                  <a:cubicBezTo>
                    <a:pt x="1435" y="1527"/>
                    <a:pt x="1802" y="727"/>
                    <a:pt x="1335" y="226"/>
                  </a:cubicBezTo>
                  <a:cubicBezTo>
                    <a:pt x="1179" y="71"/>
                    <a:pt x="983" y="0"/>
                    <a:pt x="79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5014261" y="2655104"/>
              <a:ext cx="12368" cy="10729"/>
            </a:xfrm>
            <a:custGeom>
              <a:avLst/>
              <a:gdLst/>
              <a:ahLst/>
              <a:cxnLst/>
              <a:rect l="l" t="t" r="r" b="b"/>
              <a:pathLst>
                <a:path w="1026" h="890" extrusionOk="0">
                  <a:moveTo>
                    <a:pt x="431" y="0"/>
                  </a:moveTo>
                  <a:cubicBezTo>
                    <a:pt x="211" y="0"/>
                    <a:pt x="1" y="162"/>
                    <a:pt x="1" y="421"/>
                  </a:cubicBezTo>
                  <a:cubicBezTo>
                    <a:pt x="1" y="688"/>
                    <a:pt x="168" y="888"/>
                    <a:pt x="435" y="888"/>
                  </a:cubicBezTo>
                  <a:cubicBezTo>
                    <a:pt x="447" y="889"/>
                    <a:pt x="460" y="889"/>
                    <a:pt x="472" y="889"/>
                  </a:cubicBezTo>
                  <a:cubicBezTo>
                    <a:pt x="817" y="889"/>
                    <a:pt x="1026" y="444"/>
                    <a:pt x="768" y="154"/>
                  </a:cubicBezTo>
                  <a:cubicBezTo>
                    <a:pt x="674" y="48"/>
                    <a:pt x="551" y="0"/>
                    <a:pt x="431"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5005014" y="2676660"/>
              <a:ext cx="4038" cy="4026"/>
            </a:xfrm>
            <a:custGeom>
              <a:avLst/>
              <a:gdLst/>
              <a:ahLst/>
              <a:cxnLst/>
              <a:rect l="l" t="t" r="r" b="b"/>
              <a:pathLst>
                <a:path w="335" h="334" extrusionOk="0">
                  <a:moveTo>
                    <a:pt x="168" y="0"/>
                  </a:moveTo>
                  <a:cubicBezTo>
                    <a:pt x="67" y="0"/>
                    <a:pt x="1" y="67"/>
                    <a:pt x="1" y="167"/>
                  </a:cubicBezTo>
                  <a:cubicBezTo>
                    <a:pt x="1" y="234"/>
                    <a:pt x="67" y="334"/>
                    <a:pt x="168" y="334"/>
                  </a:cubicBezTo>
                  <a:cubicBezTo>
                    <a:pt x="268" y="334"/>
                    <a:pt x="334" y="267"/>
                    <a:pt x="334" y="167"/>
                  </a:cubicBezTo>
                  <a:cubicBezTo>
                    <a:pt x="334" y="67"/>
                    <a:pt x="268" y="0"/>
                    <a:pt x="16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5152207" y="2760306"/>
              <a:ext cx="1615" cy="316890"/>
            </a:xfrm>
            <a:custGeom>
              <a:avLst/>
              <a:gdLst/>
              <a:ahLst/>
              <a:cxnLst/>
              <a:rect l="l" t="t" r="r" b="b"/>
              <a:pathLst>
                <a:path w="134" h="26287" extrusionOk="0">
                  <a:moveTo>
                    <a:pt x="67" y="1"/>
                  </a:moveTo>
                  <a:cubicBezTo>
                    <a:pt x="34" y="1"/>
                    <a:pt x="0" y="5872"/>
                    <a:pt x="0" y="13143"/>
                  </a:cubicBezTo>
                  <a:cubicBezTo>
                    <a:pt x="0" y="20415"/>
                    <a:pt x="34" y="26286"/>
                    <a:pt x="67" y="26286"/>
                  </a:cubicBezTo>
                  <a:cubicBezTo>
                    <a:pt x="101" y="26286"/>
                    <a:pt x="134" y="20415"/>
                    <a:pt x="134" y="13143"/>
                  </a:cubicBezTo>
                  <a:cubicBezTo>
                    <a:pt x="134" y="5872"/>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5144165" y="2742210"/>
              <a:ext cx="18504" cy="22531"/>
            </a:xfrm>
            <a:custGeom>
              <a:avLst/>
              <a:gdLst/>
              <a:ahLst/>
              <a:cxnLst/>
              <a:rect l="l" t="t" r="r" b="b"/>
              <a:pathLst>
                <a:path w="1535" h="1869" extrusionOk="0">
                  <a:moveTo>
                    <a:pt x="701" y="1"/>
                  </a:moveTo>
                  <a:lnTo>
                    <a:pt x="634" y="134"/>
                  </a:lnTo>
                  <a:lnTo>
                    <a:pt x="634" y="167"/>
                  </a:lnTo>
                  <a:cubicBezTo>
                    <a:pt x="367" y="734"/>
                    <a:pt x="167" y="1302"/>
                    <a:pt x="0" y="1869"/>
                  </a:cubicBezTo>
                  <a:cubicBezTo>
                    <a:pt x="278" y="1375"/>
                    <a:pt x="499" y="881"/>
                    <a:pt x="715" y="360"/>
                  </a:cubicBezTo>
                  <a:lnTo>
                    <a:pt x="715" y="360"/>
                  </a:lnTo>
                  <a:cubicBezTo>
                    <a:pt x="961" y="835"/>
                    <a:pt x="1235" y="1285"/>
                    <a:pt x="1535" y="1735"/>
                  </a:cubicBezTo>
                  <a:cubicBezTo>
                    <a:pt x="1301" y="1168"/>
                    <a:pt x="1068" y="634"/>
                    <a:pt x="768" y="134"/>
                  </a:cubicBezTo>
                  <a:lnTo>
                    <a:pt x="7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a:off x="5143755" y="2712009"/>
              <a:ext cx="8065" cy="10958"/>
            </a:xfrm>
            <a:custGeom>
              <a:avLst/>
              <a:gdLst/>
              <a:ahLst/>
              <a:cxnLst/>
              <a:rect l="l" t="t" r="r" b="b"/>
              <a:pathLst>
                <a:path w="669" h="909" extrusionOk="0">
                  <a:moveTo>
                    <a:pt x="42" y="1"/>
                  </a:moveTo>
                  <a:cubicBezTo>
                    <a:pt x="39" y="1"/>
                    <a:pt x="36" y="2"/>
                    <a:pt x="34" y="4"/>
                  </a:cubicBezTo>
                  <a:cubicBezTo>
                    <a:pt x="1" y="4"/>
                    <a:pt x="34" y="271"/>
                    <a:pt x="201" y="504"/>
                  </a:cubicBezTo>
                  <a:cubicBezTo>
                    <a:pt x="384" y="748"/>
                    <a:pt x="567" y="909"/>
                    <a:pt x="623" y="909"/>
                  </a:cubicBezTo>
                  <a:cubicBezTo>
                    <a:pt x="628" y="909"/>
                    <a:pt x="632" y="907"/>
                    <a:pt x="635" y="904"/>
                  </a:cubicBezTo>
                  <a:cubicBezTo>
                    <a:pt x="668" y="871"/>
                    <a:pt x="501" y="671"/>
                    <a:pt x="335" y="437"/>
                  </a:cubicBezTo>
                  <a:cubicBezTo>
                    <a:pt x="179" y="219"/>
                    <a:pt x="81"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5146577" y="2709634"/>
              <a:ext cx="8451" cy="22531"/>
            </a:xfrm>
            <a:custGeom>
              <a:avLst/>
              <a:gdLst/>
              <a:ahLst/>
              <a:cxnLst/>
              <a:rect l="l" t="t" r="r" b="b"/>
              <a:pathLst>
                <a:path w="701" h="1869" extrusionOk="0">
                  <a:moveTo>
                    <a:pt x="701" y="1"/>
                  </a:moveTo>
                  <a:lnTo>
                    <a:pt x="701" y="1"/>
                  </a:lnTo>
                  <a:cubicBezTo>
                    <a:pt x="534" y="301"/>
                    <a:pt x="401" y="601"/>
                    <a:pt x="334" y="901"/>
                  </a:cubicBezTo>
                  <a:cubicBezTo>
                    <a:pt x="167" y="1202"/>
                    <a:pt x="67" y="1535"/>
                    <a:pt x="0" y="1869"/>
                  </a:cubicBezTo>
                  <a:cubicBezTo>
                    <a:pt x="201" y="1602"/>
                    <a:pt x="334" y="1302"/>
                    <a:pt x="434" y="968"/>
                  </a:cubicBezTo>
                  <a:cubicBezTo>
                    <a:pt x="601" y="668"/>
                    <a:pt x="668" y="334"/>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6"/>
            <p:cNvSpPr/>
            <p:nvPr/>
          </p:nvSpPr>
          <p:spPr>
            <a:xfrm>
              <a:off x="5130494" y="2782019"/>
              <a:ext cx="5232" cy="20120"/>
            </a:xfrm>
            <a:custGeom>
              <a:avLst/>
              <a:gdLst/>
              <a:ahLst/>
              <a:cxnLst/>
              <a:rect l="l" t="t" r="r" b="b"/>
              <a:pathLst>
                <a:path w="434" h="1669" extrusionOk="0">
                  <a:moveTo>
                    <a:pt x="234" y="1"/>
                  </a:moveTo>
                  <a:cubicBezTo>
                    <a:pt x="234" y="301"/>
                    <a:pt x="234" y="568"/>
                    <a:pt x="234" y="835"/>
                  </a:cubicBezTo>
                  <a:cubicBezTo>
                    <a:pt x="167" y="1135"/>
                    <a:pt x="100" y="1402"/>
                    <a:pt x="0" y="1669"/>
                  </a:cubicBezTo>
                  <a:cubicBezTo>
                    <a:pt x="200" y="1435"/>
                    <a:pt x="334" y="1168"/>
                    <a:pt x="367" y="868"/>
                  </a:cubicBezTo>
                  <a:cubicBezTo>
                    <a:pt x="434" y="601"/>
                    <a:pt x="367" y="268"/>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6"/>
            <p:cNvSpPr/>
            <p:nvPr/>
          </p:nvSpPr>
          <p:spPr>
            <a:xfrm>
              <a:off x="5124864" y="2781223"/>
              <a:ext cx="8860" cy="9427"/>
            </a:xfrm>
            <a:custGeom>
              <a:avLst/>
              <a:gdLst/>
              <a:ahLst/>
              <a:cxnLst/>
              <a:rect l="l" t="t" r="r" b="b"/>
              <a:pathLst>
                <a:path w="735" h="782" extrusionOk="0">
                  <a:moveTo>
                    <a:pt x="467" y="0"/>
                  </a:moveTo>
                  <a:cubicBezTo>
                    <a:pt x="367" y="0"/>
                    <a:pt x="267" y="34"/>
                    <a:pt x="200" y="67"/>
                  </a:cubicBezTo>
                  <a:cubicBezTo>
                    <a:pt x="0" y="267"/>
                    <a:pt x="0" y="567"/>
                    <a:pt x="234" y="734"/>
                  </a:cubicBezTo>
                  <a:cubicBezTo>
                    <a:pt x="281" y="758"/>
                    <a:pt x="361" y="781"/>
                    <a:pt x="440" y="781"/>
                  </a:cubicBezTo>
                  <a:cubicBezTo>
                    <a:pt x="472" y="781"/>
                    <a:pt x="505" y="777"/>
                    <a:pt x="534" y="767"/>
                  </a:cubicBezTo>
                  <a:cubicBezTo>
                    <a:pt x="701" y="734"/>
                    <a:pt x="734" y="634"/>
                    <a:pt x="734" y="634"/>
                  </a:cubicBezTo>
                  <a:cubicBezTo>
                    <a:pt x="729" y="629"/>
                    <a:pt x="724" y="627"/>
                    <a:pt x="717" y="627"/>
                  </a:cubicBezTo>
                  <a:cubicBezTo>
                    <a:pt x="686" y="627"/>
                    <a:pt x="636" y="674"/>
                    <a:pt x="555" y="674"/>
                  </a:cubicBezTo>
                  <a:cubicBezTo>
                    <a:pt x="538" y="674"/>
                    <a:pt x="520" y="672"/>
                    <a:pt x="501" y="667"/>
                  </a:cubicBezTo>
                  <a:cubicBezTo>
                    <a:pt x="483" y="671"/>
                    <a:pt x="466" y="673"/>
                    <a:pt x="450" y="673"/>
                  </a:cubicBezTo>
                  <a:cubicBezTo>
                    <a:pt x="307" y="673"/>
                    <a:pt x="200" y="550"/>
                    <a:pt x="200" y="401"/>
                  </a:cubicBezTo>
                  <a:cubicBezTo>
                    <a:pt x="167" y="234"/>
                    <a:pt x="300" y="100"/>
                    <a:pt x="467" y="100"/>
                  </a:cubicBezTo>
                  <a:cubicBezTo>
                    <a:pt x="601" y="100"/>
                    <a:pt x="667" y="134"/>
                    <a:pt x="701" y="134"/>
                  </a:cubicBezTo>
                  <a:cubicBezTo>
                    <a:pt x="701" y="134"/>
                    <a:pt x="667" y="0"/>
                    <a:pt x="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6"/>
            <p:cNvSpPr/>
            <p:nvPr/>
          </p:nvSpPr>
          <p:spPr>
            <a:xfrm>
              <a:off x="5128480" y="3053886"/>
              <a:ext cx="271442" cy="1615"/>
            </a:xfrm>
            <a:custGeom>
              <a:avLst/>
              <a:gdLst/>
              <a:ahLst/>
              <a:cxnLst/>
              <a:rect l="l" t="t" r="r" b="b"/>
              <a:pathLst>
                <a:path w="22517" h="134" extrusionOk="0">
                  <a:moveTo>
                    <a:pt x="11242" y="0"/>
                  </a:moveTo>
                  <a:cubicBezTo>
                    <a:pt x="5037" y="0"/>
                    <a:pt x="0" y="34"/>
                    <a:pt x="0" y="67"/>
                  </a:cubicBezTo>
                  <a:cubicBezTo>
                    <a:pt x="0" y="101"/>
                    <a:pt x="5037" y="134"/>
                    <a:pt x="11242" y="134"/>
                  </a:cubicBezTo>
                  <a:cubicBezTo>
                    <a:pt x="17480" y="134"/>
                    <a:pt x="22516" y="101"/>
                    <a:pt x="22516" y="67"/>
                  </a:cubicBezTo>
                  <a:cubicBezTo>
                    <a:pt x="22516" y="34"/>
                    <a:pt x="17480" y="0"/>
                    <a:pt x="11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6"/>
            <p:cNvSpPr/>
            <p:nvPr/>
          </p:nvSpPr>
          <p:spPr>
            <a:xfrm>
              <a:off x="5380634" y="3045844"/>
              <a:ext cx="22121" cy="8451"/>
            </a:xfrm>
            <a:custGeom>
              <a:avLst/>
              <a:gdLst/>
              <a:ahLst/>
              <a:cxnLst/>
              <a:rect l="l" t="t" r="r" b="b"/>
              <a:pathLst>
                <a:path w="1835" h="701" extrusionOk="0">
                  <a:moveTo>
                    <a:pt x="0" y="0"/>
                  </a:moveTo>
                  <a:lnTo>
                    <a:pt x="0" y="0"/>
                  </a:lnTo>
                  <a:cubicBezTo>
                    <a:pt x="267" y="167"/>
                    <a:pt x="567" y="334"/>
                    <a:pt x="901" y="434"/>
                  </a:cubicBezTo>
                  <a:cubicBezTo>
                    <a:pt x="1168" y="567"/>
                    <a:pt x="1501" y="667"/>
                    <a:pt x="1835" y="701"/>
                  </a:cubicBezTo>
                  <a:cubicBezTo>
                    <a:pt x="1535" y="534"/>
                    <a:pt x="1235" y="401"/>
                    <a:pt x="934" y="301"/>
                  </a:cubicBezTo>
                  <a:cubicBezTo>
                    <a:pt x="634" y="167"/>
                    <a:pt x="334" y="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6"/>
            <p:cNvSpPr/>
            <p:nvPr/>
          </p:nvSpPr>
          <p:spPr>
            <a:xfrm>
              <a:off x="5387072" y="3055489"/>
              <a:ext cx="18504" cy="6449"/>
            </a:xfrm>
            <a:custGeom>
              <a:avLst/>
              <a:gdLst/>
              <a:ahLst/>
              <a:cxnLst/>
              <a:rect l="l" t="t" r="r" b="b"/>
              <a:pathLst>
                <a:path w="1535" h="535" extrusionOk="0">
                  <a:moveTo>
                    <a:pt x="1534" y="1"/>
                  </a:moveTo>
                  <a:cubicBezTo>
                    <a:pt x="1268" y="1"/>
                    <a:pt x="1001" y="68"/>
                    <a:pt x="767" y="201"/>
                  </a:cubicBezTo>
                  <a:cubicBezTo>
                    <a:pt x="500" y="268"/>
                    <a:pt x="234" y="368"/>
                    <a:pt x="0" y="535"/>
                  </a:cubicBezTo>
                  <a:cubicBezTo>
                    <a:pt x="534" y="435"/>
                    <a:pt x="1067" y="268"/>
                    <a:pt x="1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6"/>
            <p:cNvSpPr/>
            <p:nvPr/>
          </p:nvSpPr>
          <p:spPr>
            <a:xfrm>
              <a:off x="5131699" y="3063434"/>
              <a:ext cx="12875" cy="17202"/>
            </a:xfrm>
            <a:custGeom>
              <a:avLst/>
              <a:gdLst/>
              <a:ahLst/>
              <a:cxnLst/>
              <a:rect l="l" t="t" r="r" b="b"/>
              <a:pathLst>
                <a:path w="1068" h="1427" extrusionOk="0">
                  <a:moveTo>
                    <a:pt x="750" y="42"/>
                  </a:moveTo>
                  <a:cubicBezTo>
                    <a:pt x="812" y="170"/>
                    <a:pt x="873" y="323"/>
                    <a:pt x="934" y="476"/>
                  </a:cubicBezTo>
                  <a:cubicBezTo>
                    <a:pt x="968" y="643"/>
                    <a:pt x="934" y="843"/>
                    <a:pt x="868" y="1010"/>
                  </a:cubicBezTo>
                  <a:cubicBezTo>
                    <a:pt x="801" y="1110"/>
                    <a:pt x="734" y="1177"/>
                    <a:pt x="667" y="1243"/>
                  </a:cubicBezTo>
                  <a:cubicBezTo>
                    <a:pt x="617" y="1277"/>
                    <a:pt x="567" y="1293"/>
                    <a:pt x="521" y="1293"/>
                  </a:cubicBezTo>
                  <a:cubicBezTo>
                    <a:pt x="476" y="1293"/>
                    <a:pt x="434" y="1277"/>
                    <a:pt x="401" y="1243"/>
                  </a:cubicBezTo>
                  <a:cubicBezTo>
                    <a:pt x="234" y="1110"/>
                    <a:pt x="134" y="910"/>
                    <a:pt x="134" y="676"/>
                  </a:cubicBezTo>
                  <a:cubicBezTo>
                    <a:pt x="100" y="509"/>
                    <a:pt x="167" y="343"/>
                    <a:pt x="300" y="209"/>
                  </a:cubicBezTo>
                  <a:cubicBezTo>
                    <a:pt x="401" y="109"/>
                    <a:pt x="534" y="76"/>
                    <a:pt x="634" y="42"/>
                  </a:cubicBezTo>
                  <a:close/>
                  <a:moveTo>
                    <a:pt x="563" y="0"/>
                  </a:moveTo>
                  <a:cubicBezTo>
                    <a:pt x="453" y="0"/>
                    <a:pt x="344" y="60"/>
                    <a:pt x="234" y="142"/>
                  </a:cubicBezTo>
                  <a:cubicBezTo>
                    <a:pt x="67" y="276"/>
                    <a:pt x="0" y="476"/>
                    <a:pt x="0" y="710"/>
                  </a:cubicBezTo>
                  <a:cubicBezTo>
                    <a:pt x="0" y="976"/>
                    <a:pt x="100" y="1210"/>
                    <a:pt x="334" y="1377"/>
                  </a:cubicBezTo>
                  <a:cubicBezTo>
                    <a:pt x="384" y="1410"/>
                    <a:pt x="451" y="1427"/>
                    <a:pt x="521" y="1427"/>
                  </a:cubicBezTo>
                  <a:cubicBezTo>
                    <a:pt x="592" y="1427"/>
                    <a:pt x="667" y="1410"/>
                    <a:pt x="734" y="1377"/>
                  </a:cubicBezTo>
                  <a:cubicBezTo>
                    <a:pt x="834" y="1310"/>
                    <a:pt x="901" y="1177"/>
                    <a:pt x="968" y="1076"/>
                  </a:cubicBezTo>
                  <a:cubicBezTo>
                    <a:pt x="1034" y="876"/>
                    <a:pt x="1068" y="676"/>
                    <a:pt x="1001" y="476"/>
                  </a:cubicBezTo>
                  <a:cubicBezTo>
                    <a:pt x="971" y="296"/>
                    <a:pt x="887" y="143"/>
                    <a:pt x="774" y="42"/>
                  </a:cubicBezTo>
                  <a:lnTo>
                    <a:pt x="774" y="42"/>
                  </a:lnTo>
                  <a:cubicBezTo>
                    <a:pt x="780" y="40"/>
                    <a:pt x="774" y="34"/>
                    <a:pt x="759" y="29"/>
                  </a:cubicBezTo>
                  <a:lnTo>
                    <a:pt x="759" y="29"/>
                  </a:lnTo>
                  <a:cubicBezTo>
                    <a:pt x="751" y="22"/>
                    <a:pt x="742" y="15"/>
                    <a:pt x="734" y="9"/>
                  </a:cubicBezTo>
                  <a:lnTo>
                    <a:pt x="734" y="9"/>
                  </a:lnTo>
                  <a:cubicBezTo>
                    <a:pt x="736" y="14"/>
                    <a:pt x="739" y="18"/>
                    <a:pt x="741" y="23"/>
                  </a:cubicBezTo>
                  <a:lnTo>
                    <a:pt x="741" y="23"/>
                  </a:lnTo>
                  <a:cubicBezTo>
                    <a:pt x="715" y="15"/>
                    <a:pt x="678" y="9"/>
                    <a:pt x="634" y="9"/>
                  </a:cubicBezTo>
                  <a:cubicBezTo>
                    <a:pt x="610" y="3"/>
                    <a:pt x="587"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5353291" y="3066352"/>
              <a:ext cx="12477" cy="20927"/>
            </a:xfrm>
            <a:custGeom>
              <a:avLst/>
              <a:gdLst/>
              <a:ahLst/>
              <a:cxnLst/>
              <a:rect l="l" t="t" r="r" b="b"/>
              <a:pathLst>
                <a:path w="1035" h="1736" extrusionOk="0">
                  <a:moveTo>
                    <a:pt x="543" y="786"/>
                  </a:moveTo>
                  <a:cubicBezTo>
                    <a:pt x="629" y="829"/>
                    <a:pt x="715" y="915"/>
                    <a:pt x="801" y="1001"/>
                  </a:cubicBezTo>
                  <a:cubicBezTo>
                    <a:pt x="867" y="1101"/>
                    <a:pt x="901" y="1235"/>
                    <a:pt x="867" y="1368"/>
                  </a:cubicBezTo>
                  <a:cubicBezTo>
                    <a:pt x="801" y="1502"/>
                    <a:pt x="701" y="1568"/>
                    <a:pt x="567" y="1602"/>
                  </a:cubicBezTo>
                  <a:cubicBezTo>
                    <a:pt x="434" y="1602"/>
                    <a:pt x="300" y="1535"/>
                    <a:pt x="234" y="1435"/>
                  </a:cubicBezTo>
                  <a:cubicBezTo>
                    <a:pt x="167" y="1301"/>
                    <a:pt x="167" y="1168"/>
                    <a:pt x="234" y="1068"/>
                  </a:cubicBezTo>
                  <a:cubicBezTo>
                    <a:pt x="308" y="937"/>
                    <a:pt x="425" y="859"/>
                    <a:pt x="543" y="786"/>
                  </a:cubicBezTo>
                  <a:close/>
                  <a:moveTo>
                    <a:pt x="667" y="1"/>
                  </a:moveTo>
                  <a:cubicBezTo>
                    <a:pt x="667" y="1"/>
                    <a:pt x="600" y="1"/>
                    <a:pt x="467" y="34"/>
                  </a:cubicBezTo>
                  <a:cubicBezTo>
                    <a:pt x="400" y="67"/>
                    <a:pt x="334" y="101"/>
                    <a:pt x="300" y="167"/>
                  </a:cubicBezTo>
                  <a:cubicBezTo>
                    <a:pt x="234" y="267"/>
                    <a:pt x="200" y="367"/>
                    <a:pt x="234" y="468"/>
                  </a:cubicBezTo>
                  <a:cubicBezTo>
                    <a:pt x="261" y="579"/>
                    <a:pt x="336" y="667"/>
                    <a:pt x="437" y="732"/>
                  </a:cubicBezTo>
                  <a:lnTo>
                    <a:pt x="437" y="732"/>
                  </a:lnTo>
                  <a:cubicBezTo>
                    <a:pt x="436" y="733"/>
                    <a:pt x="435" y="734"/>
                    <a:pt x="434" y="734"/>
                  </a:cubicBezTo>
                  <a:cubicBezTo>
                    <a:pt x="300" y="768"/>
                    <a:pt x="167" y="868"/>
                    <a:pt x="100" y="1001"/>
                  </a:cubicBezTo>
                  <a:cubicBezTo>
                    <a:pt x="0" y="1135"/>
                    <a:pt x="0" y="1335"/>
                    <a:pt x="100" y="1502"/>
                  </a:cubicBezTo>
                  <a:cubicBezTo>
                    <a:pt x="200" y="1668"/>
                    <a:pt x="367" y="1735"/>
                    <a:pt x="567" y="1735"/>
                  </a:cubicBezTo>
                  <a:cubicBezTo>
                    <a:pt x="767" y="1702"/>
                    <a:pt x="934" y="1568"/>
                    <a:pt x="1001" y="1402"/>
                  </a:cubicBezTo>
                  <a:cubicBezTo>
                    <a:pt x="1034" y="1235"/>
                    <a:pt x="1001" y="1035"/>
                    <a:pt x="901" y="901"/>
                  </a:cubicBezTo>
                  <a:cubicBezTo>
                    <a:pt x="830" y="819"/>
                    <a:pt x="743" y="761"/>
                    <a:pt x="656" y="714"/>
                  </a:cubicBezTo>
                  <a:lnTo>
                    <a:pt x="656" y="714"/>
                  </a:lnTo>
                  <a:cubicBezTo>
                    <a:pt x="708" y="680"/>
                    <a:pt x="758" y="644"/>
                    <a:pt x="801" y="601"/>
                  </a:cubicBezTo>
                  <a:cubicBezTo>
                    <a:pt x="867" y="534"/>
                    <a:pt x="934" y="434"/>
                    <a:pt x="934" y="334"/>
                  </a:cubicBezTo>
                  <a:cubicBezTo>
                    <a:pt x="934" y="234"/>
                    <a:pt x="901" y="134"/>
                    <a:pt x="834" y="101"/>
                  </a:cubicBezTo>
                  <a:cubicBezTo>
                    <a:pt x="774" y="41"/>
                    <a:pt x="726" y="29"/>
                    <a:pt x="697" y="29"/>
                  </a:cubicBezTo>
                  <a:cubicBezTo>
                    <a:pt x="678" y="29"/>
                    <a:pt x="667" y="34"/>
                    <a:pt x="667" y="34"/>
                  </a:cubicBezTo>
                  <a:cubicBezTo>
                    <a:pt x="667" y="67"/>
                    <a:pt x="734" y="34"/>
                    <a:pt x="801" y="134"/>
                  </a:cubicBezTo>
                  <a:cubicBezTo>
                    <a:pt x="834" y="167"/>
                    <a:pt x="834" y="234"/>
                    <a:pt x="834" y="301"/>
                  </a:cubicBezTo>
                  <a:cubicBezTo>
                    <a:pt x="834" y="401"/>
                    <a:pt x="767" y="468"/>
                    <a:pt x="701" y="534"/>
                  </a:cubicBezTo>
                  <a:cubicBezTo>
                    <a:pt x="659" y="575"/>
                    <a:pt x="606" y="616"/>
                    <a:pt x="547" y="658"/>
                  </a:cubicBezTo>
                  <a:lnTo>
                    <a:pt x="547" y="658"/>
                  </a:lnTo>
                  <a:cubicBezTo>
                    <a:pt x="432" y="600"/>
                    <a:pt x="333" y="550"/>
                    <a:pt x="300" y="468"/>
                  </a:cubicBezTo>
                  <a:cubicBezTo>
                    <a:pt x="300" y="367"/>
                    <a:pt x="300" y="267"/>
                    <a:pt x="367" y="201"/>
                  </a:cubicBezTo>
                  <a:cubicBezTo>
                    <a:pt x="400" y="167"/>
                    <a:pt x="434" y="101"/>
                    <a:pt x="500" y="67"/>
                  </a:cubicBezTo>
                  <a:cubicBezTo>
                    <a:pt x="600" y="1"/>
                    <a:pt x="66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5359319" y="3045434"/>
              <a:ext cx="2423" cy="15298"/>
            </a:xfrm>
            <a:custGeom>
              <a:avLst/>
              <a:gdLst/>
              <a:ahLst/>
              <a:cxnLst/>
              <a:rect l="l" t="t" r="r" b="b"/>
              <a:pathLst>
                <a:path w="201" h="1269" extrusionOk="0">
                  <a:moveTo>
                    <a:pt x="100" y="1"/>
                  </a:moveTo>
                  <a:cubicBezTo>
                    <a:pt x="0" y="401"/>
                    <a:pt x="0" y="835"/>
                    <a:pt x="100" y="1269"/>
                  </a:cubicBezTo>
                  <a:cubicBezTo>
                    <a:pt x="201" y="835"/>
                    <a:pt x="201" y="40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6"/>
            <p:cNvSpPr/>
            <p:nvPr/>
          </p:nvSpPr>
          <p:spPr>
            <a:xfrm>
              <a:off x="5421251" y="3041420"/>
              <a:ext cx="11669" cy="14791"/>
            </a:xfrm>
            <a:custGeom>
              <a:avLst/>
              <a:gdLst/>
              <a:ahLst/>
              <a:cxnLst/>
              <a:rect l="l" t="t" r="r" b="b"/>
              <a:pathLst>
                <a:path w="968" h="1227" extrusionOk="0">
                  <a:moveTo>
                    <a:pt x="367" y="0"/>
                  </a:moveTo>
                  <a:cubicBezTo>
                    <a:pt x="267" y="0"/>
                    <a:pt x="167" y="34"/>
                    <a:pt x="67" y="100"/>
                  </a:cubicBezTo>
                  <a:cubicBezTo>
                    <a:pt x="34" y="167"/>
                    <a:pt x="0" y="167"/>
                    <a:pt x="0" y="201"/>
                  </a:cubicBezTo>
                  <a:cubicBezTo>
                    <a:pt x="0" y="201"/>
                    <a:pt x="34" y="167"/>
                    <a:pt x="100" y="167"/>
                  </a:cubicBezTo>
                  <a:cubicBezTo>
                    <a:pt x="167" y="100"/>
                    <a:pt x="267" y="100"/>
                    <a:pt x="334" y="100"/>
                  </a:cubicBezTo>
                  <a:cubicBezTo>
                    <a:pt x="467" y="134"/>
                    <a:pt x="534" y="267"/>
                    <a:pt x="534" y="367"/>
                  </a:cubicBezTo>
                  <a:cubicBezTo>
                    <a:pt x="501" y="534"/>
                    <a:pt x="434" y="668"/>
                    <a:pt x="301" y="768"/>
                  </a:cubicBezTo>
                  <a:lnTo>
                    <a:pt x="100" y="968"/>
                  </a:lnTo>
                  <a:cubicBezTo>
                    <a:pt x="67" y="1001"/>
                    <a:pt x="34" y="1034"/>
                    <a:pt x="34" y="1101"/>
                  </a:cubicBezTo>
                  <a:cubicBezTo>
                    <a:pt x="0" y="1135"/>
                    <a:pt x="34" y="1201"/>
                    <a:pt x="67" y="1201"/>
                  </a:cubicBezTo>
                  <a:cubicBezTo>
                    <a:pt x="84" y="1218"/>
                    <a:pt x="100" y="1226"/>
                    <a:pt x="117" y="1226"/>
                  </a:cubicBezTo>
                  <a:cubicBezTo>
                    <a:pt x="134" y="1226"/>
                    <a:pt x="151" y="1218"/>
                    <a:pt x="167" y="1201"/>
                  </a:cubicBezTo>
                  <a:lnTo>
                    <a:pt x="601" y="1201"/>
                  </a:lnTo>
                  <a:cubicBezTo>
                    <a:pt x="734" y="1201"/>
                    <a:pt x="834" y="1168"/>
                    <a:pt x="968" y="1135"/>
                  </a:cubicBezTo>
                  <a:cubicBezTo>
                    <a:pt x="901" y="1118"/>
                    <a:pt x="843" y="1110"/>
                    <a:pt x="784" y="1110"/>
                  </a:cubicBezTo>
                  <a:cubicBezTo>
                    <a:pt x="726" y="1110"/>
                    <a:pt x="668" y="1118"/>
                    <a:pt x="601" y="1135"/>
                  </a:cubicBezTo>
                  <a:lnTo>
                    <a:pt x="167" y="1135"/>
                  </a:lnTo>
                  <a:cubicBezTo>
                    <a:pt x="167" y="1101"/>
                    <a:pt x="167" y="1068"/>
                    <a:pt x="201" y="1034"/>
                  </a:cubicBezTo>
                  <a:lnTo>
                    <a:pt x="401" y="868"/>
                  </a:lnTo>
                  <a:cubicBezTo>
                    <a:pt x="534" y="734"/>
                    <a:pt x="634" y="567"/>
                    <a:pt x="668" y="367"/>
                  </a:cubicBezTo>
                  <a:cubicBezTo>
                    <a:pt x="668" y="201"/>
                    <a:pt x="534" y="34"/>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5173124" y="2994762"/>
              <a:ext cx="17299" cy="60335"/>
            </a:xfrm>
            <a:custGeom>
              <a:avLst/>
              <a:gdLst/>
              <a:ahLst/>
              <a:cxnLst/>
              <a:rect l="l" t="t" r="r" b="b"/>
              <a:pathLst>
                <a:path w="1435" h="5005" extrusionOk="0">
                  <a:moveTo>
                    <a:pt x="1301" y="168"/>
                  </a:moveTo>
                  <a:cubicBezTo>
                    <a:pt x="1301" y="1508"/>
                    <a:pt x="1301" y="2684"/>
                    <a:pt x="1301" y="3570"/>
                  </a:cubicBezTo>
                  <a:cubicBezTo>
                    <a:pt x="1334" y="3970"/>
                    <a:pt x="1334" y="4337"/>
                    <a:pt x="1334" y="4604"/>
                  </a:cubicBezTo>
                  <a:lnTo>
                    <a:pt x="1334" y="4950"/>
                  </a:lnTo>
                  <a:lnTo>
                    <a:pt x="1334" y="4950"/>
                  </a:lnTo>
                  <a:cubicBezTo>
                    <a:pt x="1281" y="4938"/>
                    <a:pt x="1166" y="4938"/>
                    <a:pt x="1001" y="4938"/>
                  </a:cubicBezTo>
                  <a:lnTo>
                    <a:pt x="102" y="4938"/>
                  </a:lnTo>
                  <a:cubicBezTo>
                    <a:pt x="133" y="4377"/>
                    <a:pt x="133" y="3687"/>
                    <a:pt x="133" y="2870"/>
                  </a:cubicBezTo>
                  <a:lnTo>
                    <a:pt x="133" y="1535"/>
                  </a:lnTo>
                  <a:lnTo>
                    <a:pt x="133" y="168"/>
                  </a:lnTo>
                  <a:close/>
                  <a:moveTo>
                    <a:pt x="100" y="1"/>
                  </a:moveTo>
                  <a:lnTo>
                    <a:pt x="0" y="68"/>
                  </a:lnTo>
                  <a:lnTo>
                    <a:pt x="0" y="1502"/>
                  </a:lnTo>
                  <a:lnTo>
                    <a:pt x="0" y="2836"/>
                  </a:lnTo>
                  <a:lnTo>
                    <a:pt x="0" y="4938"/>
                  </a:lnTo>
                  <a:lnTo>
                    <a:pt x="0" y="5005"/>
                  </a:lnTo>
                  <a:lnTo>
                    <a:pt x="67" y="5005"/>
                  </a:lnTo>
                  <a:lnTo>
                    <a:pt x="1034" y="4971"/>
                  </a:lnTo>
                  <a:lnTo>
                    <a:pt x="1368" y="4971"/>
                  </a:lnTo>
                  <a:cubicBezTo>
                    <a:pt x="1368" y="4962"/>
                    <a:pt x="1358" y="4956"/>
                    <a:pt x="1339" y="4951"/>
                  </a:cubicBezTo>
                  <a:lnTo>
                    <a:pt x="1339" y="4951"/>
                  </a:lnTo>
                  <a:cubicBezTo>
                    <a:pt x="1368" y="4827"/>
                    <a:pt x="1369" y="4731"/>
                    <a:pt x="1401" y="4604"/>
                  </a:cubicBezTo>
                  <a:lnTo>
                    <a:pt x="1401" y="3570"/>
                  </a:lnTo>
                  <a:cubicBezTo>
                    <a:pt x="1434" y="2703"/>
                    <a:pt x="1434" y="1469"/>
                    <a:pt x="1434" y="68"/>
                  </a:cubicBezTo>
                  <a:lnTo>
                    <a:pt x="1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6"/>
            <p:cNvSpPr/>
            <p:nvPr/>
          </p:nvSpPr>
          <p:spPr>
            <a:xfrm>
              <a:off x="5323126" y="2967419"/>
              <a:ext cx="17299" cy="87278"/>
            </a:xfrm>
            <a:custGeom>
              <a:avLst/>
              <a:gdLst/>
              <a:ahLst/>
              <a:cxnLst/>
              <a:rect l="l" t="t" r="r" b="b"/>
              <a:pathLst>
                <a:path w="1435" h="7240" extrusionOk="0">
                  <a:moveTo>
                    <a:pt x="67" y="1"/>
                  </a:moveTo>
                  <a:lnTo>
                    <a:pt x="0" y="67"/>
                  </a:lnTo>
                  <a:lnTo>
                    <a:pt x="0" y="1168"/>
                  </a:lnTo>
                  <a:lnTo>
                    <a:pt x="0" y="2236"/>
                  </a:lnTo>
                  <a:lnTo>
                    <a:pt x="0" y="4204"/>
                  </a:lnTo>
                  <a:cubicBezTo>
                    <a:pt x="34" y="5405"/>
                    <a:pt x="34" y="6439"/>
                    <a:pt x="34" y="7172"/>
                  </a:cubicBezTo>
                  <a:lnTo>
                    <a:pt x="34" y="7206"/>
                  </a:lnTo>
                  <a:lnTo>
                    <a:pt x="67" y="7206"/>
                  </a:lnTo>
                  <a:lnTo>
                    <a:pt x="100" y="7239"/>
                  </a:lnTo>
                  <a:cubicBezTo>
                    <a:pt x="100" y="6472"/>
                    <a:pt x="134" y="5438"/>
                    <a:pt x="134" y="4237"/>
                  </a:cubicBezTo>
                  <a:lnTo>
                    <a:pt x="134" y="2269"/>
                  </a:lnTo>
                  <a:lnTo>
                    <a:pt x="134" y="1202"/>
                  </a:lnTo>
                  <a:lnTo>
                    <a:pt x="134" y="167"/>
                  </a:lnTo>
                  <a:lnTo>
                    <a:pt x="1301" y="167"/>
                  </a:lnTo>
                  <a:cubicBezTo>
                    <a:pt x="1302" y="2174"/>
                    <a:pt x="1335" y="3917"/>
                    <a:pt x="1335" y="5171"/>
                  </a:cubicBezTo>
                  <a:cubicBezTo>
                    <a:pt x="1335" y="5805"/>
                    <a:pt x="1335" y="6305"/>
                    <a:pt x="1335" y="6672"/>
                  </a:cubicBezTo>
                  <a:lnTo>
                    <a:pt x="1335" y="7106"/>
                  </a:lnTo>
                  <a:cubicBezTo>
                    <a:pt x="1335" y="7139"/>
                    <a:pt x="1335" y="7206"/>
                    <a:pt x="1335" y="7239"/>
                  </a:cubicBezTo>
                  <a:cubicBezTo>
                    <a:pt x="1335" y="7239"/>
                    <a:pt x="1401" y="7206"/>
                    <a:pt x="1401" y="7072"/>
                  </a:cubicBezTo>
                  <a:lnTo>
                    <a:pt x="1401" y="6672"/>
                  </a:lnTo>
                  <a:cubicBezTo>
                    <a:pt x="1401" y="6272"/>
                    <a:pt x="1401" y="5771"/>
                    <a:pt x="1401" y="5171"/>
                  </a:cubicBezTo>
                  <a:cubicBezTo>
                    <a:pt x="1435" y="3903"/>
                    <a:pt x="1435" y="2102"/>
                    <a:pt x="1435" y="67"/>
                  </a:cubicBezTo>
                  <a:lnTo>
                    <a:pt x="14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6"/>
            <p:cNvSpPr/>
            <p:nvPr/>
          </p:nvSpPr>
          <p:spPr>
            <a:xfrm>
              <a:off x="5210920" y="2946104"/>
              <a:ext cx="17709" cy="108591"/>
            </a:xfrm>
            <a:custGeom>
              <a:avLst/>
              <a:gdLst/>
              <a:ahLst/>
              <a:cxnLst/>
              <a:rect l="l" t="t" r="r" b="b"/>
              <a:pathLst>
                <a:path w="1469" h="9008" extrusionOk="0">
                  <a:moveTo>
                    <a:pt x="67" y="1"/>
                  </a:moveTo>
                  <a:cubicBezTo>
                    <a:pt x="28" y="40"/>
                    <a:pt x="9" y="59"/>
                    <a:pt x="1" y="67"/>
                  </a:cubicBezTo>
                  <a:lnTo>
                    <a:pt x="1" y="67"/>
                  </a:lnTo>
                  <a:lnTo>
                    <a:pt x="1" y="1468"/>
                  </a:lnTo>
                  <a:lnTo>
                    <a:pt x="1" y="2836"/>
                  </a:lnTo>
                  <a:lnTo>
                    <a:pt x="1" y="5305"/>
                  </a:lnTo>
                  <a:cubicBezTo>
                    <a:pt x="34" y="6839"/>
                    <a:pt x="34" y="8073"/>
                    <a:pt x="34" y="8940"/>
                  </a:cubicBezTo>
                  <a:lnTo>
                    <a:pt x="34" y="8974"/>
                  </a:lnTo>
                  <a:lnTo>
                    <a:pt x="67" y="8974"/>
                  </a:lnTo>
                  <a:lnTo>
                    <a:pt x="101" y="9007"/>
                  </a:lnTo>
                  <a:cubicBezTo>
                    <a:pt x="101" y="8140"/>
                    <a:pt x="134" y="6906"/>
                    <a:pt x="134" y="5371"/>
                  </a:cubicBezTo>
                  <a:lnTo>
                    <a:pt x="134" y="2903"/>
                  </a:lnTo>
                  <a:lnTo>
                    <a:pt x="134" y="1535"/>
                  </a:lnTo>
                  <a:lnTo>
                    <a:pt x="134" y="201"/>
                  </a:lnTo>
                  <a:lnTo>
                    <a:pt x="1302" y="201"/>
                  </a:lnTo>
                  <a:cubicBezTo>
                    <a:pt x="1335" y="2675"/>
                    <a:pt x="1335" y="4852"/>
                    <a:pt x="1335" y="6439"/>
                  </a:cubicBezTo>
                  <a:cubicBezTo>
                    <a:pt x="1335" y="7206"/>
                    <a:pt x="1335" y="7873"/>
                    <a:pt x="1335" y="8307"/>
                  </a:cubicBezTo>
                  <a:lnTo>
                    <a:pt x="1335" y="8840"/>
                  </a:lnTo>
                  <a:cubicBezTo>
                    <a:pt x="1335" y="8874"/>
                    <a:pt x="1335" y="8940"/>
                    <a:pt x="1335" y="9007"/>
                  </a:cubicBezTo>
                  <a:cubicBezTo>
                    <a:pt x="1335" y="9007"/>
                    <a:pt x="1402" y="8907"/>
                    <a:pt x="1402" y="8774"/>
                  </a:cubicBezTo>
                  <a:lnTo>
                    <a:pt x="1402" y="8273"/>
                  </a:lnTo>
                  <a:cubicBezTo>
                    <a:pt x="1435" y="7806"/>
                    <a:pt x="1435" y="7173"/>
                    <a:pt x="1435" y="6405"/>
                  </a:cubicBezTo>
                  <a:cubicBezTo>
                    <a:pt x="1435" y="4804"/>
                    <a:pt x="1468" y="2569"/>
                    <a:pt x="1468" y="67"/>
                  </a:cubicBezTo>
                  <a:lnTo>
                    <a:pt x="14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6"/>
            <p:cNvSpPr/>
            <p:nvPr/>
          </p:nvSpPr>
          <p:spPr>
            <a:xfrm>
              <a:off x="5247896" y="2886992"/>
              <a:ext cx="17733" cy="167287"/>
            </a:xfrm>
            <a:custGeom>
              <a:avLst/>
              <a:gdLst/>
              <a:ahLst/>
              <a:cxnLst/>
              <a:rect l="l" t="t" r="r" b="b"/>
              <a:pathLst>
                <a:path w="1471" h="13877" extrusionOk="0">
                  <a:moveTo>
                    <a:pt x="103" y="0"/>
                  </a:moveTo>
                  <a:cubicBezTo>
                    <a:pt x="45" y="58"/>
                    <a:pt x="19" y="80"/>
                    <a:pt x="9" y="86"/>
                  </a:cubicBezTo>
                  <a:lnTo>
                    <a:pt x="9" y="86"/>
                  </a:lnTo>
                  <a:cubicBezTo>
                    <a:pt x="10" y="82"/>
                    <a:pt x="10" y="80"/>
                    <a:pt x="9" y="80"/>
                  </a:cubicBezTo>
                  <a:lnTo>
                    <a:pt x="9" y="80"/>
                  </a:lnTo>
                  <a:cubicBezTo>
                    <a:pt x="7" y="80"/>
                    <a:pt x="0" y="89"/>
                    <a:pt x="3" y="89"/>
                  </a:cubicBezTo>
                  <a:cubicBezTo>
                    <a:pt x="4" y="89"/>
                    <a:pt x="6" y="88"/>
                    <a:pt x="9" y="86"/>
                  </a:cubicBezTo>
                  <a:lnTo>
                    <a:pt x="9" y="86"/>
                  </a:lnTo>
                  <a:cubicBezTo>
                    <a:pt x="8" y="89"/>
                    <a:pt x="6" y="94"/>
                    <a:pt x="2" y="100"/>
                  </a:cubicBezTo>
                  <a:lnTo>
                    <a:pt x="2" y="2335"/>
                  </a:lnTo>
                  <a:lnTo>
                    <a:pt x="2" y="4503"/>
                  </a:lnTo>
                  <a:lnTo>
                    <a:pt x="2" y="8373"/>
                  </a:lnTo>
                  <a:cubicBezTo>
                    <a:pt x="36" y="10741"/>
                    <a:pt x="36" y="12643"/>
                    <a:pt x="36" y="13810"/>
                  </a:cubicBezTo>
                  <a:lnTo>
                    <a:pt x="36" y="13843"/>
                  </a:lnTo>
                  <a:lnTo>
                    <a:pt x="69" y="13843"/>
                  </a:lnTo>
                  <a:lnTo>
                    <a:pt x="103" y="13877"/>
                  </a:lnTo>
                  <a:cubicBezTo>
                    <a:pt x="103" y="12709"/>
                    <a:pt x="136" y="10808"/>
                    <a:pt x="136" y="8440"/>
                  </a:cubicBezTo>
                  <a:lnTo>
                    <a:pt x="136" y="4537"/>
                  </a:lnTo>
                  <a:lnTo>
                    <a:pt x="136" y="200"/>
                  </a:lnTo>
                  <a:lnTo>
                    <a:pt x="1303" y="200"/>
                  </a:lnTo>
                  <a:cubicBezTo>
                    <a:pt x="1304" y="4010"/>
                    <a:pt x="1337" y="7420"/>
                    <a:pt x="1337" y="9874"/>
                  </a:cubicBezTo>
                  <a:cubicBezTo>
                    <a:pt x="1370" y="11108"/>
                    <a:pt x="1370" y="12109"/>
                    <a:pt x="1370" y="12809"/>
                  </a:cubicBezTo>
                  <a:lnTo>
                    <a:pt x="1370" y="13610"/>
                  </a:lnTo>
                  <a:lnTo>
                    <a:pt x="1370" y="13810"/>
                  </a:lnTo>
                  <a:cubicBezTo>
                    <a:pt x="1370" y="13843"/>
                    <a:pt x="1370" y="13877"/>
                    <a:pt x="1370" y="13877"/>
                  </a:cubicBezTo>
                  <a:cubicBezTo>
                    <a:pt x="1370" y="13877"/>
                    <a:pt x="1370" y="13877"/>
                    <a:pt x="1403" y="13777"/>
                  </a:cubicBezTo>
                  <a:lnTo>
                    <a:pt x="1403" y="13577"/>
                  </a:lnTo>
                  <a:lnTo>
                    <a:pt x="1403" y="12809"/>
                  </a:lnTo>
                  <a:cubicBezTo>
                    <a:pt x="1437" y="12076"/>
                    <a:pt x="1437" y="11108"/>
                    <a:pt x="1437" y="9874"/>
                  </a:cubicBezTo>
                  <a:cubicBezTo>
                    <a:pt x="1470" y="7372"/>
                    <a:pt x="1470" y="3936"/>
                    <a:pt x="1470" y="67"/>
                  </a:cubicBezTo>
                  <a:lnTo>
                    <a:pt x="1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6"/>
            <p:cNvSpPr/>
            <p:nvPr/>
          </p:nvSpPr>
          <p:spPr>
            <a:xfrm>
              <a:off x="5286524" y="2773580"/>
              <a:ext cx="17311" cy="280689"/>
            </a:xfrm>
            <a:custGeom>
              <a:avLst/>
              <a:gdLst/>
              <a:ahLst/>
              <a:cxnLst/>
              <a:rect l="l" t="t" r="r" b="b"/>
              <a:pathLst>
                <a:path w="1436" h="23284" extrusionOk="0">
                  <a:moveTo>
                    <a:pt x="67" y="0"/>
                  </a:moveTo>
                  <a:cubicBezTo>
                    <a:pt x="28" y="40"/>
                    <a:pt x="9" y="59"/>
                    <a:pt x="1" y="67"/>
                  </a:cubicBezTo>
                  <a:lnTo>
                    <a:pt x="1" y="67"/>
                  </a:lnTo>
                  <a:lnTo>
                    <a:pt x="1" y="4037"/>
                  </a:lnTo>
                  <a:lnTo>
                    <a:pt x="1" y="7839"/>
                  </a:lnTo>
                  <a:lnTo>
                    <a:pt x="1" y="14578"/>
                  </a:lnTo>
                  <a:cubicBezTo>
                    <a:pt x="1" y="18647"/>
                    <a:pt x="34" y="21716"/>
                    <a:pt x="34" y="23284"/>
                  </a:cubicBezTo>
                  <a:lnTo>
                    <a:pt x="67" y="23284"/>
                  </a:lnTo>
                  <a:cubicBezTo>
                    <a:pt x="67" y="21716"/>
                    <a:pt x="101" y="18647"/>
                    <a:pt x="101" y="14611"/>
                  </a:cubicBezTo>
                  <a:lnTo>
                    <a:pt x="101" y="7873"/>
                  </a:lnTo>
                  <a:lnTo>
                    <a:pt x="101" y="4070"/>
                  </a:lnTo>
                  <a:lnTo>
                    <a:pt x="101" y="134"/>
                  </a:lnTo>
                  <a:lnTo>
                    <a:pt x="1269" y="134"/>
                  </a:lnTo>
                  <a:cubicBezTo>
                    <a:pt x="1302" y="6578"/>
                    <a:pt x="1302" y="12357"/>
                    <a:pt x="1302" y="16512"/>
                  </a:cubicBezTo>
                  <a:cubicBezTo>
                    <a:pt x="1302" y="18614"/>
                    <a:pt x="1302" y="20315"/>
                    <a:pt x="1302" y="21483"/>
                  </a:cubicBezTo>
                  <a:lnTo>
                    <a:pt x="1302" y="22817"/>
                  </a:lnTo>
                  <a:lnTo>
                    <a:pt x="1302" y="23184"/>
                  </a:lnTo>
                  <a:lnTo>
                    <a:pt x="1302" y="23284"/>
                  </a:lnTo>
                  <a:cubicBezTo>
                    <a:pt x="1302" y="23284"/>
                    <a:pt x="1402" y="23250"/>
                    <a:pt x="1402" y="23184"/>
                  </a:cubicBezTo>
                  <a:lnTo>
                    <a:pt x="1402" y="22817"/>
                  </a:lnTo>
                  <a:lnTo>
                    <a:pt x="1402" y="21483"/>
                  </a:lnTo>
                  <a:cubicBezTo>
                    <a:pt x="1435" y="20315"/>
                    <a:pt x="1435" y="18647"/>
                    <a:pt x="1435" y="16546"/>
                  </a:cubicBezTo>
                  <a:cubicBezTo>
                    <a:pt x="1435" y="12376"/>
                    <a:pt x="1435" y="6538"/>
                    <a:pt x="1435" y="67"/>
                  </a:cubicBezTo>
                  <a:lnTo>
                    <a:pt x="14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6"/>
            <p:cNvSpPr/>
            <p:nvPr/>
          </p:nvSpPr>
          <p:spPr>
            <a:xfrm>
              <a:off x="3614765" y="3071174"/>
              <a:ext cx="407351" cy="235253"/>
            </a:xfrm>
            <a:custGeom>
              <a:avLst/>
              <a:gdLst/>
              <a:ahLst/>
              <a:cxnLst/>
              <a:rect l="l" t="t" r="r" b="b"/>
              <a:pathLst>
                <a:path w="33791" h="19515" extrusionOk="0">
                  <a:moveTo>
                    <a:pt x="5471" y="7573"/>
                  </a:moveTo>
                  <a:lnTo>
                    <a:pt x="19514" y="15078"/>
                  </a:lnTo>
                  <a:lnTo>
                    <a:pt x="5938" y="15845"/>
                  </a:lnTo>
                  <a:lnTo>
                    <a:pt x="5471" y="7573"/>
                  </a:lnTo>
                  <a:close/>
                  <a:moveTo>
                    <a:pt x="0" y="1"/>
                  </a:moveTo>
                  <a:lnTo>
                    <a:pt x="1101" y="19515"/>
                  </a:lnTo>
                  <a:lnTo>
                    <a:pt x="33791" y="17647"/>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6"/>
            <p:cNvSpPr/>
            <p:nvPr/>
          </p:nvSpPr>
          <p:spPr>
            <a:xfrm>
              <a:off x="3638889" y="3091694"/>
              <a:ext cx="14888" cy="27751"/>
            </a:xfrm>
            <a:custGeom>
              <a:avLst/>
              <a:gdLst/>
              <a:ahLst/>
              <a:cxnLst/>
              <a:rect l="l" t="t" r="r" b="b"/>
              <a:pathLst>
                <a:path w="1235" h="2302" extrusionOk="0">
                  <a:moveTo>
                    <a:pt x="1235" y="0"/>
                  </a:moveTo>
                  <a:cubicBezTo>
                    <a:pt x="935" y="300"/>
                    <a:pt x="701" y="701"/>
                    <a:pt x="534" y="1101"/>
                  </a:cubicBezTo>
                  <a:cubicBezTo>
                    <a:pt x="267" y="1468"/>
                    <a:pt x="101" y="1868"/>
                    <a:pt x="1" y="2302"/>
                  </a:cubicBezTo>
                  <a:cubicBezTo>
                    <a:pt x="301" y="2001"/>
                    <a:pt x="534" y="1601"/>
                    <a:pt x="734" y="1201"/>
                  </a:cubicBezTo>
                  <a:cubicBezTo>
                    <a:pt x="968" y="834"/>
                    <a:pt x="1135" y="434"/>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6"/>
            <p:cNvSpPr/>
            <p:nvPr/>
          </p:nvSpPr>
          <p:spPr>
            <a:xfrm>
              <a:off x="3699615" y="3122654"/>
              <a:ext cx="14888" cy="27763"/>
            </a:xfrm>
            <a:custGeom>
              <a:avLst/>
              <a:gdLst/>
              <a:ahLst/>
              <a:cxnLst/>
              <a:rect l="l" t="t" r="r" b="b"/>
              <a:pathLst>
                <a:path w="1235" h="2303" extrusionOk="0">
                  <a:moveTo>
                    <a:pt x="1235" y="1"/>
                  </a:moveTo>
                  <a:cubicBezTo>
                    <a:pt x="901" y="334"/>
                    <a:pt x="668" y="701"/>
                    <a:pt x="501" y="1101"/>
                  </a:cubicBezTo>
                  <a:cubicBezTo>
                    <a:pt x="267" y="1468"/>
                    <a:pt x="101" y="1869"/>
                    <a:pt x="0" y="2302"/>
                  </a:cubicBezTo>
                  <a:cubicBezTo>
                    <a:pt x="301" y="1969"/>
                    <a:pt x="534" y="1602"/>
                    <a:pt x="701" y="1201"/>
                  </a:cubicBezTo>
                  <a:cubicBezTo>
                    <a:pt x="934" y="834"/>
                    <a:pt x="1101" y="434"/>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6"/>
            <p:cNvSpPr/>
            <p:nvPr/>
          </p:nvSpPr>
          <p:spPr>
            <a:xfrm>
              <a:off x="3757123" y="3154024"/>
              <a:ext cx="17709" cy="25749"/>
            </a:xfrm>
            <a:custGeom>
              <a:avLst/>
              <a:gdLst/>
              <a:ahLst/>
              <a:cxnLst/>
              <a:rect l="l" t="t" r="r" b="b"/>
              <a:pathLst>
                <a:path w="1469" h="2136" extrusionOk="0">
                  <a:moveTo>
                    <a:pt x="1468" y="0"/>
                  </a:moveTo>
                  <a:lnTo>
                    <a:pt x="1468" y="0"/>
                  </a:lnTo>
                  <a:cubicBezTo>
                    <a:pt x="1135" y="267"/>
                    <a:pt x="834" y="601"/>
                    <a:pt x="634" y="1001"/>
                  </a:cubicBezTo>
                  <a:cubicBezTo>
                    <a:pt x="334" y="1335"/>
                    <a:pt x="134" y="1702"/>
                    <a:pt x="1" y="2135"/>
                  </a:cubicBezTo>
                  <a:cubicBezTo>
                    <a:pt x="334" y="1835"/>
                    <a:pt x="601" y="1501"/>
                    <a:pt x="834" y="1135"/>
                  </a:cubicBezTo>
                  <a:cubicBezTo>
                    <a:pt x="1101" y="801"/>
                    <a:pt x="1301" y="401"/>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6"/>
            <p:cNvSpPr/>
            <p:nvPr/>
          </p:nvSpPr>
          <p:spPr>
            <a:xfrm>
              <a:off x="3816246" y="3186600"/>
              <a:ext cx="17697" cy="25749"/>
            </a:xfrm>
            <a:custGeom>
              <a:avLst/>
              <a:gdLst/>
              <a:ahLst/>
              <a:cxnLst/>
              <a:rect l="l" t="t" r="r" b="b"/>
              <a:pathLst>
                <a:path w="1468" h="2136" extrusionOk="0">
                  <a:moveTo>
                    <a:pt x="1468" y="0"/>
                  </a:moveTo>
                  <a:cubicBezTo>
                    <a:pt x="1134" y="301"/>
                    <a:pt x="867" y="634"/>
                    <a:pt x="634" y="1001"/>
                  </a:cubicBezTo>
                  <a:cubicBezTo>
                    <a:pt x="367" y="1335"/>
                    <a:pt x="167" y="1735"/>
                    <a:pt x="0" y="2135"/>
                  </a:cubicBezTo>
                  <a:cubicBezTo>
                    <a:pt x="334" y="1835"/>
                    <a:pt x="634" y="1501"/>
                    <a:pt x="834" y="1134"/>
                  </a:cubicBezTo>
                  <a:cubicBezTo>
                    <a:pt x="1134" y="801"/>
                    <a:pt x="1334" y="401"/>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6"/>
            <p:cNvSpPr/>
            <p:nvPr/>
          </p:nvSpPr>
          <p:spPr>
            <a:xfrm>
              <a:off x="3879782" y="3218368"/>
              <a:ext cx="16503" cy="27763"/>
            </a:xfrm>
            <a:custGeom>
              <a:avLst/>
              <a:gdLst/>
              <a:ahLst/>
              <a:cxnLst/>
              <a:rect l="l" t="t" r="r" b="b"/>
              <a:pathLst>
                <a:path w="1369" h="2303" extrusionOk="0">
                  <a:moveTo>
                    <a:pt x="1368" y="1"/>
                  </a:moveTo>
                  <a:cubicBezTo>
                    <a:pt x="768" y="668"/>
                    <a:pt x="334" y="1468"/>
                    <a:pt x="0" y="2302"/>
                  </a:cubicBezTo>
                  <a:cubicBezTo>
                    <a:pt x="334" y="1969"/>
                    <a:pt x="601" y="1602"/>
                    <a:pt x="768" y="1201"/>
                  </a:cubicBezTo>
                  <a:cubicBezTo>
                    <a:pt x="1035" y="834"/>
                    <a:pt x="1235" y="434"/>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6"/>
            <p:cNvSpPr/>
            <p:nvPr/>
          </p:nvSpPr>
          <p:spPr>
            <a:xfrm>
              <a:off x="3945741" y="3252150"/>
              <a:ext cx="14888" cy="26147"/>
            </a:xfrm>
            <a:custGeom>
              <a:avLst/>
              <a:gdLst/>
              <a:ahLst/>
              <a:cxnLst/>
              <a:rect l="l" t="t" r="r" b="b"/>
              <a:pathLst>
                <a:path w="1235" h="2169" extrusionOk="0">
                  <a:moveTo>
                    <a:pt x="1234" y="1"/>
                  </a:moveTo>
                  <a:lnTo>
                    <a:pt x="1234" y="1"/>
                  </a:lnTo>
                  <a:cubicBezTo>
                    <a:pt x="934" y="267"/>
                    <a:pt x="701" y="634"/>
                    <a:pt x="534" y="1001"/>
                  </a:cubicBezTo>
                  <a:cubicBezTo>
                    <a:pt x="267" y="1368"/>
                    <a:pt x="100" y="1735"/>
                    <a:pt x="0" y="2169"/>
                  </a:cubicBezTo>
                  <a:cubicBezTo>
                    <a:pt x="300" y="1869"/>
                    <a:pt x="534" y="1502"/>
                    <a:pt x="734" y="1135"/>
                  </a:cubicBezTo>
                  <a:cubicBezTo>
                    <a:pt x="967" y="768"/>
                    <a:pt x="1134" y="40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6"/>
            <p:cNvSpPr/>
            <p:nvPr/>
          </p:nvSpPr>
          <p:spPr>
            <a:xfrm>
              <a:off x="3664231" y="3101339"/>
              <a:ext cx="9258" cy="14128"/>
            </a:xfrm>
            <a:custGeom>
              <a:avLst/>
              <a:gdLst/>
              <a:ahLst/>
              <a:cxnLst/>
              <a:rect l="l" t="t" r="r" b="b"/>
              <a:pathLst>
                <a:path w="768" h="1172" extrusionOk="0">
                  <a:moveTo>
                    <a:pt x="701" y="1"/>
                  </a:moveTo>
                  <a:cubicBezTo>
                    <a:pt x="667" y="1"/>
                    <a:pt x="467" y="201"/>
                    <a:pt x="300" y="534"/>
                  </a:cubicBezTo>
                  <a:cubicBezTo>
                    <a:pt x="133" y="868"/>
                    <a:pt x="0" y="1135"/>
                    <a:pt x="67" y="1168"/>
                  </a:cubicBezTo>
                  <a:cubicBezTo>
                    <a:pt x="71" y="1170"/>
                    <a:pt x="76" y="1171"/>
                    <a:pt x="81" y="1171"/>
                  </a:cubicBezTo>
                  <a:cubicBezTo>
                    <a:pt x="159" y="1171"/>
                    <a:pt x="344" y="947"/>
                    <a:pt x="500" y="634"/>
                  </a:cubicBezTo>
                  <a:cubicBezTo>
                    <a:pt x="667" y="334"/>
                    <a:pt x="767" y="34"/>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p:nvPr/>
          </p:nvSpPr>
          <p:spPr>
            <a:xfrm>
              <a:off x="3684328" y="3111358"/>
              <a:ext cx="8860" cy="14128"/>
            </a:xfrm>
            <a:custGeom>
              <a:avLst/>
              <a:gdLst/>
              <a:ahLst/>
              <a:cxnLst/>
              <a:rect l="l" t="t" r="r" b="b"/>
              <a:pathLst>
                <a:path w="735" h="1172" extrusionOk="0">
                  <a:moveTo>
                    <a:pt x="660" y="0"/>
                  </a:moveTo>
                  <a:cubicBezTo>
                    <a:pt x="609" y="0"/>
                    <a:pt x="424" y="223"/>
                    <a:pt x="268" y="504"/>
                  </a:cubicBezTo>
                  <a:cubicBezTo>
                    <a:pt x="101" y="837"/>
                    <a:pt x="1" y="1138"/>
                    <a:pt x="68" y="1171"/>
                  </a:cubicBezTo>
                  <a:cubicBezTo>
                    <a:pt x="134" y="1171"/>
                    <a:pt x="301" y="938"/>
                    <a:pt x="468" y="637"/>
                  </a:cubicBezTo>
                  <a:cubicBezTo>
                    <a:pt x="635" y="304"/>
                    <a:pt x="735" y="4"/>
                    <a:pt x="668" y="4"/>
                  </a:cubicBezTo>
                  <a:cubicBezTo>
                    <a:pt x="666" y="1"/>
                    <a:pt x="663" y="0"/>
                    <a:pt x="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6"/>
            <p:cNvSpPr/>
            <p:nvPr/>
          </p:nvSpPr>
          <p:spPr>
            <a:xfrm>
              <a:off x="3728164" y="3134686"/>
              <a:ext cx="9270" cy="14153"/>
            </a:xfrm>
            <a:custGeom>
              <a:avLst/>
              <a:gdLst/>
              <a:ahLst/>
              <a:cxnLst/>
              <a:rect l="l" t="t" r="r" b="b"/>
              <a:pathLst>
                <a:path w="769" h="1174" extrusionOk="0">
                  <a:moveTo>
                    <a:pt x="687" y="0"/>
                  </a:moveTo>
                  <a:cubicBezTo>
                    <a:pt x="613" y="0"/>
                    <a:pt x="455" y="225"/>
                    <a:pt x="268" y="537"/>
                  </a:cubicBezTo>
                  <a:cubicBezTo>
                    <a:pt x="101" y="837"/>
                    <a:pt x="1" y="1137"/>
                    <a:pt x="68" y="1171"/>
                  </a:cubicBezTo>
                  <a:cubicBezTo>
                    <a:pt x="72" y="1173"/>
                    <a:pt x="77" y="1174"/>
                    <a:pt x="82" y="1174"/>
                  </a:cubicBezTo>
                  <a:cubicBezTo>
                    <a:pt x="160" y="1174"/>
                    <a:pt x="345" y="949"/>
                    <a:pt x="501" y="637"/>
                  </a:cubicBezTo>
                  <a:cubicBezTo>
                    <a:pt x="668" y="303"/>
                    <a:pt x="768" y="37"/>
                    <a:pt x="701" y="3"/>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6"/>
            <p:cNvSpPr/>
            <p:nvPr/>
          </p:nvSpPr>
          <p:spPr>
            <a:xfrm>
              <a:off x="3747876" y="3144331"/>
              <a:ext cx="9258" cy="14165"/>
            </a:xfrm>
            <a:custGeom>
              <a:avLst/>
              <a:gdLst/>
              <a:ahLst/>
              <a:cxnLst/>
              <a:rect l="l" t="t" r="r" b="b"/>
              <a:pathLst>
                <a:path w="768" h="1175" extrusionOk="0">
                  <a:moveTo>
                    <a:pt x="687" y="1"/>
                  </a:moveTo>
                  <a:cubicBezTo>
                    <a:pt x="613" y="1"/>
                    <a:pt x="457" y="225"/>
                    <a:pt x="301" y="538"/>
                  </a:cubicBezTo>
                  <a:cubicBezTo>
                    <a:pt x="134" y="871"/>
                    <a:pt x="0" y="1138"/>
                    <a:pt x="67" y="1171"/>
                  </a:cubicBezTo>
                  <a:cubicBezTo>
                    <a:pt x="71" y="1173"/>
                    <a:pt x="76" y="1174"/>
                    <a:pt x="81" y="1174"/>
                  </a:cubicBezTo>
                  <a:cubicBezTo>
                    <a:pt x="159" y="1174"/>
                    <a:pt x="345" y="950"/>
                    <a:pt x="501" y="638"/>
                  </a:cubicBezTo>
                  <a:cubicBezTo>
                    <a:pt x="667" y="337"/>
                    <a:pt x="768" y="37"/>
                    <a:pt x="701" y="4"/>
                  </a:cubicBezTo>
                  <a:cubicBezTo>
                    <a:pt x="697" y="2"/>
                    <a:pt x="692"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6"/>
            <p:cNvSpPr/>
            <p:nvPr/>
          </p:nvSpPr>
          <p:spPr>
            <a:xfrm>
              <a:off x="3788095" y="3166852"/>
              <a:ext cx="8848" cy="14165"/>
            </a:xfrm>
            <a:custGeom>
              <a:avLst/>
              <a:gdLst/>
              <a:ahLst/>
              <a:cxnLst/>
              <a:rect l="l" t="t" r="r" b="b"/>
              <a:pathLst>
                <a:path w="734" h="1175" extrusionOk="0">
                  <a:moveTo>
                    <a:pt x="659" y="1"/>
                  </a:moveTo>
                  <a:cubicBezTo>
                    <a:pt x="608" y="1"/>
                    <a:pt x="423" y="225"/>
                    <a:pt x="267" y="538"/>
                  </a:cubicBezTo>
                  <a:cubicBezTo>
                    <a:pt x="100" y="838"/>
                    <a:pt x="0" y="1138"/>
                    <a:pt x="67" y="1171"/>
                  </a:cubicBezTo>
                  <a:cubicBezTo>
                    <a:pt x="71" y="1173"/>
                    <a:pt x="76" y="1175"/>
                    <a:pt x="81" y="1175"/>
                  </a:cubicBezTo>
                  <a:cubicBezTo>
                    <a:pt x="155" y="1175"/>
                    <a:pt x="311" y="950"/>
                    <a:pt x="467" y="638"/>
                  </a:cubicBezTo>
                  <a:cubicBezTo>
                    <a:pt x="634" y="304"/>
                    <a:pt x="734" y="37"/>
                    <a:pt x="667" y="4"/>
                  </a:cubicBezTo>
                  <a:cubicBezTo>
                    <a:pt x="665" y="2"/>
                    <a:pt x="662"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6"/>
            <p:cNvSpPr/>
            <p:nvPr/>
          </p:nvSpPr>
          <p:spPr>
            <a:xfrm>
              <a:off x="3806987" y="3176545"/>
              <a:ext cx="8860" cy="14128"/>
            </a:xfrm>
            <a:custGeom>
              <a:avLst/>
              <a:gdLst/>
              <a:ahLst/>
              <a:cxnLst/>
              <a:rect l="l" t="t" r="r" b="b"/>
              <a:pathLst>
                <a:path w="735" h="1172" extrusionOk="0">
                  <a:moveTo>
                    <a:pt x="668" y="0"/>
                  </a:moveTo>
                  <a:cubicBezTo>
                    <a:pt x="635" y="0"/>
                    <a:pt x="434" y="201"/>
                    <a:pt x="268" y="534"/>
                  </a:cubicBezTo>
                  <a:cubicBezTo>
                    <a:pt x="101" y="834"/>
                    <a:pt x="1" y="1135"/>
                    <a:pt x="68" y="1168"/>
                  </a:cubicBezTo>
                  <a:cubicBezTo>
                    <a:pt x="70" y="1170"/>
                    <a:pt x="72" y="1171"/>
                    <a:pt x="76" y="1171"/>
                  </a:cubicBezTo>
                  <a:cubicBezTo>
                    <a:pt x="126" y="1171"/>
                    <a:pt x="312" y="946"/>
                    <a:pt x="468" y="634"/>
                  </a:cubicBezTo>
                  <a:cubicBezTo>
                    <a:pt x="635" y="334"/>
                    <a:pt x="735" y="34"/>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6"/>
            <p:cNvSpPr/>
            <p:nvPr/>
          </p:nvSpPr>
          <p:spPr>
            <a:xfrm>
              <a:off x="3847604" y="3197825"/>
              <a:ext cx="8860" cy="14165"/>
            </a:xfrm>
            <a:custGeom>
              <a:avLst/>
              <a:gdLst/>
              <a:ahLst/>
              <a:cxnLst/>
              <a:rect l="l" t="t" r="r" b="b"/>
              <a:pathLst>
                <a:path w="735" h="1175" extrusionOk="0">
                  <a:moveTo>
                    <a:pt x="687" y="0"/>
                  </a:moveTo>
                  <a:cubicBezTo>
                    <a:pt x="609" y="0"/>
                    <a:pt x="424" y="225"/>
                    <a:pt x="268" y="537"/>
                  </a:cubicBezTo>
                  <a:cubicBezTo>
                    <a:pt x="101" y="871"/>
                    <a:pt x="1" y="1137"/>
                    <a:pt x="68" y="1171"/>
                  </a:cubicBezTo>
                  <a:cubicBezTo>
                    <a:pt x="72" y="1173"/>
                    <a:pt x="77" y="1174"/>
                    <a:pt x="82" y="1174"/>
                  </a:cubicBezTo>
                  <a:cubicBezTo>
                    <a:pt x="156" y="1174"/>
                    <a:pt x="312" y="949"/>
                    <a:pt x="468" y="637"/>
                  </a:cubicBezTo>
                  <a:cubicBezTo>
                    <a:pt x="635" y="337"/>
                    <a:pt x="735" y="37"/>
                    <a:pt x="701" y="3"/>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6"/>
            <p:cNvSpPr/>
            <p:nvPr/>
          </p:nvSpPr>
          <p:spPr>
            <a:xfrm>
              <a:off x="3869727" y="3209483"/>
              <a:ext cx="8860" cy="14165"/>
            </a:xfrm>
            <a:custGeom>
              <a:avLst/>
              <a:gdLst/>
              <a:ahLst/>
              <a:cxnLst/>
              <a:rect l="l" t="t" r="r" b="b"/>
              <a:pathLst>
                <a:path w="735" h="1175" extrusionOk="0">
                  <a:moveTo>
                    <a:pt x="659" y="1"/>
                  </a:moveTo>
                  <a:cubicBezTo>
                    <a:pt x="609" y="1"/>
                    <a:pt x="424" y="225"/>
                    <a:pt x="267" y="537"/>
                  </a:cubicBezTo>
                  <a:cubicBezTo>
                    <a:pt x="101" y="838"/>
                    <a:pt x="1" y="1138"/>
                    <a:pt x="34" y="1171"/>
                  </a:cubicBezTo>
                  <a:cubicBezTo>
                    <a:pt x="38" y="1173"/>
                    <a:pt x="43" y="1174"/>
                    <a:pt x="48" y="1174"/>
                  </a:cubicBezTo>
                  <a:cubicBezTo>
                    <a:pt x="126" y="1174"/>
                    <a:pt x="311" y="950"/>
                    <a:pt x="468" y="637"/>
                  </a:cubicBezTo>
                  <a:cubicBezTo>
                    <a:pt x="634" y="304"/>
                    <a:pt x="734" y="37"/>
                    <a:pt x="668" y="4"/>
                  </a:cubicBezTo>
                  <a:cubicBezTo>
                    <a:pt x="666" y="2"/>
                    <a:pt x="663"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6"/>
            <p:cNvSpPr/>
            <p:nvPr/>
          </p:nvSpPr>
          <p:spPr>
            <a:xfrm>
              <a:off x="3908741" y="3230400"/>
              <a:ext cx="9258" cy="14116"/>
            </a:xfrm>
            <a:custGeom>
              <a:avLst/>
              <a:gdLst/>
              <a:ahLst/>
              <a:cxnLst/>
              <a:rect l="l" t="t" r="r" b="b"/>
              <a:pathLst>
                <a:path w="768" h="1171" extrusionOk="0">
                  <a:moveTo>
                    <a:pt x="687" y="0"/>
                  </a:moveTo>
                  <a:cubicBezTo>
                    <a:pt x="613" y="0"/>
                    <a:pt x="456" y="223"/>
                    <a:pt x="300" y="504"/>
                  </a:cubicBezTo>
                  <a:cubicBezTo>
                    <a:pt x="134" y="837"/>
                    <a:pt x="0" y="1137"/>
                    <a:pt x="67" y="1171"/>
                  </a:cubicBezTo>
                  <a:cubicBezTo>
                    <a:pt x="134" y="1171"/>
                    <a:pt x="334" y="937"/>
                    <a:pt x="501" y="637"/>
                  </a:cubicBezTo>
                  <a:cubicBezTo>
                    <a:pt x="667" y="303"/>
                    <a:pt x="767" y="3"/>
                    <a:pt x="701" y="3"/>
                  </a:cubicBezTo>
                  <a:cubicBezTo>
                    <a:pt x="696"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6"/>
            <p:cNvSpPr/>
            <p:nvPr/>
          </p:nvSpPr>
          <p:spPr>
            <a:xfrm>
              <a:off x="3931659" y="3242059"/>
              <a:ext cx="8860" cy="14153"/>
            </a:xfrm>
            <a:custGeom>
              <a:avLst/>
              <a:gdLst/>
              <a:ahLst/>
              <a:cxnLst/>
              <a:rect l="l" t="t" r="r" b="b"/>
              <a:pathLst>
                <a:path w="735" h="1174" extrusionOk="0">
                  <a:moveTo>
                    <a:pt x="687" y="0"/>
                  </a:moveTo>
                  <a:cubicBezTo>
                    <a:pt x="609" y="0"/>
                    <a:pt x="423" y="223"/>
                    <a:pt x="267" y="504"/>
                  </a:cubicBezTo>
                  <a:cubicBezTo>
                    <a:pt x="101" y="838"/>
                    <a:pt x="1" y="1104"/>
                    <a:pt x="67" y="1171"/>
                  </a:cubicBezTo>
                  <a:cubicBezTo>
                    <a:pt x="71" y="1173"/>
                    <a:pt x="75" y="1174"/>
                    <a:pt x="80" y="1174"/>
                  </a:cubicBezTo>
                  <a:cubicBezTo>
                    <a:pt x="153" y="1174"/>
                    <a:pt x="310" y="921"/>
                    <a:pt x="468" y="637"/>
                  </a:cubicBezTo>
                  <a:cubicBezTo>
                    <a:pt x="668" y="304"/>
                    <a:pt x="734" y="37"/>
                    <a:pt x="701" y="4"/>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6"/>
            <p:cNvSpPr/>
            <p:nvPr/>
          </p:nvSpPr>
          <p:spPr>
            <a:xfrm>
              <a:off x="4109414" y="2563658"/>
              <a:ext cx="179764" cy="179752"/>
            </a:xfrm>
            <a:custGeom>
              <a:avLst/>
              <a:gdLst/>
              <a:ahLst/>
              <a:cxnLst/>
              <a:rect l="l" t="t" r="r" b="b"/>
              <a:pathLst>
                <a:path w="14912" h="14911" extrusionOk="0">
                  <a:moveTo>
                    <a:pt x="0" y="0"/>
                  </a:moveTo>
                  <a:lnTo>
                    <a:pt x="0" y="67"/>
                  </a:lnTo>
                  <a:lnTo>
                    <a:pt x="0" y="14844"/>
                  </a:lnTo>
                  <a:lnTo>
                    <a:pt x="0" y="14911"/>
                  </a:lnTo>
                  <a:lnTo>
                    <a:pt x="100" y="14911"/>
                  </a:lnTo>
                  <a:lnTo>
                    <a:pt x="167" y="14910"/>
                  </a:lnTo>
                  <a:lnTo>
                    <a:pt x="167" y="14910"/>
                  </a:lnTo>
                  <a:lnTo>
                    <a:pt x="167" y="14911"/>
                  </a:lnTo>
                  <a:lnTo>
                    <a:pt x="167" y="14910"/>
                  </a:lnTo>
                  <a:lnTo>
                    <a:pt x="167" y="14910"/>
                  </a:lnTo>
                  <a:lnTo>
                    <a:pt x="10841" y="14877"/>
                  </a:lnTo>
                  <a:lnTo>
                    <a:pt x="10808" y="14877"/>
                  </a:lnTo>
                  <a:lnTo>
                    <a:pt x="167" y="14844"/>
                  </a:lnTo>
                  <a:lnTo>
                    <a:pt x="167" y="14844"/>
                  </a:lnTo>
                  <a:lnTo>
                    <a:pt x="167" y="200"/>
                  </a:lnTo>
                  <a:lnTo>
                    <a:pt x="14811" y="200"/>
                  </a:lnTo>
                  <a:cubicBezTo>
                    <a:pt x="14811" y="4607"/>
                    <a:pt x="14844" y="8252"/>
                    <a:pt x="14844" y="10841"/>
                  </a:cubicBezTo>
                  <a:lnTo>
                    <a:pt x="14844" y="13843"/>
                  </a:lnTo>
                  <a:lnTo>
                    <a:pt x="14844" y="14644"/>
                  </a:lnTo>
                  <a:lnTo>
                    <a:pt x="14844" y="14844"/>
                  </a:lnTo>
                  <a:lnTo>
                    <a:pt x="14844" y="14911"/>
                  </a:lnTo>
                  <a:lnTo>
                    <a:pt x="14878" y="14811"/>
                  </a:lnTo>
                  <a:lnTo>
                    <a:pt x="14878" y="14577"/>
                  </a:lnTo>
                  <a:lnTo>
                    <a:pt x="14878" y="13777"/>
                  </a:lnTo>
                  <a:lnTo>
                    <a:pt x="14878" y="10774"/>
                  </a:lnTo>
                  <a:cubicBezTo>
                    <a:pt x="14878" y="8173"/>
                    <a:pt x="14911" y="4503"/>
                    <a:pt x="14911" y="67"/>
                  </a:cubicBezTo>
                  <a:lnTo>
                    <a:pt x="149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4110222" y="2518206"/>
              <a:ext cx="258170" cy="225199"/>
            </a:xfrm>
            <a:custGeom>
              <a:avLst/>
              <a:gdLst/>
              <a:ahLst/>
              <a:cxnLst/>
              <a:rect l="l" t="t" r="r" b="b"/>
              <a:pathLst>
                <a:path w="21416" h="18681" extrusionOk="0">
                  <a:moveTo>
                    <a:pt x="64" y="3872"/>
                  </a:moveTo>
                  <a:lnTo>
                    <a:pt x="0" y="3903"/>
                  </a:lnTo>
                  <a:cubicBezTo>
                    <a:pt x="21" y="3903"/>
                    <a:pt x="42" y="3890"/>
                    <a:pt x="64" y="3872"/>
                  </a:cubicBezTo>
                  <a:close/>
                  <a:moveTo>
                    <a:pt x="6738" y="1"/>
                  </a:moveTo>
                  <a:lnTo>
                    <a:pt x="1801" y="2836"/>
                  </a:lnTo>
                  <a:lnTo>
                    <a:pt x="467" y="3637"/>
                  </a:lnTo>
                  <a:lnTo>
                    <a:pt x="100" y="3837"/>
                  </a:lnTo>
                  <a:cubicBezTo>
                    <a:pt x="88" y="3849"/>
                    <a:pt x="76" y="3861"/>
                    <a:pt x="64" y="3872"/>
                  </a:cubicBezTo>
                  <a:lnTo>
                    <a:pt x="64" y="3872"/>
                  </a:lnTo>
                  <a:lnTo>
                    <a:pt x="134" y="3837"/>
                  </a:lnTo>
                  <a:lnTo>
                    <a:pt x="467" y="3670"/>
                  </a:lnTo>
                  <a:lnTo>
                    <a:pt x="1835" y="2903"/>
                  </a:lnTo>
                  <a:lnTo>
                    <a:pt x="6805" y="134"/>
                  </a:lnTo>
                  <a:lnTo>
                    <a:pt x="21315" y="134"/>
                  </a:lnTo>
                  <a:lnTo>
                    <a:pt x="21315" y="14598"/>
                  </a:lnTo>
                  <a:lnTo>
                    <a:pt x="21315" y="14598"/>
                  </a:lnTo>
                  <a:lnTo>
                    <a:pt x="16545" y="17547"/>
                  </a:lnTo>
                  <a:lnTo>
                    <a:pt x="15244" y="18380"/>
                  </a:lnTo>
                  <a:lnTo>
                    <a:pt x="14877" y="18614"/>
                  </a:lnTo>
                  <a:cubicBezTo>
                    <a:pt x="14844" y="18614"/>
                    <a:pt x="14811" y="18647"/>
                    <a:pt x="14777" y="18681"/>
                  </a:cubicBezTo>
                  <a:lnTo>
                    <a:pt x="14877" y="18647"/>
                  </a:lnTo>
                  <a:lnTo>
                    <a:pt x="15244" y="18414"/>
                  </a:lnTo>
                  <a:lnTo>
                    <a:pt x="16545" y="17613"/>
                  </a:lnTo>
                  <a:lnTo>
                    <a:pt x="21382" y="14678"/>
                  </a:lnTo>
                  <a:lnTo>
                    <a:pt x="21415" y="14678"/>
                  </a:lnTo>
                  <a:lnTo>
                    <a:pt x="21415" y="14644"/>
                  </a:lnTo>
                  <a:lnTo>
                    <a:pt x="21415" y="101"/>
                  </a:lnTo>
                  <a:lnTo>
                    <a:pt x="21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a:off x="4288375" y="2519001"/>
              <a:ext cx="79635" cy="46279"/>
            </a:xfrm>
            <a:custGeom>
              <a:avLst/>
              <a:gdLst/>
              <a:ahLst/>
              <a:cxnLst/>
              <a:rect l="l" t="t" r="r" b="b"/>
              <a:pathLst>
                <a:path w="6606" h="3839" extrusionOk="0">
                  <a:moveTo>
                    <a:pt x="6601" y="0"/>
                  </a:moveTo>
                  <a:cubicBezTo>
                    <a:pt x="6512" y="0"/>
                    <a:pt x="5067" y="790"/>
                    <a:pt x="3269" y="1836"/>
                  </a:cubicBezTo>
                  <a:cubicBezTo>
                    <a:pt x="1435" y="2903"/>
                    <a:pt x="0" y="3804"/>
                    <a:pt x="0" y="3837"/>
                  </a:cubicBezTo>
                  <a:cubicBezTo>
                    <a:pt x="0" y="3838"/>
                    <a:pt x="1" y="3838"/>
                    <a:pt x="2" y="3838"/>
                  </a:cubicBezTo>
                  <a:cubicBezTo>
                    <a:pt x="59" y="3838"/>
                    <a:pt x="1537" y="3016"/>
                    <a:pt x="3336" y="1969"/>
                  </a:cubicBezTo>
                  <a:cubicBezTo>
                    <a:pt x="5171" y="902"/>
                    <a:pt x="6605" y="35"/>
                    <a:pt x="6605" y="1"/>
                  </a:cubicBezTo>
                  <a:cubicBezTo>
                    <a:pt x="6604" y="1"/>
                    <a:pt x="6603" y="0"/>
                    <a:pt x="6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a:off x="4110222" y="2736073"/>
              <a:ext cx="8451" cy="5051"/>
            </a:xfrm>
            <a:custGeom>
              <a:avLst/>
              <a:gdLst/>
              <a:ahLst/>
              <a:cxnLst/>
              <a:rect l="l" t="t" r="r" b="b"/>
              <a:pathLst>
                <a:path w="701" h="419" extrusionOk="0">
                  <a:moveTo>
                    <a:pt x="671" y="1"/>
                  </a:moveTo>
                  <a:cubicBezTo>
                    <a:pt x="607" y="1"/>
                    <a:pt x="465" y="60"/>
                    <a:pt x="300" y="143"/>
                  </a:cubicBezTo>
                  <a:cubicBezTo>
                    <a:pt x="134" y="243"/>
                    <a:pt x="0" y="376"/>
                    <a:pt x="0" y="410"/>
                  </a:cubicBezTo>
                  <a:cubicBezTo>
                    <a:pt x="6" y="415"/>
                    <a:pt x="16" y="418"/>
                    <a:pt x="30" y="418"/>
                  </a:cubicBezTo>
                  <a:cubicBezTo>
                    <a:pt x="94" y="418"/>
                    <a:pt x="236" y="358"/>
                    <a:pt x="400" y="276"/>
                  </a:cubicBezTo>
                  <a:cubicBezTo>
                    <a:pt x="567" y="143"/>
                    <a:pt x="701" y="43"/>
                    <a:pt x="701" y="9"/>
                  </a:cubicBezTo>
                  <a:cubicBezTo>
                    <a:pt x="695" y="3"/>
                    <a:pt x="685"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a:off x="4127113" y="2726428"/>
              <a:ext cx="8848" cy="5039"/>
            </a:xfrm>
            <a:custGeom>
              <a:avLst/>
              <a:gdLst/>
              <a:ahLst/>
              <a:cxnLst/>
              <a:rect l="l" t="t" r="r" b="b"/>
              <a:pathLst>
                <a:path w="734" h="418" extrusionOk="0">
                  <a:moveTo>
                    <a:pt x="671" y="0"/>
                  </a:moveTo>
                  <a:cubicBezTo>
                    <a:pt x="608" y="0"/>
                    <a:pt x="471" y="60"/>
                    <a:pt x="334" y="142"/>
                  </a:cubicBezTo>
                  <a:cubicBezTo>
                    <a:pt x="134" y="242"/>
                    <a:pt x="0" y="376"/>
                    <a:pt x="0" y="409"/>
                  </a:cubicBezTo>
                  <a:cubicBezTo>
                    <a:pt x="6" y="415"/>
                    <a:pt x="15" y="417"/>
                    <a:pt x="29" y="417"/>
                  </a:cubicBezTo>
                  <a:cubicBezTo>
                    <a:pt x="92" y="417"/>
                    <a:pt x="235" y="353"/>
                    <a:pt x="400" y="242"/>
                  </a:cubicBezTo>
                  <a:cubicBezTo>
                    <a:pt x="567" y="142"/>
                    <a:pt x="734" y="42"/>
                    <a:pt x="701" y="9"/>
                  </a:cubicBezTo>
                  <a:cubicBezTo>
                    <a:pt x="695" y="3"/>
                    <a:pt x="685" y="0"/>
                    <a:pt x="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a:off x="4143593" y="2716735"/>
              <a:ext cx="9258" cy="5075"/>
            </a:xfrm>
            <a:custGeom>
              <a:avLst/>
              <a:gdLst/>
              <a:ahLst/>
              <a:cxnLst/>
              <a:rect l="l" t="t" r="r" b="b"/>
              <a:pathLst>
                <a:path w="768" h="421" extrusionOk="0">
                  <a:moveTo>
                    <a:pt x="704" y="0"/>
                  </a:moveTo>
                  <a:cubicBezTo>
                    <a:pt x="642" y="0"/>
                    <a:pt x="495" y="44"/>
                    <a:pt x="368" y="146"/>
                  </a:cubicBezTo>
                  <a:cubicBezTo>
                    <a:pt x="168" y="246"/>
                    <a:pt x="1" y="379"/>
                    <a:pt x="34" y="412"/>
                  </a:cubicBezTo>
                  <a:cubicBezTo>
                    <a:pt x="40" y="418"/>
                    <a:pt x="49" y="421"/>
                    <a:pt x="63" y="421"/>
                  </a:cubicBezTo>
                  <a:cubicBezTo>
                    <a:pt x="126" y="421"/>
                    <a:pt x="269" y="356"/>
                    <a:pt x="434" y="246"/>
                  </a:cubicBezTo>
                  <a:cubicBezTo>
                    <a:pt x="601" y="146"/>
                    <a:pt x="768" y="45"/>
                    <a:pt x="735" y="12"/>
                  </a:cubicBezTo>
                  <a:cubicBezTo>
                    <a:pt x="735" y="4"/>
                    <a:pt x="723" y="0"/>
                    <a:pt x="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a:off x="4160484" y="2706716"/>
              <a:ext cx="8860" cy="5449"/>
            </a:xfrm>
            <a:custGeom>
              <a:avLst/>
              <a:gdLst/>
              <a:ahLst/>
              <a:cxnLst/>
              <a:rect l="l" t="t" r="r" b="b"/>
              <a:pathLst>
                <a:path w="735" h="452" extrusionOk="0">
                  <a:moveTo>
                    <a:pt x="718" y="1"/>
                  </a:moveTo>
                  <a:cubicBezTo>
                    <a:pt x="667" y="1"/>
                    <a:pt x="506" y="65"/>
                    <a:pt x="368" y="176"/>
                  </a:cubicBezTo>
                  <a:cubicBezTo>
                    <a:pt x="168" y="276"/>
                    <a:pt x="1" y="409"/>
                    <a:pt x="34" y="443"/>
                  </a:cubicBezTo>
                  <a:cubicBezTo>
                    <a:pt x="40" y="449"/>
                    <a:pt x="49" y="451"/>
                    <a:pt x="63" y="451"/>
                  </a:cubicBezTo>
                  <a:cubicBezTo>
                    <a:pt x="126" y="451"/>
                    <a:pt x="269" y="387"/>
                    <a:pt x="434" y="276"/>
                  </a:cubicBezTo>
                  <a:cubicBezTo>
                    <a:pt x="601" y="176"/>
                    <a:pt x="735" y="43"/>
                    <a:pt x="735" y="9"/>
                  </a:cubicBezTo>
                  <a:cubicBezTo>
                    <a:pt x="735" y="3"/>
                    <a:pt x="729" y="1"/>
                    <a:pt x="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a:off x="4177784" y="2697071"/>
              <a:ext cx="8451" cy="5039"/>
            </a:xfrm>
            <a:custGeom>
              <a:avLst/>
              <a:gdLst/>
              <a:ahLst/>
              <a:cxnLst/>
              <a:rect l="l" t="t" r="r" b="b"/>
              <a:pathLst>
                <a:path w="701" h="418" extrusionOk="0">
                  <a:moveTo>
                    <a:pt x="684" y="0"/>
                  </a:moveTo>
                  <a:cubicBezTo>
                    <a:pt x="633" y="0"/>
                    <a:pt x="472" y="65"/>
                    <a:pt x="334" y="175"/>
                  </a:cubicBezTo>
                  <a:cubicBezTo>
                    <a:pt x="134" y="275"/>
                    <a:pt x="0" y="376"/>
                    <a:pt x="0" y="409"/>
                  </a:cubicBezTo>
                  <a:cubicBezTo>
                    <a:pt x="6" y="415"/>
                    <a:pt x="16" y="418"/>
                    <a:pt x="30" y="418"/>
                  </a:cubicBezTo>
                  <a:cubicBezTo>
                    <a:pt x="94" y="418"/>
                    <a:pt x="236" y="358"/>
                    <a:pt x="400" y="275"/>
                  </a:cubicBezTo>
                  <a:cubicBezTo>
                    <a:pt x="601" y="175"/>
                    <a:pt x="701" y="42"/>
                    <a:pt x="701" y="9"/>
                  </a:cubicBezTo>
                  <a:cubicBezTo>
                    <a:pt x="701" y="3"/>
                    <a:pt x="695"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6"/>
            <p:cNvSpPr/>
            <p:nvPr/>
          </p:nvSpPr>
          <p:spPr>
            <a:xfrm>
              <a:off x="4189443" y="2680277"/>
              <a:ext cx="2025" cy="10066"/>
            </a:xfrm>
            <a:custGeom>
              <a:avLst/>
              <a:gdLst/>
              <a:ahLst/>
              <a:cxnLst/>
              <a:rect l="l" t="t" r="r" b="b"/>
              <a:pathLst>
                <a:path w="168" h="835" extrusionOk="0">
                  <a:moveTo>
                    <a:pt x="101" y="1"/>
                  </a:moveTo>
                  <a:cubicBezTo>
                    <a:pt x="67" y="1"/>
                    <a:pt x="0" y="167"/>
                    <a:pt x="0" y="401"/>
                  </a:cubicBezTo>
                  <a:cubicBezTo>
                    <a:pt x="0" y="634"/>
                    <a:pt x="34" y="835"/>
                    <a:pt x="67" y="835"/>
                  </a:cubicBezTo>
                  <a:cubicBezTo>
                    <a:pt x="134" y="835"/>
                    <a:pt x="167" y="634"/>
                    <a:pt x="167" y="401"/>
                  </a:cubicBezTo>
                  <a:cubicBezTo>
                    <a:pt x="167" y="167"/>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6"/>
            <p:cNvSpPr/>
            <p:nvPr/>
          </p:nvSpPr>
          <p:spPr>
            <a:xfrm>
              <a:off x="4189841" y="2660577"/>
              <a:ext cx="1627" cy="10066"/>
            </a:xfrm>
            <a:custGeom>
              <a:avLst/>
              <a:gdLst/>
              <a:ahLst/>
              <a:cxnLst/>
              <a:rect l="l" t="t" r="r" b="b"/>
              <a:pathLst>
                <a:path w="135" h="835" extrusionOk="0">
                  <a:moveTo>
                    <a:pt x="68" y="0"/>
                  </a:moveTo>
                  <a:cubicBezTo>
                    <a:pt x="34" y="0"/>
                    <a:pt x="1" y="200"/>
                    <a:pt x="1" y="434"/>
                  </a:cubicBezTo>
                  <a:cubicBezTo>
                    <a:pt x="1" y="667"/>
                    <a:pt x="34" y="834"/>
                    <a:pt x="68" y="834"/>
                  </a:cubicBezTo>
                  <a:cubicBezTo>
                    <a:pt x="101" y="834"/>
                    <a:pt x="134" y="667"/>
                    <a:pt x="134" y="434"/>
                  </a:cubicBezTo>
                  <a:cubicBezTo>
                    <a:pt x="134" y="200"/>
                    <a:pt x="101"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6"/>
            <p:cNvSpPr/>
            <p:nvPr/>
          </p:nvSpPr>
          <p:spPr>
            <a:xfrm>
              <a:off x="4189841" y="2641263"/>
              <a:ext cx="2025" cy="10066"/>
            </a:xfrm>
            <a:custGeom>
              <a:avLst/>
              <a:gdLst/>
              <a:ahLst/>
              <a:cxnLst/>
              <a:rect l="l" t="t" r="r" b="b"/>
              <a:pathLst>
                <a:path w="168" h="835" extrusionOk="0">
                  <a:moveTo>
                    <a:pt x="101" y="1"/>
                  </a:moveTo>
                  <a:cubicBezTo>
                    <a:pt x="34" y="1"/>
                    <a:pt x="1" y="168"/>
                    <a:pt x="1" y="401"/>
                  </a:cubicBezTo>
                  <a:cubicBezTo>
                    <a:pt x="1" y="635"/>
                    <a:pt x="34" y="835"/>
                    <a:pt x="68" y="835"/>
                  </a:cubicBezTo>
                  <a:cubicBezTo>
                    <a:pt x="101" y="835"/>
                    <a:pt x="134" y="635"/>
                    <a:pt x="168" y="401"/>
                  </a:cubicBezTo>
                  <a:cubicBezTo>
                    <a:pt x="168" y="168"/>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6"/>
            <p:cNvSpPr/>
            <p:nvPr/>
          </p:nvSpPr>
          <p:spPr>
            <a:xfrm>
              <a:off x="4190250" y="2621563"/>
              <a:ext cx="1615" cy="10066"/>
            </a:xfrm>
            <a:custGeom>
              <a:avLst/>
              <a:gdLst/>
              <a:ahLst/>
              <a:cxnLst/>
              <a:rect l="l" t="t" r="r" b="b"/>
              <a:pathLst>
                <a:path w="134" h="835" extrusionOk="0">
                  <a:moveTo>
                    <a:pt x="67" y="0"/>
                  </a:moveTo>
                  <a:cubicBezTo>
                    <a:pt x="34" y="0"/>
                    <a:pt x="0" y="201"/>
                    <a:pt x="0" y="434"/>
                  </a:cubicBezTo>
                  <a:cubicBezTo>
                    <a:pt x="0" y="668"/>
                    <a:pt x="34" y="834"/>
                    <a:pt x="67" y="834"/>
                  </a:cubicBezTo>
                  <a:cubicBezTo>
                    <a:pt x="100" y="834"/>
                    <a:pt x="134" y="668"/>
                    <a:pt x="134" y="434"/>
                  </a:cubicBezTo>
                  <a:cubicBezTo>
                    <a:pt x="134" y="201"/>
                    <a:pt x="10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6"/>
            <p:cNvSpPr/>
            <p:nvPr/>
          </p:nvSpPr>
          <p:spPr>
            <a:xfrm>
              <a:off x="4190250" y="2602261"/>
              <a:ext cx="1615" cy="10066"/>
            </a:xfrm>
            <a:custGeom>
              <a:avLst/>
              <a:gdLst/>
              <a:ahLst/>
              <a:cxnLst/>
              <a:rect l="l" t="t" r="r" b="b"/>
              <a:pathLst>
                <a:path w="134" h="835" extrusionOk="0">
                  <a:moveTo>
                    <a:pt x="67" y="0"/>
                  </a:moveTo>
                  <a:cubicBezTo>
                    <a:pt x="34" y="0"/>
                    <a:pt x="0" y="167"/>
                    <a:pt x="0" y="434"/>
                  </a:cubicBezTo>
                  <a:cubicBezTo>
                    <a:pt x="0" y="667"/>
                    <a:pt x="34" y="834"/>
                    <a:pt x="67" y="834"/>
                  </a:cubicBezTo>
                  <a:cubicBezTo>
                    <a:pt x="100" y="834"/>
                    <a:pt x="134" y="667"/>
                    <a:pt x="134" y="434"/>
                  </a:cubicBezTo>
                  <a:cubicBezTo>
                    <a:pt x="134" y="167"/>
                    <a:pt x="10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6"/>
            <p:cNvSpPr/>
            <p:nvPr/>
          </p:nvSpPr>
          <p:spPr>
            <a:xfrm>
              <a:off x="4190250" y="2582959"/>
              <a:ext cx="2013" cy="10066"/>
            </a:xfrm>
            <a:custGeom>
              <a:avLst/>
              <a:gdLst/>
              <a:ahLst/>
              <a:cxnLst/>
              <a:rect l="l" t="t" r="r" b="b"/>
              <a:pathLst>
                <a:path w="167" h="835" extrusionOk="0">
                  <a:moveTo>
                    <a:pt x="100" y="0"/>
                  </a:moveTo>
                  <a:cubicBezTo>
                    <a:pt x="67" y="0"/>
                    <a:pt x="34" y="167"/>
                    <a:pt x="34" y="400"/>
                  </a:cubicBezTo>
                  <a:cubicBezTo>
                    <a:pt x="0" y="634"/>
                    <a:pt x="34" y="834"/>
                    <a:pt x="100" y="834"/>
                  </a:cubicBezTo>
                  <a:cubicBezTo>
                    <a:pt x="134" y="834"/>
                    <a:pt x="167" y="634"/>
                    <a:pt x="167" y="400"/>
                  </a:cubicBezTo>
                  <a:cubicBezTo>
                    <a:pt x="167" y="167"/>
                    <a:pt x="134"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6"/>
            <p:cNvSpPr/>
            <p:nvPr/>
          </p:nvSpPr>
          <p:spPr>
            <a:xfrm>
              <a:off x="4190648" y="2563248"/>
              <a:ext cx="1615" cy="10066"/>
            </a:xfrm>
            <a:custGeom>
              <a:avLst/>
              <a:gdLst/>
              <a:ahLst/>
              <a:cxnLst/>
              <a:rect l="l" t="t" r="r" b="b"/>
              <a:pathLst>
                <a:path w="134" h="835" extrusionOk="0">
                  <a:moveTo>
                    <a:pt x="67" y="1"/>
                  </a:moveTo>
                  <a:cubicBezTo>
                    <a:pt x="34" y="1"/>
                    <a:pt x="1" y="201"/>
                    <a:pt x="1" y="434"/>
                  </a:cubicBezTo>
                  <a:cubicBezTo>
                    <a:pt x="1" y="668"/>
                    <a:pt x="34" y="835"/>
                    <a:pt x="67" y="835"/>
                  </a:cubicBezTo>
                  <a:cubicBezTo>
                    <a:pt x="101" y="835"/>
                    <a:pt x="134" y="668"/>
                    <a:pt x="134" y="434"/>
                  </a:cubicBezTo>
                  <a:cubicBezTo>
                    <a:pt x="134" y="201"/>
                    <a:pt x="1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6"/>
            <p:cNvSpPr/>
            <p:nvPr/>
          </p:nvSpPr>
          <p:spPr>
            <a:xfrm>
              <a:off x="4190648" y="2543946"/>
              <a:ext cx="2025" cy="10066"/>
            </a:xfrm>
            <a:custGeom>
              <a:avLst/>
              <a:gdLst/>
              <a:ahLst/>
              <a:cxnLst/>
              <a:rect l="l" t="t" r="r" b="b"/>
              <a:pathLst>
                <a:path w="168" h="835" extrusionOk="0">
                  <a:moveTo>
                    <a:pt x="67" y="1"/>
                  </a:moveTo>
                  <a:cubicBezTo>
                    <a:pt x="34" y="1"/>
                    <a:pt x="1" y="167"/>
                    <a:pt x="1" y="401"/>
                  </a:cubicBezTo>
                  <a:cubicBezTo>
                    <a:pt x="1" y="634"/>
                    <a:pt x="34" y="834"/>
                    <a:pt x="67" y="834"/>
                  </a:cubicBezTo>
                  <a:cubicBezTo>
                    <a:pt x="101" y="834"/>
                    <a:pt x="134" y="634"/>
                    <a:pt x="134" y="401"/>
                  </a:cubicBezTo>
                  <a:cubicBezTo>
                    <a:pt x="167" y="167"/>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6"/>
            <p:cNvSpPr/>
            <p:nvPr/>
          </p:nvSpPr>
          <p:spPr>
            <a:xfrm>
              <a:off x="4191046" y="2524246"/>
              <a:ext cx="1627" cy="10054"/>
            </a:xfrm>
            <a:custGeom>
              <a:avLst/>
              <a:gdLst/>
              <a:ahLst/>
              <a:cxnLst/>
              <a:rect l="l" t="t" r="r" b="b"/>
              <a:pathLst>
                <a:path w="135" h="834" extrusionOk="0">
                  <a:moveTo>
                    <a:pt x="68" y="0"/>
                  </a:moveTo>
                  <a:cubicBezTo>
                    <a:pt x="34" y="0"/>
                    <a:pt x="1" y="200"/>
                    <a:pt x="1" y="434"/>
                  </a:cubicBezTo>
                  <a:cubicBezTo>
                    <a:pt x="1" y="667"/>
                    <a:pt x="34" y="834"/>
                    <a:pt x="68" y="834"/>
                  </a:cubicBezTo>
                  <a:cubicBezTo>
                    <a:pt x="101" y="834"/>
                    <a:pt x="134" y="667"/>
                    <a:pt x="134" y="434"/>
                  </a:cubicBezTo>
                  <a:cubicBezTo>
                    <a:pt x="134" y="200"/>
                    <a:pt x="101"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6"/>
            <p:cNvSpPr/>
            <p:nvPr/>
          </p:nvSpPr>
          <p:spPr>
            <a:xfrm>
              <a:off x="4358349" y="2693551"/>
              <a:ext cx="10066" cy="1615"/>
            </a:xfrm>
            <a:custGeom>
              <a:avLst/>
              <a:gdLst/>
              <a:ahLst/>
              <a:cxnLst/>
              <a:rect l="l" t="t" r="r" b="b"/>
              <a:pathLst>
                <a:path w="835" h="134" extrusionOk="0">
                  <a:moveTo>
                    <a:pt x="401" y="0"/>
                  </a:moveTo>
                  <a:cubicBezTo>
                    <a:pt x="167" y="0"/>
                    <a:pt x="0" y="34"/>
                    <a:pt x="0" y="67"/>
                  </a:cubicBezTo>
                  <a:cubicBezTo>
                    <a:pt x="0" y="100"/>
                    <a:pt x="167" y="134"/>
                    <a:pt x="401" y="134"/>
                  </a:cubicBezTo>
                  <a:cubicBezTo>
                    <a:pt x="634" y="134"/>
                    <a:pt x="834" y="100"/>
                    <a:pt x="834" y="67"/>
                  </a:cubicBezTo>
                  <a:cubicBezTo>
                    <a:pt x="834" y="34"/>
                    <a:pt x="634"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6"/>
            <p:cNvSpPr/>
            <p:nvPr/>
          </p:nvSpPr>
          <p:spPr>
            <a:xfrm>
              <a:off x="4338637" y="2693551"/>
              <a:ext cx="10066" cy="1615"/>
            </a:xfrm>
            <a:custGeom>
              <a:avLst/>
              <a:gdLst/>
              <a:ahLst/>
              <a:cxnLst/>
              <a:rect l="l" t="t" r="r" b="b"/>
              <a:pathLst>
                <a:path w="835" h="134" extrusionOk="0">
                  <a:moveTo>
                    <a:pt x="435" y="0"/>
                  </a:moveTo>
                  <a:cubicBezTo>
                    <a:pt x="201" y="0"/>
                    <a:pt x="1" y="34"/>
                    <a:pt x="1" y="67"/>
                  </a:cubicBezTo>
                  <a:cubicBezTo>
                    <a:pt x="1" y="100"/>
                    <a:pt x="201" y="134"/>
                    <a:pt x="435" y="134"/>
                  </a:cubicBezTo>
                  <a:cubicBezTo>
                    <a:pt x="668" y="134"/>
                    <a:pt x="835" y="100"/>
                    <a:pt x="835" y="67"/>
                  </a:cubicBezTo>
                  <a:cubicBezTo>
                    <a:pt x="835" y="34"/>
                    <a:pt x="668"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6"/>
            <p:cNvSpPr/>
            <p:nvPr/>
          </p:nvSpPr>
          <p:spPr>
            <a:xfrm>
              <a:off x="4319335" y="2693551"/>
              <a:ext cx="10066" cy="1615"/>
            </a:xfrm>
            <a:custGeom>
              <a:avLst/>
              <a:gdLst/>
              <a:ahLst/>
              <a:cxnLst/>
              <a:rect l="l" t="t" r="r" b="b"/>
              <a:pathLst>
                <a:path w="835" h="134" extrusionOk="0">
                  <a:moveTo>
                    <a:pt x="401" y="0"/>
                  </a:moveTo>
                  <a:cubicBezTo>
                    <a:pt x="168" y="0"/>
                    <a:pt x="1" y="34"/>
                    <a:pt x="1" y="67"/>
                  </a:cubicBezTo>
                  <a:cubicBezTo>
                    <a:pt x="1" y="100"/>
                    <a:pt x="168" y="134"/>
                    <a:pt x="401" y="134"/>
                  </a:cubicBezTo>
                  <a:cubicBezTo>
                    <a:pt x="635" y="134"/>
                    <a:pt x="835" y="100"/>
                    <a:pt x="835" y="67"/>
                  </a:cubicBezTo>
                  <a:cubicBezTo>
                    <a:pt x="835" y="34"/>
                    <a:pt x="635"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6"/>
            <p:cNvSpPr/>
            <p:nvPr/>
          </p:nvSpPr>
          <p:spPr>
            <a:xfrm>
              <a:off x="4299635" y="2693551"/>
              <a:ext cx="10066" cy="1615"/>
            </a:xfrm>
            <a:custGeom>
              <a:avLst/>
              <a:gdLst/>
              <a:ahLst/>
              <a:cxnLst/>
              <a:rect l="l" t="t" r="r" b="b"/>
              <a:pathLst>
                <a:path w="835" h="134" extrusionOk="0">
                  <a:moveTo>
                    <a:pt x="434" y="0"/>
                  </a:moveTo>
                  <a:cubicBezTo>
                    <a:pt x="200" y="0"/>
                    <a:pt x="0" y="34"/>
                    <a:pt x="0" y="67"/>
                  </a:cubicBezTo>
                  <a:cubicBezTo>
                    <a:pt x="0" y="100"/>
                    <a:pt x="200"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6"/>
            <p:cNvSpPr/>
            <p:nvPr/>
          </p:nvSpPr>
          <p:spPr>
            <a:xfrm>
              <a:off x="4280334" y="2693551"/>
              <a:ext cx="10066" cy="1615"/>
            </a:xfrm>
            <a:custGeom>
              <a:avLst/>
              <a:gdLst/>
              <a:ahLst/>
              <a:cxnLst/>
              <a:rect l="l" t="t" r="r" b="b"/>
              <a:pathLst>
                <a:path w="835" h="134" extrusionOk="0">
                  <a:moveTo>
                    <a:pt x="434" y="0"/>
                  </a:moveTo>
                  <a:cubicBezTo>
                    <a:pt x="167" y="0"/>
                    <a:pt x="0" y="34"/>
                    <a:pt x="0" y="67"/>
                  </a:cubicBezTo>
                  <a:cubicBezTo>
                    <a:pt x="0" y="100"/>
                    <a:pt x="167"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6"/>
            <p:cNvSpPr/>
            <p:nvPr/>
          </p:nvSpPr>
          <p:spPr>
            <a:xfrm>
              <a:off x="4260622" y="2693551"/>
              <a:ext cx="10066" cy="1615"/>
            </a:xfrm>
            <a:custGeom>
              <a:avLst/>
              <a:gdLst/>
              <a:ahLst/>
              <a:cxnLst/>
              <a:rect l="l" t="t" r="r" b="b"/>
              <a:pathLst>
                <a:path w="835" h="134" extrusionOk="0">
                  <a:moveTo>
                    <a:pt x="434" y="0"/>
                  </a:moveTo>
                  <a:cubicBezTo>
                    <a:pt x="201" y="0"/>
                    <a:pt x="1" y="34"/>
                    <a:pt x="1" y="67"/>
                  </a:cubicBezTo>
                  <a:cubicBezTo>
                    <a:pt x="1" y="100"/>
                    <a:pt x="201" y="134"/>
                    <a:pt x="434" y="134"/>
                  </a:cubicBezTo>
                  <a:cubicBezTo>
                    <a:pt x="668" y="134"/>
                    <a:pt x="835" y="100"/>
                    <a:pt x="835" y="67"/>
                  </a:cubicBezTo>
                  <a:cubicBezTo>
                    <a:pt x="835" y="34"/>
                    <a:pt x="668"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6"/>
            <p:cNvSpPr/>
            <p:nvPr/>
          </p:nvSpPr>
          <p:spPr>
            <a:xfrm>
              <a:off x="4241320" y="2693551"/>
              <a:ext cx="10066" cy="1615"/>
            </a:xfrm>
            <a:custGeom>
              <a:avLst/>
              <a:gdLst/>
              <a:ahLst/>
              <a:cxnLst/>
              <a:rect l="l" t="t" r="r" b="b"/>
              <a:pathLst>
                <a:path w="835" h="134" extrusionOk="0">
                  <a:moveTo>
                    <a:pt x="401" y="0"/>
                  </a:moveTo>
                  <a:cubicBezTo>
                    <a:pt x="167" y="0"/>
                    <a:pt x="1" y="34"/>
                    <a:pt x="1" y="67"/>
                  </a:cubicBezTo>
                  <a:cubicBezTo>
                    <a:pt x="1" y="100"/>
                    <a:pt x="167" y="134"/>
                    <a:pt x="401" y="134"/>
                  </a:cubicBezTo>
                  <a:cubicBezTo>
                    <a:pt x="634" y="134"/>
                    <a:pt x="834" y="100"/>
                    <a:pt x="834" y="67"/>
                  </a:cubicBezTo>
                  <a:cubicBezTo>
                    <a:pt x="834" y="34"/>
                    <a:pt x="634"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6"/>
            <p:cNvSpPr/>
            <p:nvPr/>
          </p:nvSpPr>
          <p:spPr>
            <a:xfrm>
              <a:off x="4221620" y="2693551"/>
              <a:ext cx="10054" cy="1615"/>
            </a:xfrm>
            <a:custGeom>
              <a:avLst/>
              <a:gdLst/>
              <a:ahLst/>
              <a:cxnLst/>
              <a:rect l="l" t="t" r="r" b="b"/>
              <a:pathLst>
                <a:path w="834" h="134" extrusionOk="0">
                  <a:moveTo>
                    <a:pt x="434" y="0"/>
                  </a:moveTo>
                  <a:cubicBezTo>
                    <a:pt x="200" y="0"/>
                    <a:pt x="0" y="34"/>
                    <a:pt x="0" y="67"/>
                  </a:cubicBezTo>
                  <a:cubicBezTo>
                    <a:pt x="0" y="100"/>
                    <a:pt x="200"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6"/>
            <p:cNvSpPr/>
            <p:nvPr/>
          </p:nvSpPr>
          <p:spPr>
            <a:xfrm>
              <a:off x="4202307" y="2693551"/>
              <a:ext cx="10066" cy="1615"/>
            </a:xfrm>
            <a:custGeom>
              <a:avLst/>
              <a:gdLst/>
              <a:ahLst/>
              <a:cxnLst/>
              <a:rect l="l" t="t" r="r" b="b"/>
              <a:pathLst>
                <a:path w="835" h="134" extrusionOk="0">
                  <a:moveTo>
                    <a:pt x="401" y="0"/>
                  </a:moveTo>
                  <a:cubicBezTo>
                    <a:pt x="168" y="0"/>
                    <a:pt x="1" y="34"/>
                    <a:pt x="1" y="67"/>
                  </a:cubicBezTo>
                  <a:cubicBezTo>
                    <a:pt x="1" y="100"/>
                    <a:pt x="168" y="134"/>
                    <a:pt x="401" y="134"/>
                  </a:cubicBezTo>
                  <a:cubicBezTo>
                    <a:pt x="668" y="134"/>
                    <a:pt x="835" y="100"/>
                    <a:pt x="835" y="67"/>
                  </a:cubicBezTo>
                  <a:cubicBezTo>
                    <a:pt x="835" y="34"/>
                    <a:pt x="66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6"/>
            <p:cNvSpPr/>
            <p:nvPr/>
          </p:nvSpPr>
          <p:spPr>
            <a:xfrm>
              <a:off x="4190648" y="2693551"/>
              <a:ext cx="2025" cy="1615"/>
            </a:xfrm>
            <a:custGeom>
              <a:avLst/>
              <a:gdLst/>
              <a:ahLst/>
              <a:cxnLst/>
              <a:rect l="l" t="t" r="r" b="b"/>
              <a:pathLst>
                <a:path w="168" h="134" extrusionOk="0">
                  <a:moveTo>
                    <a:pt x="67" y="0"/>
                  </a:moveTo>
                  <a:cubicBezTo>
                    <a:pt x="34" y="0"/>
                    <a:pt x="1" y="34"/>
                    <a:pt x="1" y="67"/>
                  </a:cubicBezTo>
                  <a:cubicBezTo>
                    <a:pt x="1" y="100"/>
                    <a:pt x="34" y="134"/>
                    <a:pt x="67" y="134"/>
                  </a:cubicBezTo>
                  <a:cubicBezTo>
                    <a:pt x="134" y="134"/>
                    <a:pt x="167" y="100"/>
                    <a:pt x="167" y="67"/>
                  </a:cubicBezTo>
                  <a:cubicBezTo>
                    <a:pt x="167" y="34"/>
                    <a:pt x="101"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6"/>
            <p:cNvSpPr/>
            <p:nvPr/>
          </p:nvSpPr>
          <p:spPr>
            <a:xfrm>
              <a:off x="4384486" y="2585769"/>
              <a:ext cx="22133" cy="50173"/>
            </a:xfrm>
            <a:custGeom>
              <a:avLst/>
              <a:gdLst/>
              <a:ahLst/>
              <a:cxnLst/>
              <a:rect l="l" t="t" r="r" b="b"/>
              <a:pathLst>
                <a:path w="1836" h="4162" extrusionOk="0">
                  <a:moveTo>
                    <a:pt x="1" y="1"/>
                  </a:moveTo>
                  <a:cubicBezTo>
                    <a:pt x="1" y="101"/>
                    <a:pt x="1" y="201"/>
                    <a:pt x="1" y="301"/>
                  </a:cubicBezTo>
                  <a:lnTo>
                    <a:pt x="1" y="1068"/>
                  </a:lnTo>
                  <a:cubicBezTo>
                    <a:pt x="1" y="1679"/>
                    <a:pt x="29" y="2515"/>
                    <a:pt x="33" y="3471"/>
                  </a:cubicBezTo>
                  <a:lnTo>
                    <a:pt x="33" y="3471"/>
                  </a:lnTo>
                  <a:cubicBezTo>
                    <a:pt x="20" y="3561"/>
                    <a:pt x="9" y="3650"/>
                    <a:pt x="1" y="3737"/>
                  </a:cubicBezTo>
                  <a:lnTo>
                    <a:pt x="167" y="3737"/>
                  </a:lnTo>
                  <a:cubicBezTo>
                    <a:pt x="201" y="3403"/>
                    <a:pt x="268" y="3070"/>
                    <a:pt x="368" y="2736"/>
                  </a:cubicBezTo>
                  <a:cubicBezTo>
                    <a:pt x="468" y="2436"/>
                    <a:pt x="634" y="2169"/>
                    <a:pt x="835" y="1969"/>
                  </a:cubicBezTo>
                  <a:cubicBezTo>
                    <a:pt x="910" y="1894"/>
                    <a:pt x="1022" y="1856"/>
                    <a:pt x="1130" y="1856"/>
                  </a:cubicBezTo>
                  <a:cubicBezTo>
                    <a:pt x="1166" y="1856"/>
                    <a:pt x="1202" y="1860"/>
                    <a:pt x="1235" y="1869"/>
                  </a:cubicBezTo>
                  <a:cubicBezTo>
                    <a:pt x="1335" y="1902"/>
                    <a:pt x="1468" y="1969"/>
                    <a:pt x="1502" y="2102"/>
                  </a:cubicBezTo>
                  <a:cubicBezTo>
                    <a:pt x="1735" y="2536"/>
                    <a:pt x="1769" y="3070"/>
                    <a:pt x="1568" y="3503"/>
                  </a:cubicBezTo>
                  <a:cubicBezTo>
                    <a:pt x="1402" y="3803"/>
                    <a:pt x="1101" y="4004"/>
                    <a:pt x="801" y="4070"/>
                  </a:cubicBezTo>
                  <a:cubicBezTo>
                    <a:pt x="735" y="4087"/>
                    <a:pt x="668" y="4095"/>
                    <a:pt x="601" y="4095"/>
                  </a:cubicBezTo>
                  <a:cubicBezTo>
                    <a:pt x="534" y="4095"/>
                    <a:pt x="468" y="4087"/>
                    <a:pt x="401" y="4070"/>
                  </a:cubicBezTo>
                  <a:lnTo>
                    <a:pt x="401" y="4070"/>
                  </a:lnTo>
                  <a:cubicBezTo>
                    <a:pt x="434" y="4104"/>
                    <a:pt x="468" y="4137"/>
                    <a:pt x="468" y="4137"/>
                  </a:cubicBezTo>
                  <a:cubicBezTo>
                    <a:pt x="518" y="4154"/>
                    <a:pt x="568" y="4162"/>
                    <a:pt x="618" y="4162"/>
                  </a:cubicBezTo>
                  <a:cubicBezTo>
                    <a:pt x="668" y="4162"/>
                    <a:pt x="718" y="4154"/>
                    <a:pt x="768" y="4137"/>
                  </a:cubicBezTo>
                  <a:cubicBezTo>
                    <a:pt x="1101" y="4070"/>
                    <a:pt x="1435" y="3870"/>
                    <a:pt x="1602" y="3570"/>
                  </a:cubicBezTo>
                  <a:cubicBezTo>
                    <a:pt x="1835" y="3070"/>
                    <a:pt x="1835" y="2502"/>
                    <a:pt x="1602" y="2035"/>
                  </a:cubicBezTo>
                  <a:cubicBezTo>
                    <a:pt x="1535" y="1902"/>
                    <a:pt x="1368" y="1769"/>
                    <a:pt x="1202" y="1735"/>
                  </a:cubicBezTo>
                  <a:cubicBezTo>
                    <a:pt x="1172" y="1729"/>
                    <a:pt x="1142" y="1727"/>
                    <a:pt x="1113" y="1727"/>
                  </a:cubicBezTo>
                  <a:cubicBezTo>
                    <a:pt x="977" y="1727"/>
                    <a:pt x="844" y="1786"/>
                    <a:pt x="735" y="1869"/>
                  </a:cubicBezTo>
                  <a:cubicBezTo>
                    <a:pt x="601" y="1969"/>
                    <a:pt x="501" y="2102"/>
                    <a:pt x="401" y="2236"/>
                  </a:cubicBezTo>
                  <a:cubicBezTo>
                    <a:pt x="334" y="2402"/>
                    <a:pt x="268" y="2569"/>
                    <a:pt x="201" y="2703"/>
                  </a:cubicBezTo>
                  <a:cubicBezTo>
                    <a:pt x="174" y="2791"/>
                    <a:pt x="150" y="2881"/>
                    <a:pt x="129" y="2973"/>
                  </a:cubicBezTo>
                  <a:lnTo>
                    <a:pt x="129" y="2973"/>
                  </a:lnTo>
                  <a:cubicBezTo>
                    <a:pt x="118" y="2224"/>
                    <a:pt x="93" y="1571"/>
                    <a:pt x="67" y="1068"/>
                  </a:cubicBezTo>
                  <a:cubicBezTo>
                    <a:pt x="34" y="768"/>
                    <a:pt x="34" y="501"/>
                    <a:pt x="34" y="301"/>
                  </a:cubicBezTo>
                  <a:cubicBezTo>
                    <a:pt x="34" y="201"/>
                    <a:pt x="34"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6"/>
            <p:cNvSpPr/>
            <p:nvPr/>
          </p:nvSpPr>
          <p:spPr>
            <a:xfrm>
              <a:off x="3691972" y="3454079"/>
              <a:ext cx="285523" cy="217569"/>
            </a:xfrm>
            <a:custGeom>
              <a:avLst/>
              <a:gdLst/>
              <a:ahLst/>
              <a:cxnLst/>
              <a:rect l="l" t="t" r="r" b="b"/>
              <a:pathLst>
                <a:path w="23685" h="18048" extrusionOk="0">
                  <a:moveTo>
                    <a:pt x="12215" y="1"/>
                  </a:moveTo>
                  <a:cubicBezTo>
                    <a:pt x="11470" y="1"/>
                    <a:pt x="10730" y="42"/>
                    <a:pt x="10008" y="130"/>
                  </a:cubicBezTo>
                  <a:cubicBezTo>
                    <a:pt x="8307" y="330"/>
                    <a:pt x="6639" y="864"/>
                    <a:pt x="5138" y="1698"/>
                  </a:cubicBezTo>
                  <a:cubicBezTo>
                    <a:pt x="3403" y="2599"/>
                    <a:pt x="1969" y="4033"/>
                    <a:pt x="1001" y="5768"/>
                  </a:cubicBezTo>
                  <a:cubicBezTo>
                    <a:pt x="534" y="6702"/>
                    <a:pt x="234" y="7736"/>
                    <a:pt x="101" y="8770"/>
                  </a:cubicBezTo>
                  <a:cubicBezTo>
                    <a:pt x="1" y="9904"/>
                    <a:pt x="101" y="11005"/>
                    <a:pt x="434" y="12072"/>
                  </a:cubicBezTo>
                  <a:cubicBezTo>
                    <a:pt x="601" y="12606"/>
                    <a:pt x="868" y="13140"/>
                    <a:pt x="1168" y="13640"/>
                  </a:cubicBezTo>
                  <a:cubicBezTo>
                    <a:pt x="1468" y="14107"/>
                    <a:pt x="1869" y="14574"/>
                    <a:pt x="2269" y="14941"/>
                  </a:cubicBezTo>
                  <a:cubicBezTo>
                    <a:pt x="3170" y="15741"/>
                    <a:pt x="4237" y="16309"/>
                    <a:pt x="5371" y="16675"/>
                  </a:cubicBezTo>
                  <a:cubicBezTo>
                    <a:pt x="6472" y="17042"/>
                    <a:pt x="7606" y="17309"/>
                    <a:pt x="8774" y="17476"/>
                  </a:cubicBezTo>
                  <a:cubicBezTo>
                    <a:pt x="9941" y="17643"/>
                    <a:pt x="11042" y="17810"/>
                    <a:pt x="12176" y="17943"/>
                  </a:cubicBezTo>
                  <a:cubicBezTo>
                    <a:pt x="12890" y="18007"/>
                    <a:pt x="13603" y="18047"/>
                    <a:pt x="14307" y="18047"/>
                  </a:cubicBezTo>
                  <a:cubicBezTo>
                    <a:pt x="15808" y="18047"/>
                    <a:pt x="17264" y="17865"/>
                    <a:pt x="18581" y="17343"/>
                  </a:cubicBezTo>
                  <a:cubicBezTo>
                    <a:pt x="18814" y="17243"/>
                    <a:pt x="19048" y="17142"/>
                    <a:pt x="19281" y="17009"/>
                  </a:cubicBezTo>
                  <a:cubicBezTo>
                    <a:pt x="19548" y="16909"/>
                    <a:pt x="19715" y="16776"/>
                    <a:pt x="19948" y="16642"/>
                  </a:cubicBezTo>
                  <a:cubicBezTo>
                    <a:pt x="20382" y="16375"/>
                    <a:pt x="20749" y="16042"/>
                    <a:pt x="21116" y="15708"/>
                  </a:cubicBezTo>
                  <a:cubicBezTo>
                    <a:pt x="21783" y="15041"/>
                    <a:pt x="22350" y="14240"/>
                    <a:pt x="22750" y="13373"/>
                  </a:cubicBezTo>
                  <a:cubicBezTo>
                    <a:pt x="23451" y="11805"/>
                    <a:pt x="23684" y="10071"/>
                    <a:pt x="23384" y="8370"/>
                  </a:cubicBezTo>
                  <a:cubicBezTo>
                    <a:pt x="23117" y="6969"/>
                    <a:pt x="22517" y="5668"/>
                    <a:pt x="21649" y="4567"/>
                  </a:cubicBezTo>
                  <a:cubicBezTo>
                    <a:pt x="20982" y="3733"/>
                    <a:pt x="20215" y="2999"/>
                    <a:pt x="19314" y="2399"/>
                  </a:cubicBezTo>
                  <a:cubicBezTo>
                    <a:pt x="18747" y="2032"/>
                    <a:pt x="18147" y="1731"/>
                    <a:pt x="17547" y="1498"/>
                  </a:cubicBezTo>
                  <a:cubicBezTo>
                    <a:pt x="17313" y="1398"/>
                    <a:pt x="17146" y="1365"/>
                    <a:pt x="17046" y="1298"/>
                  </a:cubicBezTo>
                  <a:cubicBezTo>
                    <a:pt x="16946" y="1264"/>
                    <a:pt x="16879" y="1264"/>
                    <a:pt x="16879" y="1264"/>
                  </a:cubicBezTo>
                  <a:lnTo>
                    <a:pt x="16879" y="1264"/>
                  </a:lnTo>
                  <a:lnTo>
                    <a:pt x="17046" y="1365"/>
                  </a:lnTo>
                  <a:cubicBezTo>
                    <a:pt x="17146" y="1398"/>
                    <a:pt x="17313" y="1465"/>
                    <a:pt x="17547" y="1531"/>
                  </a:cubicBezTo>
                  <a:cubicBezTo>
                    <a:pt x="18147" y="1798"/>
                    <a:pt x="18747" y="2132"/>
                    <a:pt x="19281" y="2499"/>
                  </a:cubicBezTo>
                  <a:cubicBezTo>
                    <a:pt x="20148" y="3066"/>
                    <a:pt x="20949" y="3800"/>
                    <a:pt x="21583" y="4634"/>
                  </a:cubicBezTo>
                  <a:cubicBezTo>
                    <a:pt x="22450" y="5734"/>
                    <a:pt x="23017" y="7035"/>
                    <a:pt x="23284" y="8403"/>
                  </a:cubicBezTo>
                  <a:cubicBezTo>
                    <a:pt x="23551" y="10071"/>
                    <a:pt x="23351" y="11772"/>
                    <a:pt x="22617" y="13306"/>
                  </a:cubicBezTo>
                  <a:cubicBezTo>
                    <a:pt x="21816" y="15108"/>
                    <a:pt x="20349" y="16509"/>
                    <a:pt x="18547" y="17209"/>
                  </a:cubicBezTo>
                  <a:cubicBezTo>
                    <a:pt x="17239" y="17705"/>
                    <a:pt x="15809" y="17881"/>
                    <a:pt x="14339" y="17881"/>
                  </a:cubicBezTo>
                  <a:cubicBezTo>
                    <a:pt x="13635" y="17881"/>
                    <a:pt x="12922" y="17841"/>
                    <a:pt x="12209" y="17776"/>
                  </a:cubicBezTo>
                  <a:cubicBezTo>
                    <a:pt x="11109" y="17676"/>
                    <a:pt x="9974" y="17509"/>
                    <a:pt x="8840" y="17309"/>
                  </a:cubicBezTo>
                  <a:cubicBezTo>
                    <a:pt x="7673" y="17142"/>
                    <a:pt x="6539" y="16909"/>
                    <a:pt x="5405" y="16542"/>
                  </a:cubicBezTo>
                  <a:cubicBezTo>
                    <a:pt x="4304" y="16175"/>
                    <a:pt x="3270" y="15608"/>
                    <a:pt x="2402" y="14841"/>
                  </a:cubicBezTo>
                  <a:cubicBezTo>
                    <a:pt x="1969" y="14474"/>
                    <a:pt x="1602" y="14007"/>
                    <a:pt x="1302" y="13540"/>
                  </a:cubicBezTo>
                  <a:cubicBezTo>
                    <a:pt x="1001" y="13073"/>
                    <a:pt x="768" y="12573"/>
                    <a:pt x="601" y="12039"/>
                  </a:cubicBezTo>
                  <a:cubicBezTo>
                    <a:pt x="268" y="11005"/>
                    <a:pt x="167" y="9904"/>
                    <a:pt x="268" y="8803"/>
                  </a:cubicBezTo>
                  <a:cubicBezTo>
                    <a:pt x="401" y="7769"/>
                    <a:pt x="701" y="6768"/>
                    <a:pt x="1168" y="5834"/>
                  </a:cubicBezTo>
                  <a:cubicBezTo>
                    <a:pt x="2102" y="4100"/>
                    <a:pt x="3503" y="2732"/>
                    <a:pt x="5238" y="1798"/>
                  </a:cubicBezTo>
                  <a:cubicBezTo>
                    <a:pt x="6705" y="998"/>
                    <a:pt x="8340" y="464"/>
                    <a:pt x="10008" y="264"/>
                  </a:cubicBezTo>
                  <a:cubicBezTo>
                    <a:pt x="10824" y="167"/>
                    <a:pt x="11640" y="115"/>
                    <a:pt x="12450" y="115"/>
                  </a:cubicBezTo>
                  <a:cubicBezTo>
                    <a:pt x="13030" y="115"/>
                    <a:pt x="13607" y="141"/>
                    <a:pt x="14177" y="197"/>
                  </a:cubicBezTo>
                  <a:cubicBezTo>
                    <a:pt x="15245" y="297"/>
                    <a:pt x="16279" y="464"/>
                    <a:pt x="17313" y="697"/>
                  </a:cubicBezTo>
                  <a:cubicBezTo>
                    <a:pt x="18180" y="864"/>
                    <a:pt x="18814" y="1031"/>
                    <a:pt x="19281" y="1131"/>
                  </a:cubicBezTo>
                  <a:lnTo>
                    <a:pt x="19781" y="1264"/>
                  </a:lnTo>
                  <a:lnTo>
                    <a:pt x="19281" y="1098"/>
                  </a:lnTo>
                  <a:cubicBezTo>
                    <a:pt x="18847" y="998"/>
                    <a:pt x="18180" y="831"/>
                    <a:pt x="17346" y="631"/>
                  </a:cubicBezTo>
                  <a:cubicBezTo>
                    <a:pt x="16312" y="397"/>
                    <a:pt x="15245" y="230"/>
                    <a:pt x="14211" y="97"/>
                  </a:cubicBezTo>
                  <a:cubicBezTo>
                    <a:pt x="13549" y="34"/>
                    <a:pt x="12880" y="1"/>
                    <a:pt x="1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6"/>
            <p:cNvSpPr/>
            <p:nvPr/>
          </p:nvSpPr>
          <p:spPr>
            <a:xfrm>
              <a:off x="3732589" y="3535518"/>
              <a:ext cx="28570" cy="64904"/>
            </a:xfrm>
            <a:custGeom>
              <a:avLst/>
              <a:gdLst/>
              <a:ahLst/>
              <a:cxnLst/>
              <a:rect l="l" t="t" r="r" b="b"/>
              <a:pathLst>
                <a:path w="2370" h="5384" extrusionOk="0">
                  <a:moveTo>
                    <a:pt x="1405" y="1"/>
                  </a:moveTo>
                  <a:cubicBezTo>
                    <a:pt x="1170" y="1"/>
                    <a:pt x="926" y="38"/>
                    <a:pt x="701" y="113"/>
                  </a:cubicBezTo>
                  <a:cubicBezTo>
                    <a:pt x="501" y="214"/>
                    <a:pt x="301" y="347"/>
                    <a:pt x="201" y="547"/>
                  </a:cubicBezTo>
                  <a:cubicBezTo>
                    <a:pt x="67" y="781"/>
                    <a:pt x="1" y="1014"/>
                    <a:pt x="1" y="1281"/>
                  </a:cubicBezTo>
                  <a:cubicBezTo>
                    <a:pt x="34" y="1815"/>
                    <a:pt x="67" y="2415"/>
                    <a:pt x="101" y="2982"/>
                  </a:cubicBezTo>
                  <a:cubicBezTo>
                    <a:pt x="134" y="3549"/>
                    <a:pt x="168" y="4116"/>
                    <a:pt x="201" y="4650"/>
                  </a:cubicBezTo>
                  <a:lnTo>
                    <a:pt x="201" y="5017"/>
                  </a:lnTo>
                  <a:cubicBezTo>
                    <a:pt x="201" y="5084"/>
                    <a:pt x="234" y="5150"/>
                    <a:pt x="268" y="5217"/>
                  </a:cubicBezTo>
                  <a:cubicBezTo>
                    <a:pt x="301" y="5284"/>
                    <a:pt x="368" y="5351"/>
                    <a:pt x="434" y="5384"/>
                  </a:cubicBezTo>
                  <a:lnTo>
                    <a:pt x="1102" y="5384"/>
                  </a:lnTo>
                  <a:lnTo>
                    <a:pt x="2036" y="5317"/>
                  </a:lnTo>
                  <a:cubicBezTo>
                    <a:pt x="2136" y="5317"/>
                    <a:pt x="2269" y="5317"/>
                    <a:pt x="2369" y="5284"/>
                  </a:cubicBezTo>
                  <a:cubicBezTo>
                    <a:pt x="2269" y="5250"/>
                    <a:pt x="2169" y="5217"/>
                    <a:pt x="2069" y="5217"/>
                  </a:cubicBezTo>
                  <a:lnTo>
                    <a:pt x="801" y="5217"/>
                  </a:lnTo>
                  <a:cubicBezTo>
                    <a:pt x="751" y="5234"/>
                    <a:pt x="701" y="5242"/>
                    <a:pt x="651" y="5242"/>
                  </a:cubicBezTo>
                  <a:cubicBezTo>
                    <a:pt x="601" y="5242"/>
                    <a:pt x="551" y="5234"/>
                    <a:pt x="501" y="5217"/>
                  </a:cubicBezTo>
                  <a:cubicBezTo>
                    <a:pt x="334" y="5184"/>
                    <a:pt x="368" y="4884"/>
                    <a:pt x="368" y="4650"/>
                  </a:cubicBezTo>
                  <a:cubicBezTo>
                    <a:pt x="334" y="4116"/>
                    <a:pt x="301" y="3549"/>
                    <a:pt x="268" y="2982"/>
                  </a:cubicBezTo>
                  <a:cubicBezTo>
                    <a:pt x="234" y="2382"/>
                    <a:pt x="168" y="1815"/>
                    <a:pt x="168" y="1314"/>
                  </a:cubicBezTo>
                  <a:cubicBezTo>
                    <a:pt x="168" y="1047"/>
                    <a:pt x="234" y="847"/>
                    <a:pt x="334" y="614"/>
                  </a:cubicBezTo>
                  <a:cubicBezTo>
                    <a:pt x="434" y="447"/>
                    <a:pt x="568" y="314"/>
                    <a:pt x="735" y="214"/>
                  </a:cubicBezTo>
                  <a:cubicBezTo>
                    <a:pt x="1035" y="113"/>
                    <a:pt x="1335" y="80"/>
                    <a:pt x="1635" y="80"/>
                  </a:cubicBezTo>
                  <a:lnTo>
                    <a:pt x="1969" y="80"/>
                  </a:lnTo>
                  <a:cubicBezTo>
                    <a:pt x="1869" y="47"/>
                    <a:pt x="1735" y="13"/>
                    <a:pt x="1635" y="13"/>
                  </a:cubicBezTo>
                  <a:cubicBezTo>
                    <a:pt x="1560" y="5"/>
                    <a:pt x="1483" y="1"/>
                    <a:pt x="1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6"/>
            <p:cNvSpPr/>
            <p:nvPr/>
          </p:nvSpPr>
          <p:spPr>
            <a:xfrm>
              <a:off x="3734602" y="3565273"/>
              <a:ext cx="20927" cy="2339"/>
            </a:xfrm>
            <a:custGeom>
              <a:avLst/>
              <a:gdLst/>
              <a:ahLst/>
              <a:cxnLst/>
              <a:rect l="l" t="t" r="r" b="b"/>
              <a:pathLst>
                <a:path w="1736" h="194" extrusionOk="0">
                  <a:moveTo>
                    <a:pt x="1103" y="1"/>
                  </a:moveTo>
                  <a:cubicBezTo>
                    <a:pt x="1026" y="1"/>
                    <a:pt x="948" y="5"/>
                    <a:pt x="868" y="14"/>
                  </a:cubicBezTo>
                  <a:cubicBezTo>
                    <a:pt x="793" y="5"/>
                    <a:pt x="718" y="1"/>
                    <a:pt x="643" y="1"/>
                  </a:cubicBezTo>
                  <a:cubicBezTo>
                    <a:pt x="420" y="1"/>
                    <a:pt x="201" y="39"/>
                    <a:pt x="1" y="114"/>
                  </a:cubicBezTo>
                  <a:cubicBezTo>
                    <a:pt x="196" y="163"/>
                    <a:pt x="409" y="194"/>
                    <a:pt x="627" y="194"/>
                  </a:cubicBezTo>
                  <a:cubicBezTo>
                    <a:pt x="707" y="194"/>
                    <a:pt x="787" y="190"/>
                    <a:pt x="868" y="181"/>
                  </a:cubicBezTo>
                  <a:cubicBezTo>
                    <a:pt x="943" y="189"/>
                    <a:pt x="1018" y="193"/>
                    <a:pt x="1092" y="193"/>
                  </a:cubicBezTo>
                  <a:cubicBezTo>
                    <a:pt x="1316" y="193"/>
                    <a:pt x="1535" y="156"/>
                    <a:pt x="1735" y="81"/>
                  </a:cubicBezTo>
                  <a:cubicBezTo>
                    <a:pt x="1515" y="32"/>
                    <a:pt x="1313"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6"/>
            <p:cNvSpPr/>
            <p:nvPr/>
          </p:nvSpPr>
          <p:spPr>
            <a:xfrm>
              <a:off x="3776027" y="3555230"/>
              <a:ext cx="31777" cy="2881"/>
            </a:xfrm>
            <a:custGeom>
              <a:avLst/>
              <a:gdLst/>
              <a:ahLst/>
              <a:cxnLst/>
              <a:rect l="l" t="t" r="r" b="b"/>
              <a:pathLst>
                <a:path w="2636" h="239" extrusionOk="0">
                  <a:moveTo>
                    <a:pt x="1627" y="1"/>
                  </a:moveTo>
                  <a:cubicBezTo>
                    <a:pt x="1520" y="1"/>
                    <a:pt x="1411" y="5"/>
                    <a:pt x="1301" y="13"/>
                  </a:cubicBezTo>
                  <a:cubicBezTo>
                    <a:pt x="868" y="13"/>
                    <a:pt x="434" y="80"/>
                    <a:pt x="0" y="213"/>
                  </a:cubicBezTo>
                  <a:cubicBezTo>
                    <a:pt x="217" y="230"/>
                    <a:pt x="434" y="238"/>
                    <a:pt x="651" y="238"/>
                  </a:cubicBezTo>
                  <a:cubicBezTo>
                    <a:pt x="868" y="238"/>
                    <a:pt x="1084" y="230"/>
                    <a:pt x="1301" y="213"/>
                  </a:cubicBezTo>
                  <a:cubicBezTo>
                    <a:pt x="1768" y="213"/>
                    <a:pt x="2202" y="213"/>
                    <a:pt x="2636" y="146"/>
                  </a:cubicBezTo>
                  <a:cubicBezTo>
                    <a:pt x="2304" y="44"/>
                    <a:pt x="1973" y="1"/>
                    <a:pt x="1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6"/>
            <p:cNvSpPr/>
            <p:nvPr/>
          </p:nvSpPr>
          <p:spPr>
            <a:xfrm>
              <a:off x="3779644" y="3579716"/>
              <a:ext cx="31379" cy="2375"/>
            </a:xfrm>
            <a:custGeom>
              <a:avLst/>
              <a:gdLst/>
              <a:ahLst/>
              <a:cxnLst/>
              <a:rect l="l" t="t" r="r" b="b"/>
              <a:pathLst>
                <a:path w="2603" h="197" extrusionOk="0">
                  <a:moveTo>
                    <a:pt x="651" y="0"/>
                  </a:moveTo>
                  <a:cubicBezTo>
                    <a:pt x="434" y="0"/>
                    <a:pt x="217" y="17"/>
                    <a:pt x="1" y="50"/>
                  </a:cubicBezTo>
                  <a:cubicBezTo>
                    <a:pt x="330" y="132"/>
                    <a:pt x="682" y="192"/>
                    <a:pt x="1056" y="192"/>
                  </a:cubicBezTo>
                  <a:cubicBezTo>
                    <a:pt x="1137" y="192"/>
                    <a:pt x="1219" y="189"/>
                    <a:pt x="1301" y="183"/>
                  </a:cubicBezTo>
                  <a:cubicBezTo>
                    <a:pt x="1418" y="192"/>
                    <a:pt x="1534" y="197"/>
                    <a:pt x="1650" y="197"/>
                  </a:cubicBezTo>
                  <a:cubicBezTo>
                    <a:pt x="1967" y="197"/>
                    <a:pt x="2285" y="166"/>
                    <a:pt x="2602" y="117"/>
                  </a:cubicBezTo>
                  <a:cubicBezTo>
                    <a:pt x="2285" y="68"/>
                    <a:pt x="1967" y="37"/>
                    <a:pt x="1650" y="37"/>
                  </a:cubicBezTo>
                  <a:cubicBezTo>
                    <a:pt x="1534" y="37"/>
                    <a:pt x="1418" y="41"/>
                    <a:pt x="1301" y="50"/>
                  </a:cubicBezTo>
                  <a:cubicBezTo>
                    <a:pt x="1085" y="17"/>
                    <a:pt x="868"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6"/>
            <p:cNvSpPr/>
            <p:nvPr/>
          </p:nvSpPr>
          <p:spPr>
            <a:xfrm>
              <a:off x="3847206" y="3556990"/>
              <a:ext cx="49872" cy="43036"/>
            </a:xfrm>
            <a:custGeom>
              <a:avLst/>
              <a:gdLst/>
              <a:ahLst/>
              <a:cxnLst/>
              <a:rect l="l" t="t" r="r" b="b"/>
              <a:pathLst>
                <a:path w="4137" h="3570" extrusionOk="0">
                  <a:moveTo>
                    <a:pt x="1135" y="0"/>
                  </a:moveTo>
                  <a:cubicBezTo>
                    <a:pt x="1001" y="0"/>
                    <a:pt x="868" y="34"/>
                    <a:pt x="734" y="100"/>
                  </a:cubicBezTo>
                  <a:cubicBezTo>
                    <a:pt x="501" y="267"/>
                    <a:pt x="367" y="467"/>
                    <a:pt x="301" y="734"/>
                  </a:cubicBezTo>
                  <a:cubicBezTo>
                    <a:pt x="234" y="968"/>
                    <a:pt x="201" y="1201"/>
                    <a:pt x="167" y="1435"/>
                  </a:cubicBezTo>
                  <a:cubicBezTo>
                    <a:pt x="156" y="1513"/>
                    <a:pt x="149" y="1588"/>
                    <a:pt x="144" y="1660"/>
                  </a:cubicBezTo>
                  <a:lnTo>
                    <a:pt x="144" y="1660"/>
                  </a:lnTo>
                  <a:cubicBezTo>
                    <a:pt x="127" y="1426"/>
                    <a:pt x="112" y="1217"/>
                    <a:pt x="101" y="1034"/>
                  </a:cubicBezTo>
                  <a:lnTo>
                    <a:pt x="67" y="401"/>
                  </a:lnTo>
                  <a:cubicBezTo>
                    <a:pt x="67" y="334"/>
                    <a:pt x="34" y="267"/>
                    <a:pt x="34" y="200"/>
                  </a:cubicBezTo>
                  <a:cubicBezTo>
                    <a:pt x="1" y="267"/>
                    <a:pt x="1" y="334"/>
                    <a:pt x="34" y="401"/>
                  </a:cubicBezTo>
                  <a:lnTo>
                    <a:pt x="34" y="1034"/>
                  </a:lnTo>
                  <a:cubicBezTo>
                    <a:pt x="34" y="1568"/>
                    <a:pt x="67" y="2335"/>
                    <a:pt x="101" y="3303"/>
                  </a:cubicBezTo>
                  <a:lnTo>
                    <a:pt x="234" y="3303"/>
                  </a:lnTo>
                  <a:cubicBezTo>
                    <a:pt x="233" y="3292"/>
                    <a:pt x="232" y="3280"/>
                    <a:pt x="231" y="3269"/>
                  </a:cubicBezTo>
                  <a:lnTo>
                    <a:pt x="234" y="3269"/>
                  </a:lnTo>
                  <a:cubicBezTo>
                    <a:pt x="227" y="3072"/>
                    <a:pt x="218" y="2882"/>
                    <a:pt x="209" y="2700"/>
                  </a:cubicBezTo>
                  <a:lnTo>
                    <a:pt x="209" y="2700"/>
                  </a:lnTo>
                  <a:cubicBezTo>
                    <a:pt x="209" y="2500"/>
                    <a:pt x="217" y="2301"/>
                    <a:pt x="234" y="2102"/>
                  </a:cubicBezTo>
                  <a:cubicBezTo>
                    <a:pt x="234" y="1902"/>
                    <a:pt x="267" y="1668"/>
                    <a:pt x="301" y="1435"/>
                  </a:cubicBezTo>
                  <a:cubicBezTo>
                    <a:pt x="301" y="1235"/>
                    <a:pt x="334" y="1001"/>
                    <a:pt x="401" y="801"/>
                  </a:cubicBezTo>
                  <a:cubicBezTo>
                    <a:pt x="468" y="567"/>
                    <a:pt x="601" y="401"/>
                    <a:pt x="801" y="267"/>
                  </a:cubicBezTo>
                  <a:cubicBezTo>
                    <a:pt x="884" y="200"/>
                    <a:pt x="993" y="167"/>
                    <a:pt x="1101" y="167"/>
                  </a:cubicBezTo>
                  <a:cubicBezTo>
                    <a:pt x="1210" y="167"/>
                    <a:pt x="1318" y="200"/>
                    <a:pt x="1402" y="267"/>
                  </a:cubicBezTo>
                  <a:cubicBezTo>
                    <a:pt x="1602" y="401"/>
                    <a:pt x="1702" y="634"/>
                    <a:pt x="1768" y="868"/>
                  </a:cubicBezTo>
                  <a:cubicBezTo>
                    <a:pt x="1802" y="1134"/>
                    <a:pt x="1835" y="1368"/>
                    <a:pt x="1869" y="1635"/>
                  </a:cubicBezTo>
                  <a:cubicBezTo>
                    <a:pt x="1935" y="2269"/>
                    <a:pt x="1935" y="2902"/>
                    <a:pt x="1902" y="3570"/>
                  </a:cubicBezTo>
                  <a:lnTo>
                    <a:pt x="2102" y="3570"/>
                  </a:lnTo>
                  <a:cubicBezTo>
                    <a:pt x="2153" y="3087"/>
                    <a:pt x="2165" y="2585"/>
                    <a:pt x="2138" y="2094"/>
                  </a:cubicBezTo>
                  <a:lnTo>
                    <a:pt x="2138" y="2094"/>
                  </a:lnTo>
                  <a:cubicBezTo>
                    <a:pt x="2210" y="1704"/>
                    <a:pt x="2320" y="1326"/>
                    <a:pt x="2469" y="968"/>
                  </a:cubicBezTo>
                  <a:cubicBezTo>
                    <a:pt x="2536" y="801"/>
                    <a:pt x="2669" y="667"/>
                    <a:pt x="2803" y="534"/>
                  </a:cubicBezTo>
                  <a:cubicBezTo>
                    <a:pt x="2869" y="484"/>
                    <a:pt x="2953" y="459"/>
                    <a:pt x="3036" y="459"/>
                  </a:cubicBezTo>
                  <a:cubicBezTo>
                    <a:pt x="3119" y="459"/>
                    <a:pt x="3203" y="484"/>
                    <a:pt x="3270" y="534"/>
                  </a:cubicBezTo>
                  <a:cubicBezTo>
                    <a:pt x="3503" y="701"/>
                    <a:pt x="3670" y="1001"/>
                    <a:pt x="3737" y="1301"/>
                  </a:cubicBezTo>
                  <a:cubicBezTo>
                    <a:pt x="3903" y="1735"/>
                    <a:pt x="3970" y="2202"/>
                    <a:pt x="4003" y="2669"/>
                  </a:cubicBezTo>
                  <a:lnTo>
                    <a:pt x="4003" y="3169"/>
                  </a:lnTo>
                  <a:cubicBezTo>
                    <a:pt x="4037" y="3136"/>
                    <a:pt x="4070" y="3103"/>
                    <a:pt x="4103" y="3069"/>
                  </a:cubicBezTo>
                  <a:cubicBezTo>
                    <a:pt x="4137" y="2969"/>
                    <a:pt x="4137" y="2836"/>
                    <a:pt x="4137" y="2669"/>
                  </a:cubicBezTo>
                  <a:cubicBezTo>
                    <a:pt x="4137" y="2202"/>
                    <a:pt x="4070" y="1735"/>
                    <a:pt x="3937" y="1268"/>
                  </a:cubicBezTo>
                  <a:cubicBezTo>
                    <a:pt x="3870" y="934"/>
                    <a:pt x="3670" y="634"/>
                    <a:pt x="3403" y="401"/>
                  </a:cubicBezTo>
                  <a:cubicBezTo>
                    <a:pt x="3319" y="359"/>
                    <a:pt x="3229" y="340"/>
                    <a:pt x="3141" y="340"/>
                  </a:cubicBezTo>
                  <a:cubicBezTo>
                    <a:pt x="3019" y="340"/>
                    <a:pt x="2899" y="376"/>
                    <a:pt x="2803" y="434"/>
                  </a:cubicBezTo>
                  <a:cubicBezTo>
                    <a:pt x="2636" y="567"/>
                    <a:pt x="2502" y="734"/>
                    <a:pt x="2402" y="934"/>
                  </a:cubicBezTo>
                  <a:cubicBezTo>
                    <a:pt x="2285" y="1200"/>
                    <a:pt x="2189" y="1473"/>
                    <a:pt x="2113" y="1750"/>
                  </a:cubicBezTo>
                  <a:lnTo>
                    <a:pt x="2113" y="1750"/>
                  </a:lnTo>
                  <a:cubicBezTo>
                    <a:pt x="2110" y="1712"/>
                    <a:pt x="2106" y="1673"/>
                    <a:pt x="2102" y="1635"/>
                  </a:cubicBezTo>
                  <a:cubicBezTo>
                    <a:pt x="2069" y="1368"/>
                    <a:pt x="2035" y="1101"/>
                    <a:pt x="1969" y="834"/>
                  </a:cubicBezTo>
                  <a:cubicBezTo>
                    <a:pt x="1935" y="567"/>
                    <a:pt x="1768" y="301"/>
                    <a:pt x="1568" y="134"/>
                  </a:cubicBezTo>
                  <a:cubicBezTo>
                    <a:pt x="1435" y="34"/>
                    <a:pt x="1301" y="0"/>
                    <a:pt x="1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6"/>
            <p:cNvSpPr/>
            <p:nvPr/>
          </p:nvSpPr>
          <p:spPr>
            <a:xfrm>
              <a:off x="3905919" y="3556182"/>
              <a:ext cx="33392" cy="39492"/>
            </a:xfrm>
            <a:custGeom>
              <a:avLst/>
              <a:gdLst/>
              <a:ahLst/>
              <a:cxnLst/>
              <a:rect l="l" t="t" r="r" b="b"/>
              <a:pathLst>
                <a:path w="2770" h="3276" extrusionOk="0">
                  <a:moveTo>
                    <a:pt x="1835" y="1"/>
                  </a:moveTo>
                  <a:cubicBezTo>
                    <a:pt x="1602" y="1"/>
                    <a:pt x="1368" y="34"/>
                    <a:pt x="1168" y="134"/>
                  </a:cubicBezTo>
                  <a:cubicBezTo>
                    <a:pt x="868" y="301"/>
                    <a:pt x="601" y="534"/>
                    <a:pt x="434" y="801"/>
                  </a:cubicBezTo>
                  <a:cubicBezTo>
                    <a:pt x="1" y="1568"/>
                    <a:pt x="234" y="2536"/>
                    <a:pt x="968" y="3036"/>
                  </a:cubicBezTo>
                  <a:cubicBezTo>
                    <a:pt x="1229" y="3181"/>
                    <a:pt x="1516" y="3276"/>
                    <a:pt x="1806" y="3276"/>
                  </a:cubicBezTo>
                  <a:cubicBezTo>
                    <a:pt x="1849" y="3276"/>
                    <a:pt x="1892" y="3274"/>
                    <a:pt x="1935" y="3270"/>
                  </a:cubicBezTo>
                  <a:cubicBezTo>
                    <a:pt x="2169" y="3270"/>
                    <a:pt x="2369" y="3236"/>
                    <a:pt x="2569" y="3136"/>
                  </a:cubicBezTo>
                  <a:cubicBezTo>
                    <a:pt x="2736" y="3069"/>
                    <a:pt x="2769" y="3003"/>
                    <a:pt x="2769" y="3003"/>
                  </a:cubicBezTo>
                  <a:lnTo>
                    <a:pt x="2769" y="3003"/>
                  </a:lnTo>
                  <a:cubicBezTo>
                    <a:pt x="2502" y="3103"/>
                    <a:pt x="2236" y="3170"/>
                    <a:pt x="1935" y="3170"/>
                  </a:cubicBezTo>
                  <a:cubicBezTo>
                    <a:pt x="1635" y="3170"/>
                    <a:pt x="1335" y="3069"/>
                    <a:pt x="1068" y="2903"/>
                  </a:cubicBezTo>
                  <a:cubicBezTo>
                    <a:pt x="434" y="2436"/>
                    <a:pt x="234" y="1602"/>
                    <a:pt x="568" y="901"/>
                  </a:cubicBezTo>
                  <a:cubicBezTo>
                    <a:pt x="735" y="634"/>
                    <a:pt x="968" y="401"/>
                    <a:pt x="1235" y="234"/>
                  </a:cubicBezTo>
                  <a:cubicBezTo>
                    <a:pt x="1502" y="134"/>
                    <a:pt x="1769" y="34"/>
                    <a:pt x="2069" y="34"/>
                  </a:cubicBezTo>
                  <a:cubicBezTo>
                    <a:pt x="2002" y="1"/>
                    <a:pt x="1902" y="1"/>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6"/>
            <p:cNvSpPr/>
            <p:nvPr/>
          </p:nvSpPr>
          <p:spPr>
            <a:xfrm>
              <a:off x="3924823" y="3501086"/>
              <a:ext cx="26557" cy="39022"/>
            </a:xfrm>
            <a:custGeom>
              <a:avLst/>
              <a:gdLst/>
              <a:ahLst/>
              <a:cxnLst/>
              <a:rect l="l" t="t" r="r" b="b"/>
              <a:pathLst>
                <a:path w="2203" h="3237" extrusionOk="0">
                  <a:moveTo>
                    <a:pt x="1201" y="1"/>
                  </a:moveTo>
                  <a:cubicBezTo>
                    <a:pt x="1035" y="1"/>
                    <a:pt x="834" y="67"/>
                    <a:pt x="668" y="167"/>
                  </a:cubicBezTo>
                  <a:cubicBezTo>
                    <a:pt x="434" y="301"/>
                    <a:pt x="234" y="468"/>
                    <a:pt x="101" y="701"/>
                  </a:cubicBezTo>
                  <a:cubicBezTo>
                    <a:pt x="34" y="768"/>
                    <a:pt x="0" y="868"/>
                    <a:pt x="0" y="968"/>
                  </a:cubicBezTo>
                  <a:cubicBezTo>
                    <a:pt x="0" y="968"/>
                    <a:pt x="34" y="868"/>
                    <a:pt x="167" y="735"/>
                  </a:cubicBezTo>
                  <a:cubicBezTo>
                    <a:pt x="301" y="534"/>
                    <a:pt x="501" y="401"/>
                    <a:pt x="734" y="268"/>
                  </a:cubicBezTo>
                  <a:cubicBezTo>
                    <a:pt x="868" y="201"/>
                    <a:pt x="1035" y="134"/>
                    <a:pt x="1201" y="134"/>
                  </a:cubicBezTo>
                  <a:cubicBezTo>
                    <a:pt x="1368" y="167"/>
                    <a:pt x="1468" y="301"/>
                    <a:pt x="1535" y="501"/>
                  </a:cubicBezTo>
                  <a:cubicBezTo>
                    <a:pt x="1602" y="935"/>
                    <a:pt x="1535" y="1402"/>
                    <a:pt x="1301" y="1769"/>
                  </a:cubicBezTo>
                  <a:cubicBezTo>
                    <a:pt x="1035" y="2236"/>
                    <a:pt x="668" y="2669"/>
                    <a:pt x="267" y="3036"/>
                  </a:cubicBezTo>
                  <a:lnTo>
                    <a:pt x="67" y="3236"/>
                  </a:lnTo>
                  <a:lnTo>
                    <a:pt x="334" y="3170"/>
                  </a:lnTo>
                  <a:cubicBezTo>
                    <a:pt x="934" y="2969"/>
                    <a:pt x="1568" y="2869"/>
                    <a:pt x="2202" y="2836"/>
                  </a:cubicBezTo>
                  <a:cubicBezTo>
                    <a:pt x="2084" y="2812"/>
                    <a:pt x="1949" y="2789"/>
                    <a:pt x="1822" y="2789"/>
                  </a:cubicBezTo>
                  <a:cubicBezTo>
                    <a:pt x="1769" y="2789"/>
                    <a:pt x="1717" y="2793"/>
                    <a:pt x="1668" y="2803"/>
                  </a:cubicBezTo>
                  <a:cubicBezTo>
                    <a:pt x="1295" y="2803"/>
                    <a:pt x="921" y="2867"/>
                    <a:pt x="564" y="2961"/>
                  </a:cubicBezTo>
                  <a:lnTo>
                    <a:pt x="564" y="2961"/>
                  </a:lnTo>
                  <a:cubicBezTo>
                    <a:pt x="913" y="2634"/>
                    <a:pt x="1215" y="2263"/>
                    <a:pt x="1468" y="1869"/>
                  </a:cubicBezTo>
                  <a:cubicBezTo>
                    <a:pt x="1702" y="1435"/>
                    <a:pt x="1768" y="935"/>
                    <a:pt x="1668" y="468"/>
                  </a:cubicBezTo>
                  <a:cubicBezTo>
                    <a:pt x="1635" y="334"/>
                    <a:pt x="1602" y="234"/>
                    <a:pt x="1502" y="167"/>
                  </a:cubicBezTo>
                  <a:cubicBezTo>
                    <a:pt x="1435" y="67"/>
                    <a:pt x="1335" y="1"/>
                    <a:pt x="1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6"/>
            <p:cNvSpPr/>
            <p:nvPr/>
          </p:nvSpPr>
          <p:spPr>
            <a:xfrm>
              <a:off x="4257813" y="3455236"/>
              <a:ext cx="448374" cy="253758"/>
            </a:xfrm>
            <a:custGeom>
              <a:avLst/>
              <a:gdLst/>
              <a:ahLst/>
              <a:cxnLst/>
              <a:rect l="l" t="t" r="r" b="b"/>
              <a:pathLst>
                <a:path w="37194" h="21050" extrusionOk="0">
                  <a:moveTo>
                    <a:pt x="11375" y="1"/>
                  </a:moveTo>
                  <a:lnTo>
                    <a:pt x="2502" y="1702"/>
                  </a:lnTo>
                  <a:lnTo>
                    <a:pt x="0" y="9975"/>
                  </a:lnTo>
                  <a:lnTo>
                    <a:pt x="4937" y="17213"/>
                  </a:lnTo>
                  <a:lnTo>
                    <a:pt x="17913" y="21049"/>
                  </a:lnTo>
                  <a:lnTo>
                    <a:pt x="37193" y="17513"/>
                  </a:lnTo>
                  <a:lnTo>
                    <a:pt x="37060" y="5705"/>
                  </a:lnTo>
                  <a:lnTo>
                    <a:pt x="28420" y="3904"/>
                  </a:lnTo>
                  <a:lnTo>
                    <a:pt x="11375" y="1"/>
                  </a:ln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6"/>
            <p:cNvSpPr/>
            <p:nvPr/>
          </p:nvSpPr>
          <p:spPr>
            <a:xfrm>
              <a:off x="4031399" y="3466099"/>
              <a:ext cx="822344" cy="899966"/>
            </a:xfrm>
            <a:custGeom>
              <a:avLst/>
              <a:gdLst/>
              <a:ahLst/>
              <a:cxnLst/>
              <a:rect l="l" t="t" r="r" b="b"/>
              <a:pathLst>
                <a:path w="68216" h="74655" extrusionOk="0">
                  <a:moveTo>
                    <a:pt x="23350" y="1"/>
                  </a:moveTo>
                  <a:lnTo>
                    <a:pt x="14977" y="1969"/>
                  </a:lnTo>
                  <a:lnTo>
                    <a:pt x="0" y="74654"/>
                  </a:lnTo>
                  <a:lnTo>
                    <a:pt x="57941" y="74654"/>
                  </a:lnTo>
                  <a:cubicBezTo>
                    <a:pt x="57941" y="74654"/>
                    <a:pt x="60877" y="56941"/>
                    <a:pt x="64213" y="43999"/>
                  </a:cubicBezTo>
                  <a:cubicBezTo>
                    <a:pt x="68215" y="28488"/>
                    <a:pt x="64580" y="6338"/>
                    <a:pt x="64580" y="6338"/>
                  </a:cubicBezTo>
                  <a:lnTo>
                    <a:pt x="55840" y="4804"/>
                  </a:lnTo>
                  <a:cubicBezTo>
                    <a:pt x="55840" y="4804"/>
                    <a:pt x="55840" y="16879"/>
                    <a:pt x="43931" y="17546"/>
                  </a:cubicBezTo>
                  <a:cubicBezTo>
                    <a:pt x="43619" y="17564"/>
                    <a:pt x="43310" y="17572"/>
                    <a:pt x="43005" y="17572"/>
                  </a:cubicBezTo>
                  <a:cubicBezTo>
                    <a:pt x="29037" y="17572"/>
                    <a:pt x="23350" y="1"/>
                    <a:pt x="23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6"/>
            <p:cNvSpPr/>
            <p:nvPr/>
          </p:nvSpPr>
          <p:spPr>
            <a:xfrm>
              <a:off x="4763723" y="3541426"/>
              <a:ext cx="472508" cy="708834"/>
            </a:xfrm>
            <a:custGeom>
              <a:avLst/>
              <a:gdLst/>
              <a:ahLst/>
              <a:cxnLst/>
              <a:rect l="l" t="t" r="r" b="b"/>
              <a:pathLst>
                <a:path w="39196" h="58800" extrusionOk="0">
                  <a:moveTo>
                    <a:pt x="2905" y="1"/>
                  </a:moveTo>
                  <a:cubicBezTo>
                    <a:pt x="2665" y="1"/>
                    <a:pt x="2536" y="24"/>
                    <a:pt x="2536" y="24"/>
                  </a:cubicBezTo>
                  <a:lnTo>
                    <a:pt x="0" y="28211"/>
                  </a:lnTo>
                  <a:lnTo>
                    <a:pt x="20315" y="57031"/>
                  </a:lnTo>
                  <a:lnTo>
                    <a:pt x="25152" y="58799"/>
                  </a:lnTo>
                  <a:lnTo>
                    <a:pt x="39195" y="52461"/>
                  </a:lnTo>
                  <a:cubicBezTo>
                    <a:pt x="39195" y="52461"/>
                    <a:pt x="15311" y="10598"/>
                    <a:pt x="11008" y="5227"/>
                  </a:cubicBezTo>
                  <a:cubicBezTo>
                    <a:pt x="7176" y="444"/>
                    <a:pt x="3964" y="1"/>
                    <a:pt x="2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6"/>
            <p:cNvSpPr/>
            <p:nvPr/>
          </p:nvSpPr>
          <p:spPr>
            <a:xfrm>
              <a:off x="3924823" y="3487016"/>
              <a:ext cx="332971" cy="808215"/>
            </a:xfrm>
            <a:custGeom>
              <a:avLst/>
              <a:gdLst/>
              <a:ahLst/>
              <a:cxnLst/>
              <a:rect l="l" t="t" r="r" b="b"/>
              <a:pathLst>
                <a:path w="27621" h="67044" extrusionOk="0">
                  <a:moveTo>
                    <a:pt x="24818" y="0"/>
                  </a:moveTo>
                  <a:cubicBezTo>
                    <a:pt x="24818" y="0"/>
                    <a:pt x="11242" y="1101"/>
                    <a:pt x="6372" y="23350"/>
                  </a:cubicBezTo>
                  <a:cubicBezTo>
                    <a:pt x="4170" y="33424"/>
                    <a:pt x="1368" y="45199"/>
                    <a:pt x="568" y="53138"/>
                  </a:cubicBezTo>
                  <a:cubicBezTo>
                    <a:pt x="0" y="58876"/>
                    <a:pt x="3536" y="64847"/>
                    <a:pt x="9274" y="65580"/>
                  </a:cubicBezTo>
                  <a:lnTo>
                    <a:pt x="16479" y="66915"/>
                  </a:lnTo>
                  <a:cubicBezTo>
                    <a:pt x="16945" y="67002"/>
                    <a:pt x="17410" y="67044"/>
                    <a:pt x="17869" y="67044"/>
                  </a:cubicBezTo>
                  <a:cubicBezTo>
                    <a:pt x="21283" y="67044"/>
                    <a:pt x="24362" y="64718"/>
                    <a:pt x="25185" y="61277"/>
                  </a:cubicBezTo>
                  <a:lnTo>
                    <a:pt x="27620" y="51203"/>
                  </a:lnTo>
                  <a:lnTo>
                    <a:pt x="21149" y="49035"/>
                  </a:lnTo>
                  <a:lnTo>
                    <a:pt x="22650" y="19047"/>
                  </a:lnTo>
                  <a:lnTo>
                    <a:pt x="248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6"/>
            <p:cNvSpPr/>
            <p:nvPr/>
          </p:nvSpPr>
          <p:spPr>
            <a:xfrm>
              <a:off x="4781819" y="3730322"/>
              <a:ext cx="49076" cy="369558"/>
            </a:xfrm>
            <a:custGeom>
              <a:avLst/>
              <a:gdLst/>
              <a:ahLst/>
              <a:cxnLst/>
              <a:rect l="l" t="t" r="r" b="b"/>
              <a:pathLst>
                <a:path w="4071" h="30656" extrusionOk="0">
                  <a:moveTo>
                    <a:pt x="3436" y="0"/>
                  </a:moveTo>
                  <a:cubicBezTo>
                    <a:pt x="3436" y="100"/>
                    <a:pt x="3436" y="200"/>
                    <a:pt x="3436" y="301"/>
                  </a:cubicBezTo>
                  <a:cubicBezTo>
                    <a:pt x="3470" y="501"/>
                    <a:pt x="3503" y="801"/>
                    <a:pt x="3536" y="1168"/>
                  </a:cubicBezTo>
                  <a:cubicBezTo>
                    <a:pt x="3570" y="1368"/>
                    <a:pt x="3603" y="1601"/>
                    <a:pt x="3636" y="1835"/>
                  </a:cubicBezTo>
                  <a:cubicBezTo>
                    <a:pt x="3636" y="2068"/>
                    <a:pt x="3670" y="2335"/>
                    <a:pt x="3670" y="2602"/>
                  </a:cubicBezTo>
                  <a:cubicBezTo>
                    <a:pt x="3737" y="3169"/>
                    <a:pt x="3803" y="3803"/>
                    <a:pt x="3803" y="4504"/>
                  </a:cubicBezTo>
                  <a:cubicBezTo>
                    <a:pt x="3903" y="5905"/>
                    <a:pt x="3903" y="7572"/>
                    <a:pt x="3803" y="9440"/>
                  </a:cubicBezTo>
                  <a:cubicBezTo>
                    <a:pt x="3703" y="11275"/>
                    <a:pt x="3503" y="13310"/>
                    <a:pt x="3203" y="15445"/>
                  </a:cubicBezTo>
                  <a:cubicBezTo>
                    <a:pt x="2869" y="17546"/>
                    <a:pt x="2469" y="19581"/>
                    <a:pt x="2102" y="21382"/>
                  </a:cubicBezTo>
                  <a:cubicBezTo>
                    <a:pt x="1735" y="23217"/>
                    <a:pt x="1335" y="24818"/>
                    <a:pt x="1035" y="26219"/>
                  </a:cubicBezTo>
                  <a:lnTo>
                    <a:pt x="267" y="29455"/>
                  </a:lnTo>
                  <a:cubicBezTo>
                    <a:pt x="167" y="29822"/>
                    <a:pt x="101" y="30122"/>
                    <a:pt x="34" y="30355"/>
                  </a:cubicBezTo>
                  <a:cubicBezTo>
                    <a:pt x="34" y="30455"/>
                    <a:pt x="1" y="30555"/>
                    <a:pt x="1" y="30656"/>
                  </a:cubicBezTo>
                  <a:cubicBezTo>
                    <a:pt x="34" y="30555"/>
                    <a:pt x="67" y="30455"/>
                    <a:pt x="101" y="30355"/>
                  </a:cubicBezTo>
                  <a:cubicBezTo>
                    <a:pt x="167" y="30122"/>
                    <a:pt x="234" y="29855"/>
                    <a:pt x="334" y="29488"/>
                  </a:cubicBezTo>
                  <a:cubicBezTo>
                    <a:pt x="534" y="28721"/>
                    <a:pt x="834" y="27620"/>
                    <a:pt x="1168" y="26252"/>
                  </a:cubicBezTo>
                  <a:cubicBezTo>
                    <a:pt x="1502" y="24885"/>
                    <a:pt x="1902" y="23250"/>
                    <a:pt x="2302" y="21449"/>
                  </a:cubicBezTo>
                  <a:cubicBezTo>
                    <a:pt x="2702" y="19614"/>
                    <a:pt x="3069" y="17613"/>
                    <a:pt x="3403" y="15478"/>
                  </a:cubicBezTo>
                  <a:cubicBezTo>
                    <a:pt x="3703" y="13477"/>
                    <a:pt x="3903" y="11475"/>
                    <a:pt x="4003" y="9474"/>
                  </a:cubicBezTo>
                  <a:cubicBezTo>
                    <a:pt x="4070" y="7806"/>
                    <a:pt x="4070" y="6171"/>
                    <a:pt x="3970" y="4504"/>
                  </a:cubicBezTo>
                  <a:cubicBezTo>
                    <a:pt x="3937" y="3803"/>
                    <a:pt x="3870" y="3169"/>
                    <a:pt x="3803" y="2602"/>
                  </a:cubicBezTo>
                  <a:cubicBezTo>
                    <a:pt x="3770" y="2335"/>
                    <a:pt x="3770" y="2068"/>
                    <a:pt x="3737" y="1835"/>
                  </a:cubicBezTo>
                  <a:cubicBezTo>
                    <a:pt x="3703" y="1601"/>
                    <a:pt x="3670" y="1401"/>
                    <a:pt x="3636" y="1201"/>
                  </a:cubicBezTo>
                  <a:cubicBezTo>
                    <a:pt x="3570" y="834"/>
                    <a:pt x="3536" y="534"/>
                    <a:pt x="3503" y="301"/>
                  </a:cubicBezTo>
                  <a:cubicBezTo>
                    <a:pt x="3503" y="200"/>
                    <a:pt x="3470" y="100"/>
                    <a:pt x="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4166524" y="3747610"/>
              <a:ext cx="98923" cy="369968"/>
            </a:xfrm>
            <a:custGeom>
              <a:avLst/>
              <a:gdLst/>
              <a:ahLst/>
              <a:cxnLst/>
              <a:rect l="l" t="t" r="r" b="b"/>
              <a:pathLst>
                <a:path w="8206" h="30690" extrusionOk="0">
                  <a:moveTo>
                    <a:pt x="4136" y="1"/>
                  </a:moveTo>
                  <a:cubicBezTo>
                    <a:pt x="4136" y="1"/>
                    <a:pt x="4136" y="34"/>
                    <a:pt x="4136" y="67"/>
                  </a:cubicBezTo>
                  <a:cubicBezTo>
                    <a:pt x="4170" y="34"/>
                    <a:pt x="4170" y="1"/>
                    <a:pt x="4136" y="1"/>
                  </a:cubicBezTo>
                  <a:close/>
                  <a:moveTo>
                    <a:pt x="4136" y="67"/>
                  </a:moveTo>
                  <a:cubicBezTo>
                    <a:pt x="4103" y="167"/>
                    <a:pt x="4070" y="234"/>
                    <a:pt x="4070" y="368"/>
                  </a:cubicBezTo>
                  <a:cubicBezTo>
                    <a:pt x="4036" y="601"/>
                    <a:pt x="3970" y="968"/>
                    <a:pt x="3903" y="1402"/>
                  </a:cubicBezTo>
                  <a:cubicBezTo>
                    <a:pt x="3736" y="2369"/>
                    <a:pt x="3503" y="3703"/>
                    <a:pt x="3236" y="5338"/>
                  </a:cubicBezTo>
                  <a:cubicBezTo>
                    <a:pt x="2735" y="8674"/>
                    <a:pt x="2002" y="13210"/>
                    <a:pt x="1234" y="18247"/>
                  </a:cubicBezTo>
                  <a:lnTo>
                    <a:pt x="0" y="26253"/>
                  </a:lnTo>
                  <a:lnTo>
                    <a:pt x="0" y="26353"/>
                  </a:lnTo>
                  <a:lnTo>
                    <a:pt x="100" y="26353"/>
                  </a:lnTo>
                  <a:cubicBezTo>
                    <a:pt x="1501" y="26386"/>
                    <a:pt x="2902" y="26520"/>
                    <a:pt x="4270" y="26753"/>
                  </a:cubicBezTo>
                  <a:cubicBezTo>
                    <a:pt x="4837" y="26887"/>
                    <a:pt x="5404" y="27020"/>
                    <a:pt x="5971" y="27253"/>
                  </a:cubicBezTo>
                  <a:cubicBezTo>
                    <a:pt x="6438" y="27420"/>
                    <a:pt x="6872" y="27654"/>
                    <a:pt x="7205" y="28021"/>
                  </a:cubicBezTo>
                  <a:cubicBezTo>
                    <a:pt x="7472" y="28321"/>
                    <a:pt x="7639" y="28688"/>
                    <a:pt x="7706" y="29088"/>
                  </a:cubicBezTo>
                  <a:lnTo>
                    <a:pt x="7972" y="29955"/>
                  </a:lnTo>
                  <a:cubicBezTo>
                    <a:pt x="8039" y="30189"/>
                    <a:pt x="8106" y="30356"/>
                    <a:pt x="8139" y="30489"/>
                  </a:cubicBezTo>
                  <a:cubicBezTo>
                    <a:pt x="8173" y="30556"/>
                    <a:pt x="8173" y="30623"/>
                    <a:pt x="8206" y="30689"/>
                  </a:cubicBezTo>
                  <a:cubicBezTo>
                    <a:pt x="8206" y="30623"/>
                    <a:pt x="8173" y="30556"/>
                    <a:pt x="8173" y="30522"/>
                  </a:cubicBezTo>
                  <a:cubicBezTo>
                    <a:pt x="8139" y="30389"/>
                    <a:pt x="8106" y="30222"/>
                    <a:pt x="8039" y="29955"/>
                  </a:cubicBezTo>
                  <a:cubicBezTo>
                    <a:pt x="7972" y="29722"/>
                    <a:pt x="7872" y="29422"/>
                    <a:pt x="7772" y="29088"/>
                  </a:cubicBezTo>
                  <a:lnTo>
                    <a:pt x="7639" y="28554"/>
                  </a:lnTo>
                  <a:cubicBezTo>
                    <a:pt x="7572" y="28321"/>
                    <a:pt x="7439" y="28121"/>
                    <a:pt x="7305" y="27954"/>
                  </a:cubicBezTo>
                  <a:cubicBezTo>
                    <a:pt x="6938" y="27587"/>
                    <a:pt x="6505" y="27287"/>
                    <a:pt x="6004" y="27120"/>
                  </a:cubicBezTo>
                  <a:cubicBezTo>
                    <a:pt x="5471" y="26920"/>
                    <a:pt x="4904" y="26720"/>
                    <a:pt x="4303" y="26620"/>
                  </a:cubicBezTo>
                  <a:cubicBezTo>
                    <a:pt x="2941" y="26360"/>
                    <a:pt x="1578" y="26195"/>
                    <a:pt x="215" y="26156"/>
                  </a:cubicBezTo>
                  <a:lnTo>
                    <a:pt x="215" y="26156"/>
                  </a:lnTo>
                  <a:cubicBezTo>
                    <a:pt x="579" y="23810"/>
                    <a:pt x="1007" y="21110"/>
                    <a:pt x="1434" y="18280"/>
                  </a:cubicBezTo>
                  <a:cubicBezTo>
                    <a:pt x="2202" y="13243"/>
                    <a:pt x="2902" y="8674"/>
                    <a:pt x="3403" y="5338"/>
                  </a:cubicBezTo>
                  <a:cubicBezTo>
                    <a:pt x="3636" y="3703"/>
                    <a:pt x="3836" y="2369"/>
                    <a:pt x="3970" y="1435"/>
                  </a:cubicBezTo>
                  <a:cubicBezTo>
                    <a:pt x="4036" y="968"/>
                    <a:pt x="4070" y="634"/>
                    <a:pt x="4103" y="368"/>
                  </a:cubicBezTo>
                  <a:cubicBezTo>
                    <a:pt x="4136" y="234"/>
                    <a:pt x="4136" y="167"/>
                    <a:pt x="4136" y="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p:nvPr/>
          </p:nvSpPr>
          <p:spPr>
            <a:xfrm>
              <a:off x="4039839" y="4063446"/>
              <a:ext cx="129495" cy="95174"/>
            </a:xfrm>
            <a:custGeom>
              <a:avLst/>
              <a:gdLst/>
              <a:ahLst/>
              <a:cxnLst/>
              <a:rect l="l" t="t" r="r" b="b"/>
              <a:pathLst>
                <a:path w="10742" h="7895" extrusionOk="0">
                  <a:moveTo>
                    <a:pt x="9524" y="1"/>
                  </a:moveTo>
                  <a:cubicBezTo>
                    <a:pt x="9221" y="1"/>
                    <a:pt x="8919" y="17"/>
                    <a:pt x="8607" y="56"/>
                  </a:cubicBezTo>
                  <a:cubicBezTo>
                    <a:pt x="5138" y="456"/>
                    <a:pt x="2102" y="2658"/>
                    <a:pt x="634" y="5860"/>
                  </a:cubicBezTo>
                  <a:cubicBezTo>
                    <a:pt x="434" y="6327"/>
                    <a:pt x="267" y="6827"/>
                    <a:pt x="134" y="7328"/>
                  </a:cubicBezTo>
                  <a:cubicBezTo>
                    <a:pt x="67" y="7494"/>
                    <a:pt x="34" y="7695"/>
                    <a:pt x="1" y="7895"/>
                  </a:cubicBezTo>
                  <a:cubicBezTo>
                    <a:pt x="234" y="7228"/>
                    <a:pt x="501" y="6560"/>
                    <a:pt x="801" y="5927"/>
                  </a:cubicBezTo>
                  <a:cubicBezTo>
                    <a:pt x="2302" y="2824"/>
                    <a:pt x="5238" y="690"/>
                    <a:pt x="8640" y="223"/>
                  </a:cubicBezTo>
                  <a:cubicBezTo>
                    <a:pt x="9341" y="122"/>
                    <a:pt x="10041" y="89"/>
                    <a:pt x="10742" y="89"/>
                  </a:cubicBezTo>
                  <a:cubicBezTo>
                    <a:pt x="10541" y="22"/>
                    <a:pt x="10375" y="22"/>
                    <a:pt x="10175" y="22"/>
                  </a:cubicBezTo>
                  <a:cubicBezTo>
                    <a:pt x="9953" y="9"/>
                    <a:pt x="9738" y="1"/>
                    <a:pt x="95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6"/>
            <p:cNvSpPr/>
            <p:nvPr/>
          </p:nvSpPr>
          <p:spPr>
            <a:xfrm>
              <a:off x="4078044" y="4024300"/>
              <a:ext cx="90485" cy="37804"/>
            </a:xfrm>
            <a:custGeom>
              <a:avLst/>
              <a:gdLst/>
              <a:ahLst/>
              <a:cxnLst/>
              <a:rect l="l" t="t" r="r" b="b"/>
              <a:pathLst>
                <a:path w="7506" h="3136" extrusionOk="0">
                  <a:moveTo>
                    <a:pt x="301" y="0"/>
                  </a:moveTo>
                  <a:cubicBezTo>
                    <a:pt x="201" y="0"/>
                    <a:pt x="101" y="0"/>
                    <a:pt x="1" y="34"/>
                  </a:cubicBezTo>
                  <a:cubicBezTo>
                    <a:pt x="1" y="67"/>
                    <a:pt x="468" y="100"/>
                    <a:pt x="1201" y="201"/>
                  </a:cubicBezTo>
                  <a:cubicBezTo>
                    <a:pt x="3136" y="501"/>
                    <a:pt x="4937" y="1235"/>
                    <a:pt x="6539" y="2402"/>
                  </a:cubicBezTo>
                  <a:cubicBezTo>
                    <a:pt x="7139" y="2836"/>
                    <a:pt x="7473" y="3136"/>
                    <a:pt x="7506" y="3136"/>
                  </a:cubicBezTo>
                  <a:cubicBezTo>
                    <a:pt x="7506" y="3136"/>
                    <a:pt x="7439" y="3036"/>
                    <a:pt x="7272" y="2869"/>
                  </a:cubicBezTo>
                  <a:cubicBezTo>
                    <a:pt x="7072" y="2669"/>
                    <a:pt x="6839" y="2469"/>
                    <a:pt x="6605" y="2269"/>
                  </a:cubicBezTo>
                  <a:cubicBezTo>
                    <a:pt x="5838" y="1668"/>
                    <a:pt x="5004" y="1135"/>
                    <a:pt x="4070" y="768"/>
                  </a:cubicBezTo>
                  <a:cubicBezTo>
                    <a:pt x="3169" y="401"/>
                    <a:pt x="2202" y="167"/>
                    <a:pt x="1201" y="67"/>
                  </a:cubicBezTo>
                  <a:cubicBezTo>
                    <a:pt x="901" y="34"/>
                    <a:pt x="601" y="0"/>
                    <a:pt x="3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6"/>
            <p:cNvSpPr/>
            <p:nvPr/>
          </p:nvSpPr>
          <p:spPr>
            <a:xfrm>
              <a:off x="4198690" y="3504703"/>
              <a:ext cx="49474" cy="172929"/>
            </a:xfrm>
            <a:custGeom>
              <a:avLst/>
              <a:gdLst/>
              <a:ahLst/>
              <a:cxnLst/>
              <a:rect l="l" t="t" r="r" b="b"/>
              <a:pathLst>
                <a:path w="4104" h="14345" extrusionOk="0">
                  <a:moveTo>
                    <a:pt x="1" y="1"/>
                  </a:moveTo>
                  <a:lnTo>
                    <a:pt x="1" y="1"/>
                  </a:lnTo>
                  <a:cubicBezTo>
                    <a:pt x="67" y="201"/>
                    <a:pt x="167" y="368"/>
                    <a:pt x="301" y="535"/>
                  </a:cubicBezTo>
                  <a:cubicBezTo>
                    <a:pt x="468" y="868"/>
                    <a:pt x="735" y="1335"/>
                    <a:pt x="1068" y="1936"/>
                  </a:cubicBezTo>
                  <a:cubicBezTo>
                    <a:pt x="1869" y="3537"/>
                    <a:pt x="2536" y="5171"/>
                    <a:pt x="3036" y="6906"/>
                  </a:cubicBezTo>
                  <a:cubicBezTo>
                    <a:pt x="3503" y="8607"/>
                    <a:pt x="3803" y="10342"/>
                    <a:pt x="3937" y="12143"/>
                  </a:cubicBezTo>
                  <a:cubicBezTo>
                    <a:pt x="3970" y="12810"/>
                    <a:pt x="4004" y="13377"/>
                    <a:pt x="4004" y="13744"/>
                  </a:cubicBezTo>
                  <a:cubicBezTo>
                    <a:pt x="4004" y="13944"/>
                    <a:pt x="4004" y="14144"/>
                    <a:pt x="4037" y="14344"/>
                  </a:cubicBezTo>
                  <a:cubicBezTo>
                    <a:pt x="4070" y="14144"/>
                    <a:pt x="4070" y="13944"/>
                    <a:pt x="4070" y="13744"/>
                  </a:cubicBezTo>
                  <a:cubicBezTo>
                    <a:pt x="4104" y="13377"/>
                    <a:pt x="4104" y="12810"/>
                    <a:pt x="4070" y="12110"/>
                  </a:cubicBezTo>
                  <a:cubicBezTo>
                    <a:pt x="3903" y="8540"/>
                    <a:pt x="2936" y="5038"/>
                    <a:pt x="1202" y="1869"/>
                  </a:cubicBezTo>
                  <a:cubicBezTo>
                    <a:pt x="868" y="1268"/>
                    <a:pt x="568" y="801"/>
                    <a:pt x="368" y="501"/>
                  </a:cubicBezTo>
                  <a:cubicBezTo>
                    <a:pt x="268" y="301"/>
                    <a:pt x="134" y="1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6"/>
            <p:cNvSpPr/>
            <p:nvPr/>
          </p:nvSpPr>
          <p:spPr>
            <a:xfrm>
              <a:off x="4814395" y="3719061"/>
              <a:ext cx="44242" cy="236049"/>
            </a:xfrm>
            <a:custGeom>
              <a:avLst/>
              <a:gdLst/>
              <a:ahLst/>
              <a:cxnLst/>
              <a:rect l="l" t="t" r="r" b="b"/>
              <a:pathLst>
                <a:path w="3670" h="19581" extrusionOk="0">
                  <a:moveTo>
                    <a:pt x="634" y="0"/>
                  </a:moveTo>
                  <a:lnTo>
                    <a:pt x="634" y="0"/>
                  </a:lnTo>
                  <a:cubicBezTo>
                    <a:pt x="1602" y="6505"/>
                    <a:pt x="1401" y="13143"/>
                    <a:pt x="0" y="19581"/>
                  </a:cubicBezTo>
                  <a:lnTo>
                    <a:pt x="134" y="19581"/>
                  </a:lnTo>
                  <a:cubicBezTo>
                    <a:pt x="3570" y="13743"/>
                    <a:pt x="3670" y="6105"/>
                    <a:pt x="63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6"/>
            <p:cNvSpPr/>
            <p:nvPr/>
          </p:nvSpPr>
          <p:spPr>
            <a:xfrm>
              <a:off x="4337841" y="3977245"/>
              <a:ext cx="192217" cy="97742"/>
            </a:xfrm>
            <a:custGeom>
              <a:avLst/>
              <a:gdLst/>
              <a:ahLst/>
              <a:cxnLst/>
              <a:rect l="l" t="t" r="r" b="b"/>
              <a:pathLst>
                <a:path w="15945" h="8108" extrusionOk="0">
                  <a:moveTo>
                    <a:pt x="15945" y="1"/>
                  </a:moveTo>
                  <a:lnTo>
                    <a:pt x="15945" y="1"/>
                  </a:lnTo>
                  <a:cubicBezTo>
                    <a:pt x="14310" y="2202"/>
                    <a:pt x="11475" y="4070"/>
                    <a:pt x="8840" y="4804"/>
                  </a:cubicBezTo>
                  <a:cubicBezTo>
                    <a:pt x="7447" y="5210"/>
                    <a:pt x="5775" y="5457"/>
                    <a:pt x="4128" y="5457"/>
                  </a:cubicBezTo>
                  <a:cubicBezTo>
                    <a:pt x="2659" y="5457"/>
                    <a:pt x="1211" y="5260"/>
                    <a:pt x="0" y="4804"/>
                  </a:cubicBezTo>
                  <a:lnTo>
                    <a:pt x="0" y="4804"/>
                  </a:lnTo>
                  <a:cubicBezTo>
                    <a:pt x="1523" y="6986"/>
                    <a:pt x="4127" y="8107"/>
                    <a:pt x="6769" y="8107"/>
                  </a:cubicBezTo>
                  <a:cubicBezTo>
                    <a:pt x="7600" y="8107"/>
                    <a:pt x="8434" y="7996"/>
                    <a:pt x="9240" y="7773"/>
                  </a:cubicBezTo>
                  <a:cubicBezTo>
                    <a:pt x="12576" y="6839"/>
                    <a:pt x="15678" y="3470"/>
                    <a:pt x="15945"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6"/>
            <p:cNvSpPr/>
            <p:nvPr/>
          </p:nvSpPr>
          <p:spPr>
            <a:xfrm>
              <a:off x="4329390" y="3920942"/>
              <a:ext cx="231637" cy="123359"/>
            </a:xfrm>
            <a:custGeom>
              <a:avLst/>
              <a:gdLst/>
              <a:ahLst/>
              <a:cxnLst/>
              <a:rect l="l" t="t" r="r" b="b"/>
              <a:pathLst>
                <a:path w="19215" h="10233" extrusionOk="0">
                  <a:moveTo>
                    <a:pt x="19214" y="1"/>
                  </a:moveTo>
                  <a:cubicBezTo>
                    <a:pt x="19181" y="1"/>
                    <a:pt x="19081" y="334"/>
                    <a:pt x="18814" y="868"/>
                  </a:cubicBezTo>
                  <a:cubicBezTo>
                    <a:pt x="17380" y="4237"/>
                    <a:pt x="14778" y="6972"/>
                    <a:pt x="11509" y="8607"/>
                  </a:cubicBezTo>
                  <a:cubicBezTo>
                    <a:pt x="9453" y="9553"/>
                    <a:pt x="7231" y="10030"/>
                    <a:pt x="5009" y="10030"/>
                  </a:cubicBezTo>
                  <a:cubicBezTo>
                    <a:pt x="3627" y="10030"/>
                    <a:pt x="2245" y="9845"/>
                    <a:pt x="901" y="9474"/>
                  </a:cubicBezTo>
                  <a:cubicBezTo>
                    <a:pt x="601" y="9374"/>
                    <a:pt x="301" y="9274"/>
                    <a:pt x="1" y="9207"/>
                  </a:cubicBezTo>
                  <a:lnTo>
                    <a:pt x="1" y="9207"/>
                  </a:lnTo>
                  <a:cubicBezTo>
                    <a:pt x="67" y="9274"/>
                    <a:pt x="134" y="9274"/>
                    <a:pt x="201" y="9307"/>
                  </a:cubicBezTo>
                  <a:cubicBezTo>
                    <a:pt x="368" y="9374"/>
                    <a:pt x="568" y="9474"/>
                    <a:pt x="868" y="9541"/>
                  </a:cubicBezTo>
                  <a:cubicBezTo>
                    <a:pt x="1669" y="9808"/>
                    <a:pt x="2536" y="10008"/>
                    <a:pt x="3370" y="10108"/>
                  </a:cubicBezTo>
                  <a:cubicBezTo>
                    <a:pt x="4004" y="10191"/>
                    <a:pt x="4637" y="10233"/>
                    <a:pt x="5271" y="10233"/>
                  </a:cubicBezTo>
                  <a:cubicBezTo>
                    <a:pt x="5905" y="10233"/>
                    <a:pt x="6539" y="10191"/>
                    <a:pt x="7173" y="10108"/>
                  </a:cubicBezTo>
                  <a:cubicBezTo>
                    <a:pt x="10275" y="9708"/>
                    <a:pt x="13177" y="8340"/>
                    <a:pt x="15412" y="6138"/>
                  </a:cubicBezTo>
                  <a:cubicBezTo>
                    <a:pt x="16312" y="5271"/>
                    <a:pt x="17113" y="4270"/>
                    <a:pt x="17780" y="3203"/>
                  </a:cubicBezTo>
                  <a:cubicBezTo>
                    <a:pt x="18214" y="2469"/>
                    <a:pt x="18614" y="1702"/>
                    <a:pt x="18914" y="901"/>
                  </a:cubicBezTo>
                  <a:cubicBezTo>
                    <a:pt x="19014" y="634"/>
                    <a:pt x="19081" y="401"/>
                    <a:pt x="19148" y="234"/>
                  </a:cubicBezTo>
                  <a:cubicBezTo>
                    <a:pt x="19181" y="167"/>
                    <a:pt x="19181" y="101"/>
                    <a:pt x="19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6"/>
            <p:cNvSpPr/>
            <p:nvPr/>
          </p:nvSpPr>
          <p:spPr>
            <a:xfrm>
              <a:off x="4031797" y="4272838"/>
              <a:ext cx="176136" cy="19457"/>
            </a:xfrm>
            <a:custGeom>
              <a:avLst/>
              <a:gdLst/>
              <a:ahLst/>
              <a:cxnLst/>
              <a:rect l="l" t="t" r="r" b="b"/>
              <a:pathLst>
                <a:path w="14611" h="1614" extrusionOk="0">
                  <a:moveTo>
                    <a:pt x="14611" y="0"/>
                  </a:moveTo>
                  <a:lnTo>
                    <a:pt x="14611" y="0"/>
                  </a:lnTo>
                  <a:cubicBezTo>
                    <a:pt x="14010" y="434"/>
                    <a:pt x="13377" y="767"/>
                    <a:pt x="12710" y="1001"/>
                  </a:cubicBezTo>
                  <a:cubicBezTo>
                    <a:pt x="11942" y="1234"/>
                    <a:pt x="11175" y="1368"/>
                    <a:pt x="10375" y="1401"/>
                  </a:cubicBezTo>
                  <a:cubicBezTo>
                    <a:pt x="9407" y="1401"/>
                    <a:pt x="8406" y="1368"/>
                    <a:pt x="7439" y="1268"/>
                  </a:cubicBezTo>
                  <a:cubicBezTo>
                    <a:pt x="5371" y="1101"/>
                    <a:pt x="3536" y="801"/>
                    <a:pt x="2169" y="601"/>
                  </a:cubicBezTo>
                  <a:lnTo>
                    <a:pt x="568" y="367"/>
                  </a:lnTo>
                  <a:cubicBezTo>
                    <a:pt x="401" y="334"/>
                    <a:pt x="201" y="334"/>
                    <a:pt x="0" y="334"/>
                  </a:cubicBezTo>
                  <a:cubicBezTo>
                    <a:pt x="167" y="400"/>
                    <a:pt x="367" y="434"/>
                    <a:pt x="568" y="467"/>
                  </a:cubicBezTo>
                  <a:cubicBezTo>
                    <a:pt x="934" y="534"/>
                    <a:pt x="1468" y="634"/>
                    <a:pt x="2169" y="767"/>
                  </a:cubicBezTo>
                  <a:cubicBezTo>
                    <a:pt x="3503" y="1001"/>
                    <a:pt x="5338" y="1301"/>
                    <a:pt x="7439" y="1501"/>
                  </a:cubicBezTo>
                  <a:cubicBezTo>
                    <a:pt x="8165" y="1576"/>
                    <a:pt x="8890" y="1614"/>
                    <a:pt x="9616" y="1614"/>
                  </a:cubicBezTo>
                  <a:cubicBezTo>
                    <a:pt x="9857" y="1614"/>
                    <a:pt x="10099" y="1610"/>
                    <a:pt x="10341" y="1601"/>
                  </a:cubicBezTo>
                  <a:cubicBezTo>
                    <a:pt x="11142" y="1568"/>
                    <a:pt x="11942" y="1435"/>
                    <a:pt x="12710" y="1168"/>
                  </a:cubicBezTo>
                  <a:cubicBezTo>
                    <a:pt x="13243" y="1001"/>
                    <a:pt x="13710" y="734"/>
                    <a:pt x="14144" y="400"/>
                  </a:cubicBezTo>
                  <a:cubicBezTo>
                    <a:pt x="14277" y="334"/>
                    <a:pt x="14377" y="234"/>
                    <a:pt x="14477" y="134"/>
                  </a:cubicBezTo>
                  <a:cubicBezTo>
                    <a:pt x="14578" y="67"/>
                    <a:pt x="14611" y="0"/>
                    <a:pt x="146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6"/>
            <p:cNvSpPr/>
            <p:nvPr/>
          </p:nvSpPr>
          <p:spPr>
            <a:xfrm>
              <a:off x="4567474" y="2930419"/>
              <a:ext cx="355478" cy="574240"/>
            </a:xfrm>
            <a:custGeom>
              <a:avLst/>
              <a:gdLst/>
              <a:ahLst/>
              <a:cxnLst/>
              <a:rect l="l" t="t" r="r" b="b"/>
              <a:pathLst>
                <a:path w="29488" h="47635" extrusionOk="0">
                  <a:moveTo>
                    <a:pt x="18980" y="1"/>
                  </a:moveTo>
                  <a:lnTo>
                    <a:pt x="17246" y="1669"/>
                  </a:lnTo>
                  <a:cubicBezTo>
                    <a:pt x="10408" y="12943"/>
                    <a:pt x="2002" y="31390"/>
                    <a:pt x="0" y="44433"/>
                  </a:cubicBezTo>
                  <a:cubicBezTo>
                    <a:pt x="7606" y="46167"/>
                    <a:pt x="21015" y="47001"/>
                    <a:pt x="28587" y="47635"/>
                  </a:cubicBezTo>
                  <a:cubicBezTo>
                    <a:pt x="29488" y="44199"/>
                    <a:pt x="28387" y="31490"/>
                    <a:pt x="26653" y="28388"/>
                  </a:cubicBezTo>
                  <a:cubicBezTo>
                    <a:pt x="25785" y="26853"/>
                    <a:pt x="24351" y="25519"/>
                    <a:pt x="24351" y="23751"/>
                  </a:cubicBezTo>
                  <a:cubicBezTo>
                    <a:pt x="24351" y="21916"/>
                    <a:pt x="25985" y="20449"/>
                    <a:pt x="26152" y="18647"/>
                  </a:cubicBezTo>
                  <a:cubicBezTo>
                    <a:pt x="26319" y="16713"/>
                    <a:pt x="24885" y="15145"/>
                    <a:pt x="24084" y="13377"/>
                  </a:cubicBezTo>
                  <a:cubicBezTo>
                    <a:pt x="23017" y="11142"/>
                    <a:pt x="23083" y="8540"/>
                    <a:pt x="22683" y="6072"/>
                  </a:cubicBezTo>
                  <a:cubicBezTo>
                    <a:pt x="22316" y="3637"/>
                    <a:pt x="21249" y="968"/>
                    <a:pt x="189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6"/>
            <p:cNvSpPr/>
            <p:nvPr/>
          </p:nvSpPr>
          <p:spPr>
            <a:xfrm>
              <a:off x="4646297" y="3567841"/>
              <a:ext cx="12" cy="12"/>
            </a:xfrm>
            <a:custGeom>
              <a:avLst/>
              <a:gdLst/>
              <a:ahLst/>
              <a:cxnLst/>
              <a:rect l="l" t="t" r="r" b="b"/>
              <a:pathLst>
                <a:path w="1" h="1" extrusionOk="0">
                  <a:moveTo>
                    <a:pt x="0" y="1"/>
                  </a:move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6"/>
            <p:cNvSpPr/>
            <p:nvPr/>
          </p:nvSpPr>
          <p:spPr>
            <a:xfrm>
              <a:off x="4382883" y="2871428"/>
              <a:ext cx="439923" cy="735427"/>
            </a:xfrm>
            <a:custGeom>
              <a:avLst/>
              <a:gdLst/>
              <a:ahLst/>
              <a:cxnLst/>
              <a:rect l="l" t="t" r="r" b="b"/>
              <a:pathLst>
                <a:path w="36493" h="61006" extrusionOk="0">
                  <a:moveTo>
                    <a:pt x="18972" y="0"/>
                  </a:moveTo>
                  <a:cubicBezTo>
                    <a:pt x="10313" y="0"/>
                    <a:pt x="3013" y="6476"/>
                    <a:pt x="2302" y="15101"/>
                  </a:cubicBezTo>
                  <a:lnTo>
                    <a:pt x="67" y="52595"/>
                  </a:lnTo>
                  <a:cubicBezTo>
                    <a:pt x="0" y="53328"/>
                    <a:pt x="200" y="54029"/>
                    <a:pt x="634" y="54629"/>
                  </a:cubicBezTo>
                  <a:cubicBezTo>
                    <a:pt x="2836" y="57865"/>
                    <a:pt x="6805" y="60367"/>
                    <a:pt x="10374" y="60867"/>
                  </a:cubicBezTo>
                  <a:cubicBezTo>
                    <a:pt x="11016" y="60961"/>
                    <a:pt x="11661" y="61005"/>
                    <a:pt x="12303" y="61005"/>
                  </a:cubicBezTo>
                  <a:cubicBezTo>
                    <a:pt x="15099" y="61005"/>
                    <a:pt x="17861" y="60161"/>
                    <a:pt x="20248" y="58832"/>
                  </a:cubicBezTo>
                  <a:cubicBezTo>
                    <a:pt x="21249" y="58265"/>
                    <a:pt x="21883" y="57231"/>
                    <a:pt x="21883" y="56064"/>
                  </a:cubicBezTo>
                  <a:lnTo>
                    <a:pt x="22049" y="47691"/>
                  </a:lnTo>
                  <a:cubicBezTo>
                    <a:pt x="22049" y="47658"/>
                    <a:pt x="22049" y="47624"/>
                    <a:pt x="22083" y="47624"/>
                  </a:cubicBezTo>
                  <a:cubicBezTo>
                    <a:pt x="22366" y="47648"/>
                    <a:pt x="22646" y="47659"/>
                    <a:pt x="22924" y="47659"/>
                  </a:cubicBezTo>
                  <a:cubicBezTo>
                    <a:pt x="23431" y="47659"/>
                    <a:pt x="23934" y="47622"/>
                    <a:pt x="24451" y="47558"/>
                  </a:cubicBezTo>
                  <a:cubicBezTo>
                    <a:pt x="26653" y="47024"/>
                    <a:pt x="32323" y="44856"/>
                    <a:pt x="34225" y="36550"/>
                  </a:cubicBezTo>
                  <a:cubicBezTo>
                    <a:pt x="34858" y="33781"/>
                    <a:pt x="35492" y="25976"/>
                    <a:pt x="35959" y="18203"/>
                  </a:cubicBezTo>
                  <a:cubicBezTo>
                    <a:pt x="36493" y="9297"/>
                    <a:pt x="30022" y="1191"/>
                    <a:pt x="21049" y="124"/>
                  </a:cubicBezTo>
                  <a:cubicBezTo>
                    <a:pt x="20350" y="41"/>
                    <a:pt x="19657" y="0"/>
                    <a:pt x="18972" y="0"/>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6"/>
            <p:cNvSpPr/>
            <p:nvPr/>
          </p:nvSpPr>
          <p:spPr>
            <a:xfrm>
              <a:off x="4667202" y="3091682"/>
              <a:ext cx="48666" cy="148807"/>
            </a:xfrm>
            <a:custGeom>
              <a:avLst/>
              <a:gdLst/>
              <a:ahLst/>
              <a:cxnLst/>
              <a:rect l="l" t="t" r="r" b="b"/>
              <a:pathLst>
                <a:path w="4037" h="12344" extrusionOk="0">
                  <a:moveTo>
                    <a:pt x="170" y="1"/>
                  </a:moveTo>
                  <a:cubicBezTo>
                    <a:pt x="169" y="1"/>
                    <a:pt x="168" y="1"/>
                    <a:pt x="168" y="1"/>
                  </a:cubicBezTo>
                  <a:cubicBezTo>
                    <a:pt x="1" y="34"/>
                    <a:pt x="901" y="3437"/>
                    <a:pt x="2202" y="7573"/>
                  </a:cubicBezTo>
                  <a:lnTo>
                    <a:pt x="3136" y="10509"/>
                  </a:lnTo>
                  <a:cubicBezTo>
                    <a:pt x="3303" y="10842"/>
                    <a:pt x="3370" y="11242"/>
                    <a:pt x="3303" y="11609"/>
                  </a:cubicBezTo>
                  <a:cubicBezTo>
                    <a:pt x="3203" y="11876"/>
                    <a:pt x="2869" y="11910"/>
                    <a:pt x="2469" y="11910"/>
                  </a:cubicBezTo>
                  <a:cubicBezTo>
                    <a:pt x="968" y="12010"/>
                    <a:pt x="34" y="12110"/>
                    <a:pt x="34" y="12176"/>
                  </a:cubicBezTo>
                  <a:cubicBezTo>
                    <a:pt x="34" y="12276"/>
                    <a:pt x="968" y="12310"/>
                    <a:pt x="2503" y="12343"/>
                  </a:cubicBezTo>
                  <a:cubicBezTo>
                    <a:pt x="2703" y="12343"/>
                    <a:pt x="2936" y="12343"/>
                    <a:pt x="3136" y="12276"/>
                  </a:cubicBezTo>
                  <a:cubicBezTo>
                    <a:pt x="3403" y="12243"/>
                    <a:pt x="3670" y="12043"/>
                    <a:pt x="3803" y="11776"/>
                  </a:cubicBezTo>
                  <a:cubicBezTo>
                    <a:pt x="4037" y="11242"/>
                    <a:pt x="3803" y="10742"/>
                    <a:pt x="3703" y="10308"/>
                  </a:cubicBezTo>
                  <a:cubicBezTo>
                    <a:pt x="3403" y="9408"/>
                    <a:pt x="3103" y="8407"/>
                    <a:pt x="2803" y="7406"/>
                  </a:cubicBezTo>
                  <a:cubicBezTo>
                    <a:pt x="1508" y="3291"/>
                    <a:pt x="346" y="1"/>
                    <a:pt x="1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6"/>
            <p:cNvSpPr/>
            <p:nvPr/>
          </p:nvSpPr>
          <p:spPr>
            <a:xfrm>
              <a:off x="4723504" y="3109380"/>
              <a:ext cx="64759" cy="19577"/>
            </a:xfrm>
            <a:custGeom>
              <a:avLst/>
              <a:gdLst/>
              <a:ahLst/>
              <a:cxnLst/>
              <a:rect l="l" t="t" r="r" b="b"/>
              <a:pathLst>
                <a:path w="5372" h="1624" extrusionOk="0">
                  <a:moveTo>
                    <a:pt x="2736" y="1"/>
                  </a:moveTo>
                  <a:cubicBezTo>
                    <a:pt x="1969" y="1"/>
                    <a:pt x="1235" y="201"/>
                    <a:pt x="635" y="635"/>
                  </a:cubicBezTo>
                  <a:cubicBezTo>
                    <a:pt x="168" y="1001"/>
                    <a:pt x="1" y="1335"/>
                    <a:pt x="101" y="1402"/>
                  </a:cubicBezTo>
                  <a:cubicBezTo>
                    <a:pt x="117" y="1426"/>
                    <a:pt x="146" y="1436"/>
                    <a:pt x="189" y="1436"/>
                  </a:cubicBezTo>
                  <a:cubicBezTo>
                    <a:pt x="488" y="1436"/>
                    <a:pt x="1421" y="900"/>
                    <a:pt x="2610" y="900"/>
                  </a:cubicBezTo>
                  <a:cubicBezTo>
                    <a:pt x="2640" y="900"/>
                    <a:pt x="2671" y="901"/>
                    <a:pt x="2703" y="901"/>
                  </a:cubicBezTo>
                  <a:cubicBezTo>
                    <a:pt x="3977" y="932"/>
                    <a:pt x="4919" y="1624"/>
                    <a:pt x="5180" y="1624"/>
                  </a:cubicBezTo>
                  <a:cubicBezTo>
                    <a:pt x="5206" y="1624"/>
                    <a:pt x="5226" y="1617"/>
                    <a:pt x="5238" y="1602"/>
                  </a:cubicBezTo>
                  <a:cubicBezTo>
                    <a:pt x="5371" y="1502"/>
                    <a:pt x="5204" y="1168"/>
                    <a:pt x="4771" y="801"/>
                  </a:cubicBezTo>
                  <a:cubicBezTo>
                    <a:pt x="4170" y="301"/>
                    <a:pt x="3470" y="34"/>
                    <a:pt x="273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6"/>
            <p:cNvSpPr/>
            <p:nvPr/>
          </p:nvSpPr>
          <p:spPr>
            <a:xfrm>
              <a:off x="4545351" y="3111092"/>
              <a:ext cx="69979" cy="21964"/>
            </a:xfrm>
            <a:custGeom>
              <a:avLst/>
              <a:gdLst/>
              <a:ahLst/>
              <a:cxnLst/>
              <a:rect l="l" t="t" r="r" b="b"/>
              <a:pathLst>
                <a:path w="5805" h="1822" extrusionOk="0">
                  <a:moveTo>
                    <a:pt x="2622" y="0"/>
                  </a:moveTo>
                  <a:cubicBezTo>
                    <a:pt x="1954" y="0"/>
                    <a:pt x="1287" y="194"/>
                    <a:pt x="734" y="526"/>
                  </a:cubicBezTo>
                  <a:cubicBezTo>
                    <a:pt x="201" y="859"/>
                    <a:pt x="1" y="1193"/>
                    <a:pt x="67" y="1293"/>
                  </a:cubicBezTo>
                  <a:cubicBezTo>
                    <a:pt x="88" y="1318"/>
                    <a:pt x="125" y="1329"/>
                    <a:pt x="177" y="1329"/>
                  </a:cubicBezTo>
                  <a:cubicBezTo>
                    <a:pt x="500" y="1329"/>
                    <a:pt x="1393" y="909"/>
                    <a:pt x="2565" y="909"/>
                  </a:cubicBezTo>
                  <a:cubicBezTo>
                    <a:pt x="2696" y="909"/>
                    <a:pt x="2831" y="914"/>
                    <a:pt x="2969" y="926"/>
                  </a:cubicBezTo>
                  <a:cubicBezTo>
                    <a:pt x="4356" y="1047"/>
                    <a:pt x="5307" y="1821"/>
                    <a:pt x="5625" y="1821"/>
                  </a:cubicBezTo>
                  <a:cubicBezTo>
                    <a:pt x="5659" y="1821"/>
                    <a:pt x="5685" y="1813"/>
                    <a:pt x="5705" y="1793"/>
                  </a:cubicBezTo>
                  <a:cubicBezTo>
                    <a:pt x="5805" y="1727"/>
                    <a:pt x="5671" y="1360"/>
                    <a:pt x="5204" y="960"/>
                  </a:cubicBezTo>
                  <a:cubicBezTo>
                    <a:pt x="4604" y="426"/>
                    <a:pt x="3837" y="92"/>
                    <a:pt x="3036" y="26"/>
                  </a:cubicBezTo>
                  <a:cubicBezTo>
                    <a:pt x="2899" y="8"/>
                    <a:pt x="2760" y="0"/>
                    <a:pt x="262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6"/>
            <p:cNvSpPr/>
            <p:nvPr/>
          </p:nvSpPr>
          <p:spPr>
            <a:xfrm>
              <a:off x="4496283" y="3389289"/>
              <a:ext cx="152423" cy="88942"/>
            </a:xfrm>
            <a:custGeom>
              <a:avLst/>
              <a:gdLst/>
              <a:ahLst/>
              <a:cxnLst/>
              <a:rect l="l" t="t" r="r" b="b"/>
              <a:pathLst>
                <a:path w="12644" h="7378" extrusionOk="0">
                  <a:moveTo>
                    <a:pt x="1" y="0"/>
                  </a:moveTo>
                  <a:cubicBezTo>
                    <a:pt x="1" y="1"/>
                    <a:pt x="1748" y="7378"/>
                    <a:pt x="12094" y="7378"/>
                  </a:cubicBezTo>
                  <a:cubicBezTo>
                    <a:pt x="12253" y="7378"/>
                    <a:pt x="12414" y="7376"/>
                    <a:pt x="12577" y="7372"/>
                  </a:cubicBezTo>
                  <a:lnTo>
                    <a:pt x="12643" y="4670"/>
                  </a:lnTo>
                  <a:lnTo>
                    <a:pt x="12643" y="4670"/>
                  </a:lnTo>
                  <a:cubicBezTo>
                    <a:pt x="12643" y="4670"/>
                    <a:pt x="12639" y="4670"/>
                    <a:pt x="12630" y="4670"/>
                  </a:cubicBezTo>
                  <a:cubicBezTo>
                    <a:pt x="12326" y="4670"/>
                    <a:pt x="6684" y="4607"/>
                    <a:pt x="1"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6"/>
            <p:cNvSpPr/>
            <p:nvPr/>
          </p:nvSpPr>
          <p:spPr>
            <a:xfrm>
              <a:off x="4602051" y="3266605"/>
              <a:ext cx="57117" cy="38118"/>
            </a:xfrm>
            <a:custGeom>
              <a:avLst/>
              <a:gdLst/>
              <a:ahLst/>
              <a:cxnLst/>
              <a:rect l="l" t="t" r="r" b="b"/>
              <a:pathLst>
                <a:path w="4738" h="3162" extrusionOk="0">
                  <a:moveTo>
                    <a:pt x="2373" y="0"/>
                  </a:moveTo>
                  <a:cubicBezTo>
                    <a:pt x="2339" y="0"/>
                    <a:pt x="2304" y="1"/>
                    <a:pt x="2269" y="2"/>
                  </a:cubicBezTo>
                  <a:cubicBezTo>
                    <a:pt x="1602" y="2"/>
                    <a:pt x="968" y="269"/>
                    <a:pt x="535" y="770"/>
                  </a:cubicBezTo>
                  <a:cubicBezTo>
                    <a:pt x="101" y="1237"/>
                    <a:pt x="1" y="1937"/>
                    <a:pt x="301" y="2504"/>
                  </a:cubicBezTo>
                  <a:cubicBezTo>
                    <a:pt x="585" y="2942"/>
                    <a:pt x="1127" y="3161"/>
                    <a:pt x="1698" y="3161"/>
                  </a:cubicBezTo>
                  <a:cubicBezTo>
                    <a:pt x="1865" y="3161"/>
                    <a:pt x="2036" y="3143"/>
                    <a:pt x="2202" y="3105"/>
                  </a:cubicBezTo>
                  <a:cubicBezTo>
                    <a:pt x="2903" y="2904"/>
                    <a:pt x="3570" y="2571"/>
                    <a:pt x="4171" y="2137"/>
                  </a:cubicBezTo>
                  <a:cubicBezTo>
                    <a:pt x="4337" y="2004"/>
                    <a:pt x="4504" y="1870"/>
                    <a:pt x="4638" y="1704"/>
                  </a:cubicBezTo>
                  <a:cubicBezTo>
                    <a:pt x="4738" y="1537"/>
                    <a:pt x="4738" y="1337"/>
                    <a:pt x="4638" y="1170"/>
                  </a:cubicBezTo>
                  <a:lnTo>
                    <a:pt x="4604" y="1137"/>
                  </a:lnTo>
                  <a:cubicBezTo>
                    <a:pt x="4091" y="399"/>
                    <a:pt x="3239" y="0"/>
                    <a:pt x="2373" y="0"/>
                  </a:cubicBezTo>
                  <a:close/>
                </a:path>
              </a:pathLst>
            </a:custGeom>
            <a:solidFill>
              <a:srgbClr val="332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6"/>
            <p:cNvSpPr/>
            <p:nvPr/>
          </p:nvSpPr>
          <p:spPr>
            <a:xfrm>
              <a:off x="4610502" y="3246917"/>
              <a:ext cx="57912" cy="53548"/>
            </a:xfrm>
            <a:custGeom>
              <a:avLst/>
              <a:gdLst/>
              <a:ahLst/>
              <a:cxnLst/>
              <a:rect l="l" t="t" r="r" b="b"/>
              <a:pathLst>
                <a:path w="4804" h="4442" extrusionOk="0">
                  <a:moveTo>
                    <a:pt x="334" y="1"/>
                  </a:moveTo>
                  <a:cubicBezTo>
                    <a:pt x="201" y="1"/>
                    <a:pt x="0" y="368"/>
                    <a:pt x="34" y="1035"/>
                  </a:cubicBezTo>
                  <a:cubicBezTo>
                    <a:pt x="67" y="1936"/>
                    <a:pt x="467" y="2770"/>
                    <a:pt x="1135" y="3370"/>
                  </a:cubicBezTo>
                  <a:cubicBezTo>
                    <a:pt x="1835" y="4004"/>
                    <a:pt x="2736" y="4371"/>
                    <a:pt x="3670" y="4437"/>
                  </a:cubicBezTo>
                  <a:cubicBezTo>
                    <a:pt x="3731" y="4440"/>
                    <a:pt x="3791" y="4442"/>
                    <a:pt x="3848" y="4442"/>
                  </a:cubicBezTo>
                  <a:cubicBezTo>
                    <a:pt x="4443" y="4442"/>
                    <a:pt x="4804" y="4292"/>
                    <a:pt x="4804" y="4171"/>
                  </a:cubicBezTo>
                  <a:cubicBezTo>
                    <a:pt x="4804" y="3970"/>
                    <a:pt x="3069" y="4037"/>
                    <a:pt x="1768" y="2803"/>
                  </a:cubicBezTo>
                  <a:cubicBezTo>
                    <a:pt x="467" y="1602"/>
                    <a:pt x="567" y="1"/>
                    <a:pt x="3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6"/>
            <p:cNvSpPr/>
            <p:nvPr/>
          </p:nvSpPr>
          <p:spPr>
            <a:xfrm>
              <a:off x="4534488" y="3046954"/>
              <a:ext cx="83252" cy="20361"/>
            </a:xfrm>
            <a:custGeom>
              <a:avLst/>
              <a:gdLst/>
              <a:ahLst/>
              <a:cxnLst/>
              <a:rect l="l" t="t" r="r" b="b"/>
              <a:pathLst>
                <a:path w="6906" h="1689" extrusionOk="0">
                  <a:moveTo>
                    <a:pt x="3621" y="1"/>
                  </a:moveTo>
                  <a:cubicBezTo>
                    <a:pt x="2675" y="1"/>
                    <a:pt x="1728" y="228"/>
                    <a:pt x="868" y="676"/>
                  </a:cubicBezTo>
                  <a:cubicBezTo>
                    <a:pt x="268" y="1009"/>
                    <a:pt x="1" y="1343"/>
                    <a:pt x="68" y="1543"/>
                  </a:cubicBezTo>
                  <a:cubicBezTo>
                    <a:pt x="143" y="1651"/>
                    <a:pt x="344" y="1689"/>
                    <a:pt x="640" y="1689"/>
                  </a:cubicBezTo>
                  <a:cubicBezTo>
                    <a:pt x="1259" y="1689"/>
                    <a:pt x="2296" y="1521"/>
                    <a:pt x="3470" y="1476"/>
                  </a:cubicBezTo>
                  <a:cubicBezTo>
                    <a:pt x="3657" y="1469"/>
                    <a:pt x="3841" y="1466"/>
                    <a:pt x="4021" y="1466"/>
                  </a:cubicBezTo>
                  <a:cubicBezTo>
                    <a:pt x="4806" y="1466"/>
                    <a:pt x="5509" y="1522"/>
                    <a:pt x="6023" y="1522"/>
                  </a:cubicBezTo>
                  <a:cubicBezTo>
                    <a:pt x="6480" y="1522"/>
                    <a:pt x="6788" y="1478"/>
                    <a:pt x="6872" y="1309"/>
                  </a:cubicBezTo>
                  <a:cubicBezTo>
                    <a:pt x="6906" y="1143"/>
                    <a:pt x="6606" y="809"/>
                    <a:pt x="6005" y="509"/>
                  </a:cubicBezTo>
                  <a:cubicBezTo>
                    <a:pt x="5249" y="169"/>
                    <a:pt x="4435" y="1"/>
                    <a:pt x="362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a:off x="4718681" y="3048449"/>
              <a:ext cx="73596" cy="20108"/>
            </a:xfrm>
            <a:custGeom>
              <a:avLst/>
              <a:gdLst/>
              <a:ahLst/>
              <a:cxnLst/>
              <a:rect l="l" t="t" r="r" b="b"/>
              <a:pathLst>
                <a:path w="6105" h="1668" extrusionOk="0">
                  <a:moveTo>
                    <a:pt x="2964" y="0"/>
                  </a:moveTo>
                  <a:cubicBezTo>
                    <a:pt x="2184" y="0"/>
                    <a:pt x="1404" y="184"/>
                    <a:pt x="701" y="552"/>
                  </a:cubicBezTo>
                  <a:cubicBezTo>
                    <a:pt x="167" y="885"/>
                    <a:pt x="0" y="1219"/>
                    <a:pt x="134" y="1385"/>
                  </a:cubicBezTo>
                  <a:cubicBezTo>
                    <a:pt x="251" y="1547"/>
                    <a:pt x="550" y="1592"/>
                    <a:pt x="969" y="1592"/>
                  </a:cubicBezTo>
                  <a:cubicBezTo>
                    <a:pt x="1503" y="1592"/>
                    <a:pt x="2233" y="1519"/>
                    <a:pt x="3036" y="1519"/>
                  </a:cubicBezTo>
                  <a:cubicBezTo>
                    <a:pt x="3992" y="1519"/>
                    <a:pt x="4845" y="1667"/>
                    <a:pt x="5396" y="1667"/>
                  </a:cubicBezTo>
                  <a:cubicBezTo>
                    <a:pt x="5671" y="1667"/>
                    <a:pt x="5871" y="1630"/>
                    <a:pt x="5971" y="1519"/>
                  </a:cubicBezTo>
                  <a:cubicBezTo>
                    <a:pt x="6105" y="1352"/>
                    <a:pt x="5905" y="985"/>
                    <a:pt x="5404" y="652"/>
                  </a:cubicBezTo>
                  <a:cubicBezTo>
                    <a:pt x="4657" y="217"/>
                    <a:pt x="3811" y="0"/>
                    <a:pt x="296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4347486" y="2822383"/>
              <a:ext cx="323725" cy="343278"/>
            </a:xfrm>
            <a:custGeom>
              <a:avLst/>
              <a:gdLst/>
              <a:ahLst/>
              <a:cxnLst/>
              <a:rect l="l" t="t" r="r" b="b"/>
              <a:pathLst>
                <a:path w="26854" h="28476" extrusionOk="0">
                  <a:moveTo>
                    <a:pt x="19371" y="1"/>
                  </a:moveTo>
                  <a:cubicBezTo>
                    <a:pt x="13391" y="1"/>
                    <a:pt x="7186" y="3699"/>
                    <a:pt x="3870" y="8628"/>
                  </a:cubicBezTo>
                  <a:cubicBezTo>
                    <a:pt x="201" y="14166"/>
                    <a:pt x="1" y="22405"/>
                    <a:pt x="2703" y="28476"/>
                  </a:cubicBezTo>
                  <a:lnTo>
                    <a:pt x="6806" y="25941"/>
                  </a:lnTo>
                  <a:cubicBezTo>
                    <a:pt x="15012" y="22538"/>
                    <a:pt x="20816" y="14599"/>
                    <a:pt x="26119" y="6427"/>
                  </a:cubicBezTo>
                  <a:cubicBezTo>
                    <a:pt x="26853" y="5292"/>
                    <a:pt x="25986" y="3458"/>
                    <a:pt x="25286" y="2324"/>
                  </a:cubicBezTo>
                  <a:cubicBezTo>
                    <a:pt x="24518" y="989"/>
                    <a:pt x="23084" y="389"/>
                    <a:pt x="21449" y="155"/>
                  </a:cubicBezTo>
                  <a:cubicBezTo>
                    <a:pt x="20763" y="51"/>
                    <a:pt x="20069" y="1"/>
                    <a:pt x="193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6"/>
            <p:cNvSpPr/>
            <p:nvPr/>
          </p:nvSpPr>
          <p:spPr>
            <a:xfrm>
              <a:off x="4638255" y="2835874"/>
              <a:ext cx="207901" cy="310669"/>
            </a:xfrm>
            <a:custGeom>
              <a:avLst/>
              <a:gdLst/>
              <a:ahLst/>
              <a:cxnLst/>
              <a:rect l="l" t="t" r="r" b="b"/>
              <a:pathLst>
                <a:path w="17246" h="25771" extrusionOk="0">
                  <a:moveTo>
                    <a:pt x="4281" y="1"/>
                  </a:moveTo>
                  <a:cubicBezTo>
                    <a:pt x="3296" y="1"/>
                    <a:pt x="2166" y="224"/>
                    <a:pt x="834" y="738"/>
                  </a:cubicBezTo>
                  <a:cubicBezTo>
                    <a:pt x="0" y="2339"/>
                    <a:pt x="1668" y="4407"/>
                    <a:pt x="3102" y="5608"/>
                  </a:cubicBezTo>
                  <a:cubicBezTo>
                    <a:pt x="5204" y="7376"/>
                    <a:pt x="6972" y="8577"/>
                    <a:pt x="8339" y="9844"/>
                  </a:cubicBezTo>
                  <a:cubicBezTo>
                    <a:pt x="11075" y="12413"/>
                    <a:pt x="14210" y="21052"/>
                    <a:pt x="14477" y="25756"/>
                  </a:cubicBezTo>
                  <a:cubicBezTo>
                    <a:pt x="14477" y="25766"/>
                    <a:pt x="14478" y="25771"/>
                    <a:pt x="14479" y="25771"/>
                  </a:cubicBezTo>
                  <a:cubicBezTo>
                    <a:pt x="14512" y="25771"/>
                    <a:pt x="15021" y="21718"/>
                    <a:pt x="15311" y="21686"/>
                  </a:cubicBezTo>
                  <a:cubicBezTo>
                    <a:pt x="15678" y="21619"/>
                    <a:pt x="17246" y="19718"/>
                    <a:pt x="17012" y="17149"/>
                  </a:cubicBezTo>
                  <a:cubicBezTo>
                    <a:pt x="16278" y="8310"/>
                    <a:pt x="14043" y="7943"/>
                    <a:pt x="11275" y="4807"/>
                  </a:cubicBezTo>
                  <a:cubicBezTo>
                    <a:pt x="9178" y="2404"/>
                    <a:pt x="7513" y="1"/>
                    <a:pt x="428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4606475" y="2823577"/>
              <a:ext cx="61902" cy="72282"/>
            </a:xfrm>
            <a:custGeom>
              <a:avLst/>
              <a:gdLst/>
              <a:ahLst/>
              <a:cxnLst/>
              <a:rect l="l" t="t" r="r" b="b"/>
              <a:pathLst>
                <a:path w="5135" h="5996" extrusionOk="0">
                  <a:moveTo>
                    <a:pt x="487" y="0"/>
                  </a:moveTo>
                  <a:cubicBezTo>
                    <a:pt x="326" y="0"/>
                    <a:pt x="163" y="19"/>
                    <a:pt x="1" y="56"/>
                  </a:cubicBezTo>
                  <a:cubicBezTo>
                    <a:pt x="1" y="123"/>
                    <a:pt x="468" y="157"/>
                    <a:pt x="1168" y="423"/>
                  </a:cubicBezTo>
                  <a:cubicBezTo>
                    <a:pt x="2102" y="790"/>
                    <a:pt x="2903" y="1357"/>
                    <a:pt x="3570" y="2091"/>
                  </a:cubicBezTo>
                  <a:cubicBezTo>
                    <a:pt x="3737" y="2325"/>
                    <a:pt x="3904" y="2525"/>
                    <a:pt x="4037" y="2792"/>
                  </a:cubicBezTo>
                  <a:cubicBezTo>
                    <a:pt x="4170" y="2992"/>
                    <a:pt x="4271" y="3259"/>
                    <a:pt x="4337" y="3492"/>
                  </a:cubicBezTo>
                  <a:cubicBezTo>
                    <a:pt x="4504" y="3926"/>
                    <a:pt x="4637" y="4360"/>
                    <a:pt x="4738" y="4793"/>
                  </a:cubicBezTo>
                  <a:cubicBezTo>
                    <a:pt x="4938" y="5527"/>
                    <a:pt x="4871" y="5994"/>
                    <a:pt x="4904" y="5994"/>
                  </a:cubicBezTo>
                  <a:cubicBezTo>
                    <a:pt x="4905" y="5995"/>
                    <a:pt x="4907" y="5996"/>
                    <a:pt x="4908" y="5996"/>
                  </a:cubicBezTo>
                  <a:cubicBezTo>
                    <a:pt x="4950" y="5996"/>
                    <a:pt x="5135" y="5502"/>
                    <a:pt x="5038" y="4726"/>
                  </a:cubicBezTo>
                  <a:cubicBezTo>
                    <a:pt x="4938" y="4259"/>
                    <a:pt x="4838" y="3826"/>
                    <a:pt x="4704" y="3392"/>
                  </a:cubicBezTo>
                  <a:cubicBezTo>
                    <a:pt x="4604" y="3092"/>
                    <a:pt x="4504" y="2858"/>
                    <a:pt x="4371" y="2592"/>
                  </a:cubicBezTo>
                  <a:cubicBezTo>
                    <a:pt x="4237" y="2325"/>
                    <a:pt x="4070" y="2091"/>
                    <a:pt x="3870" y="1858"/>
                  </a:cubicBezTo>
                  <a:cubicBezTo>
                    <a:pt x="3170" y="1057"/>
                    <a:pt x="2302" y="457"/>
                    <a:pt x="1268" y="157"/>
                  </a:cubicBezTo>
                  <a:cubicBezTo>
                    <a:pt x="1018" y="52"/>
                    <a:pt x="755" y="0"/>
                    <a:pt x="48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4740804" y="3147924"/>
              <a:ext cx="30162" cy="28703"/>
            </a:xfrm>
            <a:custGeom>
              <a:avLst/>
              <a:gdLst/>
              <a:ahLst/>
              <a:cxnLst/>
              <a:rect l="l" t="t" r="r" b="b"/>
              <a:pathLst>
                <a:path w="2502" h="2381" extrusionOk="0">
                  <a:moveTo>
                    <a:pt x="1326" y="0"/>
                  </a:moveTo>
                  <a:cubicBezTo>
                    <a:pt x="1285" y="0"/>
                    <a:pt x="1243" y="2"/>
                    <a:pt x="1201" y="6"/>
                  </a:cubicBezTo>
                  <a:cubicBezTo>
                    <a:pt x="534" y="39"/>
                    <a:pt x="0" y="606"/>
                    <a:pt x="33" y="1274"/>
                  </a:cubicBezTo>
                  <a:cubicBezTo>
                    <a:pt x="65" y="1901"/>
                    <a:pt x="597" y="2380"/>
                    <a:pt x="1215" y="2380"/>
                  </a:cubicBezTo>
                  <a:cubicBezTo>
                    <a:pt x="1254" y="2380"/>
                    <a:pt x="1294" y="2378"/>
                    <a:pt x="1334" y="2374"/>
                  </a:cubicBezTo>
                  <a:cubicBezTo>
                    <a:pt x="2002" y="2341"/>
                    <a:pt x="2502" y="1774"/>
                    <a:pt x="2502" y="1140"/>
                  </a:cubicBezTo>
                  <a:cubicBezTo>
                    <a:pt x="2471" y="482"/>
                    <a:pt x="1968" y="0"/>
                    <a:pt x="13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4575515" y="3148720"/>
              <a:ext cx="30174" cy="29113"/>
            </a:xfrm>
            <a:custGeom>
              <a:avLst/>
              <a:gdLst/>
              <a:ahLst/>
              <a:cxnLst/>
              <a:rect l="l" t="t" r="r" b="b"/>
              <a:pathLst>
                <a:path w="2503" h="2415" extrusionOk="0">
                  <a:moveTo>
                    <a:pt x="1320" y="1"/>
                  </a:moveTo>
                  <a:cubicBezTo>
                    <a:pt x="1281" y="1"/>
                    <a:pt x="1241" y="3"/>
                    <a:pt x="1201" y="7"/>
                  </a:cubicBezTo>
                  <a:cubicBezTo>
                    <a:pt x="501" y="73"/>
                    <a:pt x="0" y="641"/>
                    <a:pt x="0" y="1308"/>
                  </a:cubicBezTo>
                  <a:cubicBezTo>
                    <a:pt x="63" y="1935"/>
                    <a:pt x="568" y="2414"/>
                    <a:pt x="1182" y="2414"/>
                  </a:cubicBezTo>
                  <a:cubicBezTo>
                    <a:pt x="1221" y="2414"/>
                    <a:pt x="1261" y="2412"/>
                    <a:pt x="1301" y="2408"/>
                  </a:cubicBezTo>
                  <a:cubicBezTo>
                    <a:pt x="1968" y="2375"/>
                    <a:pt x="2502" y="1808"/>
                    <a:pt x="2502" y="1141"/>
                  </a:cubicBezTo>
                  <a:cubicBezTo>
                    <a:pt x="2439" y="482"/>
                    <a:pt x="1935" y="1"/>
                    <a:pt x="13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4109414" y="2837526"/>
              <a:ext cx="396899" cy="628524"/>
            </a:xfrm>
            <a:custGeom>
              <a:avLst/>
              <a:gdLst/>
              <a:ahLst/>
              <a:cxnLst/>
              <a:rect l="l" t="t" r="r" b="b"/>
              <a:pathLst>
                <a:path w="32924" h="52138" extrusionOk="0">
                  <a:moveTo>
                    <a:pt x="32924" y="0"/>
                  </a:moveTo>
                  <a:lnTo>
                    <a:pt x="32924" y="0"/>
                  </a:lnTo>
                  <a:cubicBezTo>
                    <a:pt x="22883" y="3403"/>
                    <a:pt x="21015" y="9374"/>
                    <a:pt x="20181" y="12776"/>
                  </a:cubicBezTo>
                  <a:cubicBezTo>
                    <a:pt x="19881" y="14044"/>
                    <a:pt x="19714" y="15411"/>
                    <a:pt x="18847" y="16412"/>
                  </a:cubicBezTo>
                  <a:cubicBezTo>
                    <a:pt x="17546" y="17913"/>
                    <a:pt x="15178" y="18013"/>
                    <a:pt x="13677" y="19347"/>
                  </a:cubicBezTo>
                  <a:cubicBezTo>
                    <a:pt x="11909" y="20882"/>
                    <a:pt x="11942" y="23584"/>
                    <a:pt x="12109" y="25885"/>
                  </a:cubicBezTo>
                  <a:cubicBezTo>
                    <a:pt x="12242" y="28220"/>
                    <a:pt x="12343" y="30889"/>
                    <a:pt x="10575" y="32490"/>
                  </a:cubicBezTo>
                  <a:cubicBezTo>
                    <a:pt x="9474" y="33524"/>
                    <a:pt x="7873" y="33824"/>
                    <a:pt x="6438" y="34358"/>
                  </a:cubicBezTo>
                  <a:cubicBezTo>
                    <a:pt x="5037" y="34892"/>
                    <a:pt x="4137" y="36093"/>
                    <a:pt x="3369" y="37360"/>
                  </a:cubicBezTo>
                  <a:cubicBezTo>
                    <a:pt x="1635" y="40229"/>
                    <a:pt x="0" y="44832"/>
                    <a:pt x="1135" y="45766"/>
                  </a:cubicBezTo>
                  <a:cubicBezTo>
                    <a:pt x="7406" y="51037"/>
                    <a:pt x="19448" y="51304"/>
                    <a:pt x="27687" y="52138"/>
                  </a:cubicBezTo>
                  <a:cubicBezTo>
                    <a:pt x="28421" y="50236"/>
                    <a:pt x="28954" y="48268"/>
                    <a:pt x="29288" y="46233"/>
                  </a:cubicBezTo>
                  <a:cubicBezTo>
                    <a:pt x="29455" y="44766"/>
                    <a:pt x="29121" y="43165"/>
                    <a:pt x="28120" y="42064"/>
                  </a:cubicBezTo>
                  <a:cubicBezTo>
                    <a:pt x="27287" y="41196"/>
                    <a:pt x="26019" y="40496"/>
                    <a:pt x="26019" y="39328"/>
                  </a:cubicBezTo>
                  <a:cubicBezTo>
                    <a:pt x="26019" y="38394"/>
                    <a:pt x="26453" y="37394"/>
                    <a:pt x="26353" y="36460"/>
                  </a:cubicBezTo>
                  <a:cubicBezTo>
                    <a:pt x="26286" y="35426"/>
                    <a:pt x="24685" y="33925"/>
                    <a:pt x="24018" y="33724"/>
                  </a:cubicBezTo>
                  <a:lnTo>
                    <a:pt x="32924"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4346401" y="3128815"/>
              <a:ext cx="83131" cy="118477"/>
            </a:xfrm>
            <a:custGeom>
              <a:avLst/>
              <a:gdLst/>
              <a:ahLst/>
              <a:cxnLst/>
              <a:rect l="l" t="t" r="r" b="b"/>
              <a:pathLst>
                <a:path w="6896" h="9828" extrusionOk="0">
                  <a:moveTo>
                    <a:pt x="4305" y="1"/>
                  </a:moveTo>
                  <a:cubicBezTo>
                    <a:pt x="2553" y="1"/>
                    <a:pt x="517" y="809"/>
                    <a:pt x="291" y="4426"/>
                  </a:cubicBezTo>
                  <a:cubicBezTo>
                    <a:pt x="0" y="9055"/>
                    <a:pt x="3353" y="9828"/>
                    <a:pt x="5222" y="9828"/>
                  </a:cubicBezTo>
                  <a:cubicBezTo>
                    <a:pt x="5926" y="9828"/>
                    <a:pt x="6420" y="9718"/>
                    <a:pt x="6429" y="9663"/>
                  </a:cubicBezTo>
                  <a:cubicBezTo>
                    <a:pt x="6429" y="9497"/>
                    <a:pt x="6896" y="524"/>
                    <a:pt x="6896" y="524"/>
                  </a:cubicBezTo>
                  <a:cubicBezTo>
                    <a:pt x="6838" y="480"/>
                    <a:pt x="5655" y="1"/>
                    <a:pt x="4305" y="1"/>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4368801" y="3153120"/>
              <a:ext cx="33392" cy="67520"/>
            </a:xfrm>
            <a:custGeom>
              <a:avLst/>
              <a:gdLst/>
              <a:ahLst/>
              <a:cxnLst/>
              <a:rect l="l" t="t" r="r" b="b"/>
              <a:pathLst>
                <a:path w="2770" h="5601" extrusionOk="0">
                  <a:moveTo>
                    <a:pt x="1871" y="0"/>
                  </a:moveTo>
                  <a:cubicBezTo>
                    <a:pt x="1836" y="0"/>
                    <a:pt x="1802" y="3"/>
                    <a:pt x="1769" y="9"/>
                  </a:cubicBezTo>
                  <a:cubicBezTo>
                    <a:pt x="1235" y="75"/>
                    <a:pt x="768" y="409"/>
                    <a:pt x="534" y="909"/>
                  </a:cubicBezTo>
                  <a:cubicBezTo>
                    <a:pt x="234" y="1443"/>
                    <a:pt x="67" y="2043"/>
                    <a:pt x="67" y="2677"/>
                  </a:cubicBezTo>
                  <a:cubicBezTo>
                    <a:pt x="1" y="3978"/>
                    <a:pt x="601" y="5212"/>
                    <a:pt x="1502" y="5546"/>
                  </a:cubicBezTo>
                  <a:cubicBezTo>
                    <a:pt x="1622" y="5582"/>
                    <a:pt x="1750" y="5601"/>
                    <a:pt x="1879" y="5601"/>
                  </a:cubicBezTo>
                  <a:cubicBezTo>
                    <a:pt x="2110" y="5601"/>
                    <a:pt x="2343" y="5541"/>
                    <a:pt x="2536" y="5413"/>
                  </a:cubicBezTo>
                  <a:cubicBezTo>
                    <a:pt x="2736" y="5279"/>
                    <a:pt x="2769" y="5146"/>
                    <a:pt x="2769" y="5146"/>
                  </a:cubicBezTo>
                  <a:cubicBezTo>
                    <a:pt x="2765" y="5141"/>
                    <a:pt x="2759" y="5139"/>
                    <a:pt x="2752" y="5139"/>
                  </a:cubicBezTo>
                  <a:cubicBezTo>
                    <a:pt x="2707" y="5139"/>
                    <a:pt x="2609" y="5222"/>
                    <a:pt x="2436" y="5279"/>
                  </a:cubicBezTo>
                  <a:cubicBezTo>
                    <a:pt x="2324" y="5321"/>
                    <a:pt x="2206" y="5340"/>
                    <a:pt x="2088" y="5340"/>
                  </a:cubicBezTo>
                  <a:cubicBezTo>
                    <a:pt x="1923" y="5340"/>
                    <a:pt x="1757" y="5304"/>
                    <a:pt x="1602" y="5246"/>
                  </a:cubicBezTo>
                  <a:cubicBezTo>
                    <a:pt x="968" y="4946"/>
                    <a:pt x="434" y="3845"/>
                    <a:pt x="501" y="2711"/>
                  </a:cubicBezTo>
                  <a:cubicBezTo>
                    <a:pt x="501" y="2144"/>
                    <a:pt x="635" y="1610"/>
                    <a:pt x="901" y="1109"/>
                  </a:cubicBezTo>
                  <a:cubicBezTo>
                    <a:pt x="1035" y="709"/>
                    <a:pt x="1368" y="409"/>
                    <a:pt x="1802" y="309"/>
                  </a:cubicBezTo>
                  <a:cubicBezTo>
                    <a:pt x="1829" y="306"/>
                    <a:pt x="1856" y="304"/>
                    <a:pt x="1883" y="304"/>
                  </a:cubicBezTo>
                  <a:cubicBezTo>
                    <a:pt x="2121" y="304"/>
                    <a:pt x="2346" y="436"/>
                    <a:pt x="2436" y="676"/>
                  </a:cubicBezTo>
                  <a:cubicBezTo>
                    <a:pt x="2503" y="843"/>
                    <a:pt x="2469" y="976"/>
                    <a:pt x="2503" y="976"/>
                  </a:cubicBezTo>
                  <a:cubicBezTo>
                    <a:pt x="2506" y="979"/>
                    <a:pt x="2510" y="981"/>
                    <a:pt x="2514" y="981"/>
                  </a:cubicBezTo>
                  <a:cubicBezTo>
                    <a:pt x="2555" y="981"/>
                    <a:pt x="2633" y="849"/>
                    <a:pt x="2603" y="609"/>
                  </a:cubicBezTo>
                  <a:cubicBezTo>
                    <a:pt x="2569" y="442"/>
                    <a:pt x="2503" y="309"/>
                    <a:pt x="2369" y="209"/>
                  </a:cubicBezTo>
                  <a:cubicBezTo>
                    <a:pt x="2230" y="70"/>
                    <a:pt x="2045"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4703394" y="3082109"/>
              <a:ext cx="148397" cy="144057"/>
            </a:xfrm>
            <a:custGeom>
              <a:avLst/>
              <a:gdLst/>
              <a:ahLst/>
              <a:cxnLst/>
              <a:rect l="l" t="t" r="r" b="b"/>
              <a:pathLst>
                <a:path w="12310" h="11950" extrusionOk="0">
                  <a:moveTo>
                    <a:pt x="5922" y="1"/>
                  </a:moveTo>
                  <a:cubicBezTo>
                    <a:pt x="4593" y="1"/>
                    <a:pt x="3287" y="446"/>
                    <a:pt x="2236" y="1295"/>
                  </a:cubicBezTo>
                  <a:cubicBezTo>
                    <a:pt x="1168" y="2129"/>
                    <a:pt x="435" y="3330"/>
                    <a:pt x="134" y="4631"/>
                  </a:cubicBezTo>
                  <a:cubicBezTo>
                    <a:pt x="101" y="4831"/>
                    <a:pt x="68" y="5031"/>
                    <a:pt x="34" y="5265"/>
                  </a:cubicBezTo>
                  <a:cubicBezTo>
                    <a:pt x="1" y="5398"/>
                    <a:pt x="1" y="5565"/>
                    <a:pt x="1" y="5699"/>
                  </a:cubicBezTo>
                  <a:lnTo>
                    <a:pt x="1" y="5999"/>
                  </a:lnTo>
                  <a:cubicBezTo>
                    <a:pt x="1" y="5999"/>
                    <a:pt x="1" y="6032"/>
                    <a:pt x="1" y="6065"/>
                  </a:cubicBezTo>
                  <a:cubicBezTo>
                    <a:pt x="34" y="5565"/>
                    <a:pt x="101" y="5098"/>
                    <a:pt x="201" y="4631"/>
                  </a:cubicBezTo>
                  <a:cubicBezTo>
                    <a:pt x="845" y="1946"/>
                    <a:pt x="3240" y="169"/>
                    <a:pt x="5855" y="169"/>
                  </a:cubicBezTo>
                  <a:cubicBezTo>
                    <a:pt x="6488" y="169"/>
                    <a:pt x="7135" y="274"/>
                    <a:pt x="7773" y="495"/>
                  </a:cubicBezTo>
                  <a:cubicBezTo>
                    <a:pt x="8307" y="662"/>
                    <a:pt x="8807" y="928"/>
                    <a:pt x="9241" y="1262"/>
                  </a:cubicBezTo>
                  <a:cubicBezTo>
                    <a:pt x="9741" y="1596"/>
                    <a:pt x="10141" y="1996"/>
                    <a:pt x="10508" y="2463"/>
                  </a:cubicBezTo>
                  <a:cubicBezTo>
                    <a:pt x="12043" y="4464"/>
                    <a:pt x="12076" y="7266"/>
                    <a:pt x="10608" y="9301"/>
                  </a:cubicBezTo>
                  <a:cubicBezTo>
                    <a:pt x="10275" y="9801"/>
                    <a:pt x="9875" y="10202"/>
                    <a:pt x="9408" y="10569"/>
                  </a:cubicBezTo>
                  <a:cubicBezTo>
                    <a:pt x="8974" y="10902"/>
                    <a:pt x="8474" y="11169"/>
                    <a:pt x="7940" y="11369"/>
                  </a:cubicBezTo>
                  <a:cubicBezTo>
                    <a:pt x="7275" y="11622"/>
                    <a:pt x="6578" y="11748"/>
                    <a:pt x="5872" y="11748"/>
                  </a:cubicBezTo>
                  <a:cubicBezTo>
                    <a:pt x="5551" y="11748"/>
                    <a:pt x="5228" y="11722"/>
                    <a:pt x="4904" y="11669"/>
                  </a:cubicBezTo>
                  <a:cubicBezTo>
                    <a:pt x="4037" y="11536"/>
                    <a:pt x="3170" y="11169"/>
                    <a:pt x="2436" y="10635"/>
                  </a:cubicBezTo>
                  <a:cubicBezTo>
                    <a:pt x="1369" y="9868"/>
                    <a:pt x="601" y="8767"/>
                    <a:pt x="268" y="7500"/>
                  </a:cubicBezTo>
                  <a:cubicBezTo>
                    <a:pt x="134" y="7033"/>
                    <a:pt x="68" y="6532"/>
                    <a:pt x="1" y="6065"/>
                  </a:cubicBezTo>
                  <a:cubicBezTo>
                    <a:pt x="1" y="6099"/>
                    <a:pt x="1" y="6132"/>
                    <a:pt x="1" y="6166"/>
                  </a:cubicBezTo>
                  <a:lnTo>
                    <a:pt x="1" y="6432"/>
                  </a:lnTo>
                  <a:cubicBezTo>
                    <a:pt x="1" y="6599"/>
                    <a:pt x="34" y="6733"/>
                    <a:pt x="34" y="6899"/>
                  </a:cubicBezTo>
                  <a:cubicBezTo>
                    <a:pt x="68" y="7100"/>
                    <a:pt x="101" y="7300"/>
                    <a:pt x="168" y="7500"/>
                  </a:cubicBezTo>
                  <a:cubicBezTo>
                    <a:pt x="501" y="8801"/>
                    <a:pt x="1268" y="9968"/>
                    <a:pt x="2336" y="10769"/>
                  </a:cubicBezTo>
                  <a:cubicBezTo>
                    <a:pt x="3379" y="11556"/>
                    <a:pt x="4625" y="11950"/>
                    <a:pt x="5884" y="11950"/>
                  </a:cubicBezTo>
                  <a:cubicBezTo>
                    <a:pt x="6599" y="11950"/>
                    <a:pt x="7318" y="11823"/>
                    <a:pt x="8007" y="11569"/>
                  </a:cubicBezTo>
                  <a:cubicBezTo>
                    <a:pt x="9141" y="11136"/>
                    <a:pt x="10075" y="10402"/>
                    <a:pt x="10775" y="9435"/>
                  </a:cubicBezTo>
                  <a:cubicBezTo>
                    <a:pt x="12310" y="7300"/>
                    <a:pt x="12243" y="4431"/>
                    <a:pt x="10675" y="2363"/>
                  </a:cubicBezTo>
                  <a:cubicBezTo>
                    <a:pt x="10308" y="1862"/>
                    <a:pt x="9875" y="1429"/>
                    <a:pt x="9374" y="1095"/>
                  </a:cubicBezTo>
                  <a:cubicBezTo>
                    <a:pt x="8907" y="762"/>
                    <a:pt x="8407" y="495"/>
                    <a:pt x="7873" y="328"/>
                  </a:cubicBezTo>
                  <a:cubicBezTo>
                    <a:pt x="7236" y="108"/>
                    <a:pt x="6576" y="1"/>
                    <a:pt x="59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4508351" y="3085099"/>
              <a:ext cx="148795" cy="144130"/>
            </a:xfrm>
            <a:custGeom>
              <a:avLst/>
              <a:gdLst/>
              <a:ahLst/>
              <a:cxnLst/>
              <a:rect l="l" t="t" r="r" b="b"/>
              <a:pathLst>
                <a:path w="12343" h="11956" extrusionOk="0">
                  <a:moveTo>
                    <a:pt x="5920" y="1"/>
                  </a:moveTo>
                  <a:cubicBezTo>
                    <a:pt x="5522" y="1"/>
                    <a:pt x="5125" y="38"/>
                    <a:pt x="4737" y="113"/>
                  </a:cubicBezTo>
                  <a:cubicBezTo>
                    <a:pt x="2436" y="580"/>
                    <a:pt x="634" y="2348"/>
                    <a:pt x="134" y="4617"/>
                  </a:cubicBezTo>
                  <a:cubicBezTo>
                    <a:pt x="101" y="4817"/>
                    <a:pt x="67" y="5017"/>
                    <a:pt x="34" y="5250"/>
                  </a:cubicBezTo>
                  <a:cubicBezTo>
                    <a:pt x="1" y="5384"/>
                    <a:pt x="1" y="5551"/>
                    <a:pt x="1" y="5684"/>
                  </a:cubicBezTo>
                  <a:lnTo>
                    <a:pt x="1" y="5984"/>
                  </a:lnTo>
                  <a:cubicBezTo>
                    <a:pt x="34" y="6018"/>
                    <a:pt x="34" y="6051"/>
                    <a:pt x="67" y="6084"/>
                  </a:cubicBezTo>
                  <a:cubicBezTo>
                    <a:pt x="101" y="5584"/>
                    <a:pt x="167" y="5117"/>
                    <a:pt x="268" y="4650"/>
                  </a:cubicBezTo>
                  <a:cubicBezTo>
                    <a:pt x="568" y="3349"/>
                    <a:pt x="1302" y="2215"/>
                    <a:pt x="2336" y="1414"/>
                  </a:cubicBezTo>
                  <a:cubicBezTo>
                    <a:pt x="3070" y="847"/>
                    <a:pt x="3903" y="480"/>
                    <a:pt x="4771" y="280"/>
                  </a:cubicBezTo>
                  <a:cubicBezTo>
                    <a:pt x="5129" y="211"/>
                    <a:pt x="5488" y="177"/>
                    <a:pt x="5845" y="177"/>
                  </a:cubicBezTo>
                  <a:cubicBezTo>
                    <a:pt x="6518" y="177"/>
                    <a:pt x="7186" y="296"/>
                    <a:pt x="7840" y="514"/>
                  </a:cubicBezTo>
                  <a:cubicBezTo>
                    <a:pt x="8340" y="680"/>
                    <a:pt x="8840" y="947"/>
                    <a:pt x="9307" y="1281"/>
                  </a:cubicBezTo>
                  <a:cubicBezTo>
                    <a:pt x="9774" y="1614"/>
                    <a:pt x="10208" y="2015"/>
                    <a:pt x="10542" y="2482"/>
                  </a:cubicBezTo>
                  <a:cubicBezTo>
                    <a:pt x="12076" y="4483"/>
                    <a:pt x="12143" y="7252"/>
                    <a:pt x="10675" y="9320"/>
                  </a:cubicBezTo>
                  <a:cubicBezTo>
                    <a:pt x="10341" y="9787"/>
                    <a:pt x="9908" y="10221"/>
                    <a:pt x="9474" y="10554"/>
                  </a:cubicBezTo>
                  <a:cubicBezTo>
                    <a:pt x="9007" y="10921"/>
                    <a:pt x="8540" y="11188"/>
                    <a:pt x="8006" y="11388"/>
                  </a:cubicBezTo>
                  <a:cubicBezTo>
                    <a:pt x="7341" y="11640"/>
                    <a:pt x="6645" y="11767"/>
                    <a:pt x="5938" y="11767"/>
                  </a:cubicBezTo>
                  <a:cubicBezTo>
                    <a:pt x="5617" y="11767"/>
                    <a:pt x="5294" y="11740"/>
                    <a:pt x="4971" y="11688"/>
                  </a:cubicBezTo>
                  <a:cubicBezTo>
                    <a:pt x="4070" y="11555"/>
                    <a:pt x="3236" y="11188"/>
                    <a:pt x="2502" y="10654"/>
                  </a:cubicBezTo>
                  <a:cubicBezTo>
                    <a:pt x="1435" y="9887"/>
                    <a:pt x="668" y="8753"/>
                    <a:pt x="301" y="7485"/>
                  </a:cubicBezTo>
                  <a:cubicBezTo>
                    <a:pt x="201" y="7018"/>
                    <a:pt x="101" y="6551"/>
                    <a:pt x="67" y="6084"/>
                  </a:cubicBezTo>
                  <a:cubicBezTo>
                    <a:pt x="67" y="6084"/>
                    <a:pt x="67" y="6118"/>
                    <a:pt x="67" y="6151"/>
                  </a:cubicBezTo>
                  <a:lnTo>
                    <a:pt x="67" y="6451"/>
                  </a:lnTo>
                  <a:cubicBezTo>
                    <a:pt x="67" y="6585"/>
                    <a:pt x="67" y="6751"/>
                    <a:pt x="101" y="6918"/>
                  </a:cubicBezTo>
                  <a:cubicBezTo>
                    <a:pt x="134" y="7118"/>
                    <a:pt x="167" y="7319"/>
                    <a:pt x="234" y="7519"/>
                  </a:cubicBezTo>
                  <a:cubicBezTo>
                    <a:pt x="568" y="8820"/>
                    <a:pt x="1335" y="9987"/>
                    <a:pt x="2402" y="10788"/>
                  </a:cubicBezTo>
                  <a:cubicBezTo>
                    <a:pt x="3136" y="11321"/>
                    <a:pt x="4004" y="11688"/>
                    <a:pt x="4904" y="11855"/>
                  </a:cubicBezTo>
                  <a:cubicBezTo>
                    <a:pt x="5260" y="11922"/>
                    <a:pt x="5616" y="11955"/>
                    <a:pt x="5969" y="11955"/>
                  </a:cubicBezTo>
                  <a:cubicBezTo>
                    <a:pt x="6676" y="11955"/>
                    <a:pt x="7373" y="11822"/>
                    <a:pt x="8040" y="11555"/>
                  </a:cubicBezTo>
                  <a:cubicBezTo>
                    <a:pt x="9174" y="11155"/>
                    <a:pt x="10108" y="10421"/>
                    <a:pt x="10808" y="9453"/>
                  </a:cubicBezTo>
                  <a:cubicBezTo>
                    <a:pt x="12343" y="7319"/>
                    <a:pt x="12276" y="4416"/>
                    <a:pt x="10708" y="2348"/>
                  </a:cubicBezTo>
                  <a:cubicBezTo>
                    <a:pt x="9974" y="1414"/>
                    <a:pt x="9007" y="714"/>
                    <a:pt x="7873" y="314"/>
                  </a:cubicBezTo>
                  <a:cubicBezTo>
                    <a:pt x="7248" y="105"/>
                    <a:pt x="6583" y="1"/>
                    <a:pt x="59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4647900" y="3135771"/>
              <a:ext cx="57117" cy="17094"/>
            </a:xfrm>
            <a:custGeom>
              <a:avLst/>
              <a:gdLst/>
              <a:ahLst/>
              <a:cxnLst/>
              <a:rect l="l" t="t" r="r" b="b"/>
              <a:pathLst>
                <a:path w="4738" h="1418" extrusionOk="0">
                  <a:moveTo>
                    <a:pt x="2393" y="0"/>
                  </a:moveTo>
                  <a:cubicBezTo>
                    <a:pt x="1704" y="0"/>
                    <a:pt x="1015" y="251"/>
                    <a:pt x="468" y="747"/>
                  </a:cubicBezTo>
                  <a:cubicBezTo>
                    <a:pt x="267" y="914"/>
                    <a:pt x="101" y="1147"/>
                    <a:pt x="1" y="1414"/>
                  </a:cubicBezTo>
                  <a:cubicBezTo>
                    <a:pt x="3" y="1416"/>
                    <a:pt x="5" y="1417"/>
                    <a:pt x="8" y="1417"/>
                  </a:cubicBezTo>
                  <a:cubicBezTo>
                    <a:pt x="54" y="1417"/>
                    <a:pt x="222" y="1164"/>
                    <a:pt x="568" y="881"/>
                  </a:cubicBezTo>
                  <a:cubicBezTo>
                    <a:pt x="1100" y="434"/>
                    <a:pt x="1747" y="209"/>
                    <a:pt x="2395" y="209"/>
                  </a:cubicBezTo>
                  <a:cubicBezTo>
                    <a:pt x="3007" y="209"/>
                    <a:pt x="3619" y="409"/>
                    <a:pt x="4137" y="814"/>
                  </a:cubicBezTo>
                  <a:cubicBezTo>
                    <a:pt x="4514" y="1097"/>
                    <a:pt x="4684" y="1350"/>
                    <a:pt x="4730" y="1350"/>
                  </a:cubicBezTo>
                  <a:cubicBezTo>
                    <a:pt x="4733" y="1350"/>
                    <a:pt x="4735" y="1350"/>
                    <a:pt x="4737" y="1348"/>
                  </a:cubicBezTo>
                  <a:cubicBezTo>
                    <a:pt x="4637" y="1081"/>
                    <a:pt x="4470" y="847"/>
                    <a:pt x="4237" y="680"/>
                  </a:cubicBezTo>
                  <a:cubicBezTo>
                    <a:pt x="3701" y="226"/>
                    <a:pt x="3047" y="0"/>
                    <a:pt x="239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4411830" y="3129888"/>
              <a:ext cx="98538" cy="11271"/>
            </a:xfrm>
            <a:custGeom>
              <a:avLst/>
              <a:gdLst/>
              <a:ahLst/>
              <a:cxnLst/>
              <a:rect l="l" t="t" r="r" b="b"/>
              <a:pathLst>
                <a:path w="8174" h="935" extrusionOk="0">
                  <a:moveTo>
                    <a:pt x="1" y="1"/>
                  </a:moveTo>
                  <a:cubicBezTo>
                    <a:pt x="401" y="134"/>
                    <a:pt x="768" y="201"/>
                    <a:pt x="1202" y="268"/>
                  </a:cubicBezTo>
                  <a:cubicBezTo>
                    <a:pt x="1936" y="368"/>
                    <a:pt x="2936" y="468"/>
                    <a:pt x="4071" y="568"/>
                  </a:cubicBezTo>
                  <a:lnTo>
                    <a:pt x="6973" y="835"/>
                  </a:lnTo>
                  <a:cubicBezTo>
                    <a:pt x="7340" y="902"/>
                    <a:pt x="7740" y="935"/>
                    <a:pt x="8173" y="935"/>
                  </a:cubicBezTo>
                  <a:cubicBezTo>
                    <a:pt x="7773" y="802"/>
                    <a:pt x="7373" y="735"/>
                    <a:pt x="6973" y="701"/>
                  </a:cubicBezTo>
                  <a:cubicBezTo>
                    <a:pt x="6239" y="568"/>
                    <a:pt x="5205" y="468"/>
                    <a:pt x="4104" y="368"/>
                  </a:cubicBezTo>
                  <a:lnTo>
                    <a:pt x="1202" y="101"/>
                  </a:lnTo>
                  <a:cubicBezTo>
                    <a:pt x="802" y="34"/>
                    <a:pt x="401" y="1"/>
                    <a:pt x="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4815600" y="3145983"/>
              <a:ext cx="20927" cy="52741"/>
            </a:xfrm>
            <a:custGeom>
              <a:avLst/>
              <a:gdLst/>
              <a:ahLst/>
              <a:cxnLst/>
              <a:rect l="l" t="t" r="r" b="b"/>
              <a:pathLst>
                <a:path w="1736" h="4375" extrusionOk="0">
                  <a:moveTo>
                    <a:pt x="1602" y="0"/>
                  </a:moveTo>
                  <a:cubicBezTo>
                    <a:pt x="1602" y="801"/>
                    <a:pt x="1502" y="1601"/>
                    <a:pt x="1235" y="2335"/>
                  </a:cubicBezTo>
                  <a:cubicBezTo>
                    <a:pt x="935" y="3069"/>
                    <a:pt x="501" y="3770"/>
                    <a:pt x="1" y="4370"/>
                  </a:cubicBezTo>
                  <a:cubicBezTo>
                    <a:pt x="1" y="4373"/>
                    <a:pt x="2" y="4374"/>
                    <a:pt x="5" y="4374"/>
                  </a:cubicBezTo>
                  <a:cubicBezTo>
                    <a:pt x="40" y="4374"/>
                    <a:pt x="259" y="4209"/>
                    <a:pt x="534" y="3903"/>
                  </a:cubicBezTo>
                  <a:cubicBezTo>
                    <a:pt x="935" y="3469"/>
                    <a:pt x="1235" y="2969"/>
                    <a:pt x="1435" y="2435"/>
                  </a:cubicBezTo>
                  <a:cubicBezTo>
                    <a:pt x="1635" y="1868"/>
                    <a:pt x="1735" y="1301"/>
                    <a:pt x="1735" y="701"/>
                  </a:cubicBezTo>
                  <a:cubicBezTo>
                    <a:pt x="1735" y="467"/>
                    <a:pt x="1702" y="234"/>
                    <a:pt x="16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4827259" y="3118977"/>
              <a:ext cx="7257" cy="10922"/>
            </a:xfrm>
            <a:custGeom>
              <a:avLst/>
              <a:gdLst/>
              <a:ahLst/>
              <a:cxnLst/>
              <a:rect l="l" t="t" r="r" b="b"/>
              <a:pathLst>
                <a:path w="602" h="906" extrusionOk="0">
                  <a:moveTo>
                    <a:pt x="50" y="0"/>
                  </a:moveTo>
                  <a:cubicBezTo>
                    <a:pt x="43" y="0"/>
                    <a:pt x="38" y="2"/>
                    <a:pt x="34" y="5"/>
                  </a:cubicBezTo>
                  <a:cubicBezTo>
                    <a:pt x="1" y="72"/>
                    <a:pt x="134" y="239"/>
                    <a:pt x="268" y="472"/>
                  </a:cubicBezTo>
                  <a:cubicBezTo>
                    <a:pt x="368" y="706"/>
                    <a:pt x="435" y="906"/>
                    <a:pt x="468" y="906"/>
                  </a:cubicBezTo>
                  <a:cubicBezTo>
                    <a:pt x="535" y="906"/>
                    <a:pt x="601" y="672"/>
                    <a:pt x="468" y="372"/>
                  </a:cubicBezTo>
                  <a:cubicBezTo>
                    <a:pt x="318" y="132"/>
                    <a:pt x="1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4624981" y="3114613"/>
              <a:ext cx="21325" cy="68774"/>
            </a:xfrm>
            <a:custGeom>
              <a:avLst/>
              <a:gdLst/>
              <a:ahLst/>
              <a:cxnLst/>
              <a:rect l="l" t="t" r="r" b="b"/>
              <a:pathLst>
                <a:path w="1769" h="5705" extrusionOk="0">
                  <a:moveTo>
                    <a:pt x="34" y="0"/>
                  </a:moveTo>
                  <a:lnTo>
                    <a:pt x="34" y="0"/>
                  </a:lnTo>
                  <a:cubicBezTo>
                    <a:pt x="0" y="34"/>
                    <a:pt x="234" y="267"/>
                    <a:pt x="501" y="734"/>
                  </a:cubicBezTo>
                  <a:cubicBezTo>
                    <a:pt x="1234" y="1968"/>
                    <a:pt x="1501" y="3436"/>
                    <a:pt x="1268" y="4837"/>
                  </a:cubicBezTo>
                  <a:cubicBezTo>
                    <a:pt x="1168" y="5371"/>
                    <a:pt x="1068" y="5704"/>
                    <a:pt x="1101" y="5704"/>
                  </a:cubicBezTo>
                  <a:cubicBezTo>
                    <a:pt x="1268" y="5438"/>
                    <a:pt x="1368" y="5171"/>
                    <a:pt x="1435" y="4871"/>
                  </a:cubicBezTo>
                  <a:cubicBezTo>
                    <a:pt x="1768" y="3403"/>
                    <a:pt x="1468" y="1868"/>
                    <a:pt x="634" y="668"/>
                  </a:cubicBezTo>
                  <a:cubicBezTo>
                    <a:pt x="467" y="401"/>
                    <a:pt x="267" y="167"/>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4362773" y="3238876"/>
              <a:ext cx="54296" cy="50040"/>
            </a:xfrm>
            <a:custGeom>
              <a:avLst/>
              <a:gdLst/>
              <a:ahLst/>
              <a:cxnLst/>
              <a:rect l="l" t="t" r="r" b="b"/>
              <a:pathLst>
                <a:path w="4504" h="4151" extrusionOk="0">
                  <a:moveTo>
                    <a:pt x="3169" y="1"/>
                  </a:moveTo>
                  <a:cubicBezTo>
                    <a:pt x="3169" y="34"/>
                    <a:pt x="3303" y="101"/>
                    <a:pt x="3503" y="268"/>
                  </a:cubicBezTo>
                  <a:cubicBezTo>
                    <a:pt x="3770" y="501"/>
                    <a:pt x="3970" y="835"/>
                    <a:pt x="4103" y="1168"/>
                  </a:cubicBezTo>
                  <a:cubicBezTo>
                    <a:pt x="4303" y="1669"/>
                    <a:pt x="4303" y="2236"/>
                    <a:pt x="4070" y="2736"/>
                  </a:cubicBezTo>
                  <a:cubicBezTo>
                    <a:pt x="3770" y="3336"/>
                    <a:pt x="3236" y="3770"/>
                    <a:pt x="2569" y="3904"/>
                  </a:cubicBezTo>
                  <a:cubicBezTo>
                    <a:pt x="2457" y="3920"/>
                    <a:pt x="2344" y="3929"/>
                    <a:pt x="2233" y="3929"/>
                  </a:cubicBezTo>
                  <a:cubicBezTo>
                    <a:pt x="1683" y="3929"/>
                    <a:pt x="1156" y="3725"/>
                    <a:pt x="768" y="3336"/>
                  </a:cubicBezTo>
                  <a:cubicBezTo>
                    <a:pt x="367" y="2936"/>
                    <a:pt x="167" y="2436"/>
                    <a:pt x="167" y="1869"/>
                  </a:cubicBezTo>
                  <a:cubicBezTo>
                    <a:pt x="167" y="1502"/>
                    <a:pt x="267" y="1135"/>
                    <a:pt x="467" y="835"/>
                  </a:cubicBezTo>
                  <a:cubicBezTo>
                    <a:pt x="567" y="601"/>
                    <a:pt x="668" y="468"/>
                    <a:pt x="668" y="468"/>
                  </a:cubicBezTo>
                  <a:lnTo>
                    <a:pt x="668" y="468"/>
                  </a:lnTo>
                  <a:cubicBezTo>
                    <a:pt x="667" y="468"/>
                    <a:pt x="534" y="535"/>
                    <a:pt x="401" y="768"/>
                  </a:cubicBezTo>
                  <a:cubicBezTo>
                    <a:pt x="167" y="1102"/>
                    <a:pt x="34" y="1468"/>
                    <a:pt x="34" y="1869"/>
                  </a:cubicBezTo>
                  <a:cubicBezTo>
                    <a:pt x="0" y="2469"/>
                    <a:pt x="201" y="3036"/>
                    <a:pt x="634" y="3470"/>
                  </a:cubicBezTo>
                  <a:cubicBezTo>
                    <a:pt x="1082" y="3932"/>
                    <a:pt x="1663" y="4150"/>
                    <a:pt x="2237" y="4150"/>
                  </a:cubicBezTo>
                  <a:cubicBezTo>
                    <a:pt x="3073" y="4150"/>
                    <a:pt x="3894" y="3687"/>
                    <a:pt x="4270" y="2836"/>
                  </a:cubicBezTo>
                  <a:cubicBezTo>
                    <a:pt x="4504" y="2269"/>
                    <a:pt x="4504" y="1669"/>
                    <a:pt x="4270" y="1102"/>
                  </a:cubicBezTo>
                  <a:cubicBezTo>
                    <a:pt x="4103" y="735"/>
                    <a:pt x="3870" y="434"/>
                    <a:pt x="3536" y="201"/>
                  </a:cubicBezTo>
                  <a:cubicBezTo>
                    <a:pt x="3436" y="101"/>
                    <a:pt x="3303" y="34"/>
                    <a:pt x="316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4795491" y="3245555"/>
              <a:ext cx="37407" cy="61336"/>
            </a:xfrm>
            <a:custGeom>
              <a:avLst/>
              <a:gdLst/>
              <a:ahLst/>
              <a:cxnLst/>
              <a:rect l="l" t="t" r="r" b="b"/>
              <a:pathLst>
                <a:path w="3103" h="5088" extrusionOk="0">
                  <a:moveTo>
                    <a:pt x="956" y="0"/>
                  </a:moveTo>
                  <a:cubicBezTo>
                    <a:pt x="927" y="0"/>
                    <a:pt x="897" y="4"/>
                    <a:pt x="868" y="14"/>
                  </a:cubicBezTo>
                  <a:cubicBezTo>
                    <a:pt x="1235" y="147"/>
                    <a:pt x="1568" y="314"/>
                    <a:pt x="1869" y="548"/>
                  </a:cubicBezTo>
                  <a:cubicBezTo>
                    <a:pt x="2169" y="814"/>
                    <a:pt x="2436" y="1148"/>
                    <a:pt x="2603" y="1515"/>
                  </a:cubicBezTo>
                  <a:cubicBezTo>
                    <a:pt x="2836" y="1949"/>
                    <a:pt x="2869" y="2482"/>
                    <a:pt x="2803" y="2949"/>
                  </a:cubicBezTo>
                  <a:cubicBezTo>
                    <a:pt x="2703" y="3450"/>
                    <a:pt x="2469" y="3917"/>
                    <a:pt x="2136" y="4284"/>
                  </a:cubicBezTo>
                  <a:cubicBezTo>
                    <a:pt x="1869" y="4584"/>
                    <a:pt x="1502" y="4784"/>
                    <a:pt x="1101" y="4884"/>
                  </a:cubicBezTo>
                  <a:cubicBezTo>
                    <a:pt x="941" y="4928"/>
                    <a:pt x="775" y="4952"/>
                    <a:pt x="610" y="4952"/>
                  </a:cubicBezTo>
                  <a:cubicBezTo>
                    <a:pt x="398" y="4952"/>
                    <a:pt x="189" y="4911"/>
                    <a:pt x="1" y="4817"/>
                  </a:cubicBezTo>
                  <a:lnTo>
                    <a:pt x="1" y="4817"/>
                  </a:lnTo>
                  <a:cubicBezTo>
                    <a:pt x="1" y="4851"/>
                    <a:pt x="67" y="4917"/>
                    <a:pt x="268" y="5017"/>
                  </a:cubicBezTo>
                  <a:cubicBezTo>
                    <a:pt x="432" y="5059"/>
                    <a:pt x="610" y="5087"/>
                    <a:pt x="793" y="5087"/>
                  </a:cubicBezTo>
                  <a:cubicBezTo>
                    <a:pt x="905" y="5087"/>
                    <a:pt x="1020" y="5076"/>
                    <a:pt x="1135" y="5051"/>
                  </a:cubicBezTo>
                  <a:cubicBezTo>
                    <a:pt x="1568" y="4951"/>
                    <a:pt x="1969" y="4717"/>
                    <a:pt x="2269" y="4417"/>
                  </a:cubicBezTo>
                  <a:cubicBezTo>
                    <a:pt x="2636" y="4017"/>
                    <a:pt x="2903" y="3516"/>
                    <a:pt x="3003" y="2983"/>
                  </a:cubicBezTo>
                  <a:cubicBezTo>
                    <a:pt x="3103" y="2449"/>
                    <a:pt x="3036" y="1915"/>
                    <a:pt x="2803" y="1415"/>
                  </a:cubicBezTo>
                  <a:cubicBezTo>
                    <a:pt x="2603" y="1015"/>
                    <a:pt x="2302" y="681"/>
                    <a:pt x="1969" y="414"/>
                  </a:cubicBezTo>
                  <a:cubicBezTo>
                    <a:pt x="1735" y="247"/>
                    <a:pt x="1468" y="114"/>
                    <a:pt x="1168" y="47"/>
                  </a:cubicBezTo>
                  <a:cubicBezTo>
                    <a:pt x="1097" y="24"/>
                    <a:pt x="1027" y="0"/>
                    <a:pt x="95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4155662" y="4084219"/>
              <a:ext cx="632948" cy="264065"/>
            </a:xfrm>
            <a:custGeom>
              <a:avLst/>
              <a:gdLst/>
              <a:ahLst/>
              <a:cxnLst/>
              <a:rect l="l" t="t" r="r" b="b"/>
              <a:pathLst>
                <a:path w="52505" h="21905" extrusionOk="0">
                  <a:moveTo>
                    <a:pt x="43698" y="1"/>
                  </a:moveTo>
                  <a:cubicBezTo>
                    <a:pt x="43698" y="1"/>
                    <a:pt x="38061" y="701"/>
                    <a:pt x="37227" y="1068"/>
                  </a:cubicBezTo>
                  <a:cubicBezTo>
                    <a:pt x="36393" y="1435"/>
                    <a:pt x="35459" y="3036"/>
                    <a:pt x="35459" y="3036"/>
                  </a:cubicBezTo>
                  <a:lnTo>
                    <a:pt x="33958" y="3670"/>
                  </a:lnTo>
                  <a:cubicBezTo>
                    <a:pt x="31590" y="4337"/>
                    <a:pt x="31656" y="6705"/>
                    <a:pt x="30889" y="6772"/>
                  </a:cubicBezTo>
                  <a:cubicBezTo>
                    <a:pt x="30880" y="6773"/>
                    <a:pt x="30869" y="6774"/>
                    <a:pt x="30855" y="6774"/>
                  </a:cubicBezTo>
                  <a:cubicBezTo>
                    <a:pt x="29618" y="6774"/>
                    <a:pt x="7906" y="2536"/>
                    <a:pt x="7906" y="2536"/>
                  </a:cubicBezTo>
                  <a:lnTo>
                    <a:pt x="5871" y="2002"/>
                  </a:lnTo>
                  <a:cubicBezTo>
                    <a:pt x="2536" y="4537"/>
                    <a:pt x="1201" y="8707"/>
                    <a:pt x="634" y="12410"/>
                  </a:cubicBezTo>
                  <a:cubicBezTo>
                    <a:pt x="634" y="12410"/>
                    <a:pt x="0" y="14244"/>
                    <a:pt x="634" y="15245"/>
                  </a:cubicBezTo>
                  <a:lnTo>
                    <a:pt x="29955" y="18047"/>
                  </a:lnTo>
                  <a:lnTo>
                    <a:pt x="36126" y="19882"/>
                  </a:lnTo>
                  <a:cubicBezTo>
                    <a:pt x="36126" y="19882"/>
                    <a:pt x="39529" y="21349"/>
                    <a:pt x="41197" y="21750"/>
                  </a:cubicBezTo>
                  <a:cubicBezTo>
                    <a:pt x="41662" y="21855"/>
                    <a:pt x="42094" y="21904"/>
                    <a:pt x="42485" y="21904"/>
                  </a:cubicBezTo>
                  <a:cubicBezTo>
                    <a:pt x="43828" y="21904"/>
                    <a:pt x="44681" y="21320"/>
                    <a:pt x="44732" y="20415"/>
                  </a:cubicBezTo>
                  <a:cubicBezTo>
                    <a:pt x="44799" y="19281"/>
                    <a:pt x="43198" y="19114"/>
                    <a:pt x="43198" y="19114"/>
                  </a:cubicBezTo>
                  <a:cubicBezTo>
                    <a:pt x="41830" y="18614"/>
                    <a:pt x="40529" y="17980"/>
                    <a:pt x="39262" y="17313"/>
                  </a:cubicBezTo>
                  <a:cubicBezTo>
                    <a:pt x="38328" y="16646"/>
                    <a:pt x="37561" y="15779"/>
                    <a:pt x="37027" y="14811"/>
                  </a:cubicBezTo>
                  <a:lnTo>
                    <a:pt x="37027" y="14811"/>
                  </a:lnTo>
                  <a:lnTo>
                    <a:pt x="39262" y="15111"/>
                  </a:lnTo>
                  <a:cubicBezTo>
                    <a:pt x="39262" y="15111"/>
                    <a:pt x="43898" y="18447"/>
                    <a:pt x="45633" y="19448"/>
                  </a:cubicBezTo>
                  <a:cubicBezTo>
                    <a:pt x="46011" y="19662"/>
                    <a:pt x="46325" y="19749"/>
                    <a:pt x="46586" y="19749"/>
                  </a:cubicBezTo>
                  <a:cubicBezTo>
                    <a:pt x="47549" y="19749"/>
                    <a:pt x="47804" y="18567"/>
                    <a:pt x="47935" y="18147"/>
                  </a:cubicBezTo>
                  <a:cubicBezTo>
                    <a:pt x="48068" y="17613"/>
                    <a:pt x="42765" y="12210"/>
                    <a:pt x="42764" y="12209"/>
                  </a:cubicBezTo>
                  <a:lnTo>
                    <a:pt x="42764" y="12209"/>
                  </a:lnTo>
                  <a:cubicBezTo>
                    <a:pt x="42765" y="12210"/>
                    <a:pt x="47868" y="15478"/>
                    <a:pt x="48769" y="16312"/>
                  </a:cubicBezTo>
                  <a:cubicBezTo>
                    <a:pt x="49350" y="16829"/>
                    <a:pt x="50140" y="17124"/>
                    <a:pt x="50708" y="17124"/>
                  </a:cubicBezTo>
                  <a:cubicBezTo>
                    <a:pt x="51020" y="17124"/>
                    <a:pt x="51264" y="17035"/>
                    <a:pt x="51370" y="16846"/>
                  </a:cubicBezTo>
                  <a:cubicBezTo>
                    <a:pt x="51671" y="16312"/>
                    <a:pt x="52505" y="16312"/>
                    <a:pt x="51370" y="14077"/>
                  </a:cubicBezTo>
                  <a:cubicBezTo>
                    <a:pt x="50236" y="11809"/>
                    <a:pt x="41063" y="5738"/>
                    <a:pt x="41063" y="5738"/>
                  </a:cubicBezTo>
                  <a:lnTo>
                    <a:pt x="43565" y="5204"/>
                  </a:lnTo>
                  <a:lnTo>
                    <a:pt x="46334" y="6405"/>
                  </a:lnTo>
                  <a:cubicBezTo>
                    <a:pt x="46500" y="7339"/>
                    <a:pt x="46901" y="8240"/>
                    <a:pt x="47468" y="9007"/>
                  </a:cubicBezTo>
                  <a:cubicBezTo>
                    <a:pt x="47801" y="9496"/>
                    <a:pt x="48216" y="9659"/>
                    <a:pt x="48622" y="9659"/>
                  </a:cubicBezTo>
                  <a:cubicBezTo>
                    <a:pt x="49432" y="9659"/>
                    <a:pt x="50203" y="9007"/>
                    <a:pt x="50203" y="9007"/>
                  </a:cubicBezTo>
                  <a:lnTo>
                    <a:pt x="49136" y="3403"/>
                  </a:lnTo>
                  <a:lnTo>
                    <a:pt x="43698" y="1"/>
                  </a:ln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4466926" y="4166261"/>
              <a:ext cx="61541" cy="88074"/>
            </a:xfrm>
            <a:custGeom>
              <a:avLst/>
              <a:gdLst/>
              <a:ahLst/>
              <a:cxnLst/>
              <a:rect l="l" t="t" r="r" b="b"/>
              <a:pathLst>
                <a:path w="5105" h="7306" extrusionOk="0">
                  <a:moveTo>
                    <a:pt x="5105" y="1"/>
                  </a:moveTo>
                  <a:lnTo>
                    <a:pt x="5105" y="1"/>
                  </a:lnTo>
                  <a:cubicBezTo>
                    <a:pt x="4704" y="201"/>
                    <a:pt x="4337" y="501"/>
                    <a:pt x="4037" y="801"/>
                  </a:cubicBezTo>
                  <a:cubicBezTo>
                    <a:pt x="3170" y="1468"/>
                    <a:pt x="2403" y="2269"/>
                    <a:pt x="1702" y="3103"/>
                  </a:cubicBezTo>
                  <a:cubicBezTo>
                    <a:pt x="1002" y="3937"/>
                    <a:pt x="468" y="4904"/>
                    <a:pt x="168" y="5971"/>
                  </a:cubicBezTo>
                  <a:cubicBezTo>
                    <a:pt x="101" y="6138"/>
                    <a:pt x="68" y="6338"/>
                    <a:pt x="68" y="6505"/>
                  </a:cubicBezTo>
                  <a:cubicBezTo>
                    <a:pt x="34" y="6639"/>
                    <a:pt x="1" y="6805"/>
                    <a:pt x="34" y="6939"/>
                  </a:cubicBezTo>
                  <a:cubicBezTo>
                    <a:pt x="1" y="7072"/>
                    <a:pt x="1" y="7172"/>
                    <a:pt x="34" y="7306"/>
                  </a:cubicBezTo>
                  <a:cubicBezTo>
                    <a:pt x="101" y="7306"/>
                    <a:pt x="68" y="6772"/>
                    <a:pt x="301" y="5971"/>
                  </a:cubicBezTo>
                  <a:cubicBezTo>
                    <a:pt x="668" y="4971"/>
                    <a:pt x="1202" y="4037"/>
                    <a:pt x="1902" y="3203"/>
                  </a:cubicBezTo>
                  <a:cubicBezTo>
                    <a:pt x="2569" y="2369"/>
                    <a:pt x="3303" y="1602"/>
                    <a:pt x="4137" y="901"/>
                  </a:cubicBezTo>
                  <a:cubicBezTo>
                    <a:pt x="4471" y="601"/>
                    <a:pt x="4804" y="301"/>
                    <a:pt x="5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4514789" y="4120822"/>
              <a:ext cx="68774" cy="153219"/>
            </a:xfrm>
            <a:custGeom>
              <a:avLst/>
              <a:gdLst/>
              <a:ahLst/>
              <a:cxnLst/>
              <a:rect l="l" t="t" r="r" b="b"/>
              <a:pathLst>
                <a:path w="5705" h="12710" extrusionOk="0">
                  <a:moveTo>
                    <a:pt x="5704" y="0"/>
                  </a:moveTo>
                  <a:cubicBezTo>
                    <a:pt x="5671" y="0"/>
                    <a:pt x="5604" y="33"/>
                    <a:pt x="5571" y="33"/>
                  </a:cubicBezTo>
                  <a:cubicBezTo>
                    <a:pt x="5438" y="100"/>
                    <a:pt x="5338" y="167"/>
                    <a:pt x="5204" y="267"/>
                  </a:cubicBezTo>
                  <a:cubicBezTo>
                    <a:pt x="4770" y="567"/>
                    <a:pt x="4404" y="967"/>
                    <a:pt x="4103" y="1401"/>
                  </a:cubicBezTo>
                  <a:cubicBezTo>
                    <a:pt x="3636" y="2035"/>
                    <a:pt x="3336" y="2802"/>
                    <a:pt x="3269" y="3603"/>
                  </a:cubicBezTo>
                  <a:cubicBezTo>
                    <a:pt x="3236" y="4036"/>
                    <a:pt x="3069" y="4470"/>
                    <a:pt x="2802" y="4837"/>
                  </a:cubicBezTo>
                  <a:cubicBezTo>
                    <a:pt x="2502" y="5237"/>
                    <a:pt x="2235" y="5671"/>
                    <a:pt x="2035" y="6105"/>
                  </a:cubicBezTo>
                  <a:cubicBezTo>
                    <a:pt x="1741" y="6923"/>
                    <a:pt x="1735" y="7773"/>
                    <a:pt x="2018" y="8560"/>
                  </a:cubicBezTo>
                  <a:lnTo>
                    <a:pt x="2018" y="8560"/>
                  </a:lnTo>
                  <a:cubicBezTo>
                    <a:pt x="1060" y="9198"/>
                    <a:pt x="360" y="10207"/>
                    <a:pt x="100" y="11342"/>
                  </a:cubicBezTo>
                  <a:cubicBezTo>
                    <a:pt x="34" y="11675"/>
                    <a:pt x="0" y="12009"/>
                    <a:pt x="0" y="12342"/>
                  </a:cubicBezTo>
                  <a:cubicBezTo>
                    <a:pt x="0" y="12476"/>
                    <a:pt x="0" y="12576"/>
                    <a:pt x="34" y="12709"/>
                  </a:cubicBezTo>
                  <a:cubicBezTo>
                    <a:pt x="67" y="12242"/>
                    <a:pt x="134" y="11809"/>
                    <a:pt x="234" y="11375"/>
                  </a:cubicBezTo>
                  <a:cubicBezTo>
                    <a:pt x="534" y="10241"/>
                    <a:pt x="1235" y="9307"/>
                    <a:pt x="2202" y="8673"/>
                  </a:cubicBezTo>
                  <a:lnTo>
                    <a:pt x="2269" y="8640"/>
                  </a:lnTo>
                  <a:lnTo>
                    <a:pt x="2235" y="8540"/>
                  </a:lnTo>
                  <a:cubicBezTo>
                    <a:pt x="1968" y="7772"/>
                    <a:pt x="1968" y="6938"/>
                    <a:pt x="2235" y="6205"/>
                  </a:cubicBezTo>
                  <a:cubicBezTo>
                    <a:pt x="2435" y="5738"/>
                    <a:pt x="2669" y="5337"/>
                    <a:pt x="2969" y="4937"/>
                  </a:cubicBezTo>
                  <a:cubicBezTo>
                    <a:pt x="3236" y="4537"/>
                    <a:pt x="3403" y="4103"/>
                    <a:pt x="3470" y="3636"/>
                  </a:cubicBezTo>
                  <a:cubicBezTo>
                    <a:pt x="3503" y="3202"/>
                    <a:pt x="3570" y="2802"/>
                    <a:pt x="3703" y="2435"/>
                  </a:cubicBezTo>
                  <a:cubicBezTo>
                    <a:pt x="3836" y="2102"/>
                    <a:pt x="4037" y="1801"/>
                    <a:pt x="4237" y="1501"/>
                  </a:cubicBezTo>
                  <a:cubicBezTo>
                    <a:pt x="4504" y="1068"/>
                    <a:pt x="4837" y="667"/>
                    <a:pt x="5237" y="334"/>
                  </a:cubicBezTo>
                  <a:cubicBezTo>
                    <a:pt x="5504" y="100"/>
                    <a:pt x="5704" y="0"/>
                    <a:pt x="5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4612913" y="4138424"/>
              <a:ext cx="34996" cy="12887"/>
            </a:xfrm>
            <a:custGeom>
              <a:avLst/>
              <a:gdLst/>
              <a:ahLst/>
              <a:cxnLst/>
              <a:rect l="l" t="t" r="r" b="b"/>
              <a:pathLst>
                <a:path w="2903" h="1069" extrusionOk="0">
                  <a:moveTo>
                    <a:pt x="15" y="1"/>
                  </a:moveTo>
                  <a:cubicBezTo>
                    <a:pt x="8" y="1"/>
                    <a:pt x="3" y="3"/>
                    <a:pt x="1" y="8"/>
                  </a:cubicBezTo>
                  <a:cubicBezTo>
                    <a:pt x="636" y="701"/>
                    <a:pt x="1546" y="1069"/>
                    <a:pt x="2471" y="1069"/>
                  </a:cubicBezTo>
                  <a:cubicBezTo>
                    <a:pt x="2615" y="1069"/>
                    <a:pt x="2759" y="1060"/>
                    <a:pt x="2903" y="1042"/>
                  </a:cubicBezTo>
                  <a:cubicBezTo>
                    <a:pt x="2903" y="975"/>
                    <a:pt x="2202" y="942"/>
                    <a:pt x="1402" y="675"/>
                  </a:cubicBezTo>
                  <a:cubicBezTo>
                    <a:pt x="657" y="396"/>
                    <a:pt x="114"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4610104" y="4201248"/>
              <a:ext cx="55091" cy="24134"/>
            </a:xfrm>
            <a:custGeom>
              <a:avLst/>
              <a:gdLst/>
              <a:ahLst/>
              <a:cxnLst/>
              <a:rect l="l" t="t" r="r" b="b"/>
              <a:pathLst>
                <a:path w="4570" h="2002" extrusionOk="0">
                  <a:moveTo>
                    <a:pt x="0" y="1"/>
                  </a:moveTo>
                  <a:lnTo>
                    <a:pt x="0" y="1"/>
                  </a:lnTo>
                  <a:cubicBezTo>
                    <a:pt x="701" y="434"/>
                    <a:pt x="1468" y="801"/>
                    <a:pt x="2235" y="1101"/>
                  </a:cubicBezTo>
                  <a:cubicBezTo>
                    <a:pt x="3002" y="1468"/>
                    <a:pt x="3769" y="1769"/>
                    <a:pt x="4570" y="2002"/>
                  </a:cubicBezTo>
                  <a:cubicBezTo>
                    <a:pt x="3869" y="1568"/>
                    <a:pt x="3102" y="1201"/>
                    <a:pt x="2335" y="901"/>
                  </a:cubicBezTo>
                  <a:cubicBezTo>
                    <a:pt x="1568" y="534"/>
                    <a:pt x="801" y="2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4576323" y="4250317"/>
              <a:ext cx="28558" cy="11669"/>
            </a:xfrm>
            <a:custGeom>
              <a:avLst/>
              <a:gdLst/>
              <a:ahLst/>
              <a:cxnLst/>
              <a:rect l="l" t="t" r="r" b="b"/>
              <a:pathLst>
                <a:path w="2369" h="968" extrusionOk="0">
                  <a:moveTo>
                    <a:pt x="0" y="0"/>
                  </a:moveTo>
                  <a:cubicBezTo>
                    <a:pt x="767" y="367"/>
                    <a:pt x="1534" y="701"/>
                    <a:pt x="2368" y="968"/>
                  </a:cubicBezTo>
                  <a:cubicBezTo>
                    <a:pt x="2035" y="667"/>
                    <a:pt x="1668" y="434"/>
                    <a:pt x="1234" y="300"/>
                  </a:cubicBezTo>
                  <a:cubicBezTo>
                    <a:pt x="867" y="100"/>
                    <a:pt x="434"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4637447" y="4229797"/>
              <a:ext cx="18504" cy="22531"/>
            </a:xfrm>
            <a:custGeom>
              <a:avLst/>
              <a:gdLst/>
              <a:ahLst/>
              <a:cxnLst/>
              <a:rect l="l" t="t" r="r" b="b"/>
              <a:pathLst>
                <a:path w="1535" h="1869" extrusionOk="0">
                  <a:moveTo>
                    <a:pt x="1535" y="1"/>
                  </a:moveTo>
                  <a:cubicBezTo>
                    <a:pt x="1535" y="1"/>
                    <a:pt x="1368" y="1"/>
                    <a:pt x="1168" y="101"/>
                  </a:cubicBezTo>
                  <a:cubicBezTo>
                    <a:pt x="601" y="335"/>
                    <a:pt x="200" y="868"/>
                    <a:pt x="67" y="1502"/>
                  </a:cubicBezTo>
                  <a:cubicBezTo>
                    <a:pt x="0" y="1736"/>
                    <a:pt x="34" y="1869"/>
                    <a:pt x="67" y="1869"/>
                  </a:cubicBezTo>
                  <a:cubicBezTo>
                    <a:pt x="267" y="1068"/>
                    <a:pt x="801" y="40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4669215" y="4189011"/>
              <a:ext cx="14092" cy="20289"/>
            </a:xfrm>
            <a:custGeom>
              <a:avLst/>
              <a:gdLst/>
              <a:ahLst/>
              <a:cxnLst/>
              <a:rect l="l" t="t" r="r" b="b"/>
              <a:pathLst>
                <a:path w="1169" h="1683" extrusionOk="0">
                  <a:moveTo>
                    <a:pt x="1106" y="1"/>
                  </a:moveTo>
                  <a:cubicBezTo>
                    <a:pt x="992" y="1"/>
                    <a:pt x="560" y="188"/>
                    <a:pt x="301" y="649"/>
                  </a:cubicBezTo>
                  <a:cubicBezTo>
                    <a:pt x="67" y="916"/>
                    <a:pt x="1" y="1316"/>
                    <a:pt x="134" y="1683"/>
                  </a:cubicBezTo>
                  <a:cubicBezTo>
                    <a:pt x="234" y="1349"/>
                    <a:pt x="334" y="1049"/>
                    <a:pt x="468" y="749"/>
                  </a:cubicBezTo>
                  <a:cubicBezTo>
                    <a:pt x="768" y="282"/>
                    <a:pt x="1168" y="82"/>
                    <a:pt x="1135" y="15"/>
                  </a:cubicBezTo>
                  <a:cubicBezTo>
                    <a:pt x="1135" y="6"/>
                    <a:pt x="1125"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4672434" y="4090958"/>
              <a:ext cx="9258" cy="24243"/>
            </a:xfrm>
            <a:custGeom>
              <a:avLst/>
              <a:gdLst/>
              <a:ahLst/>
              <a:cxnLst/>
              <a:rect l="l" t="t" r="r" b="b"/>
              <a:pathLst>
                <a:path w="768" h="2011" extrusionOk="0">
                  <a:moveTo>
                    <a:pt x="757" y="0"/>
                  </a:moveTo>
                  <a:cubicBezTo>
                    <a:pt x="722" y="0"/>
                    <a:pt x="611" y="65"/>
                    <a:pt x="501" y="175"/>
                  </a:cubicBezTo>
                  <a:cubicBezTo>
                    <a:pt x="301" y="376"/>
                    <a:pt x="134" y="609"/>
                    <a:pt x="67" y="909"/>
                  </a:cubicBezTo>
                  <a:cubicBezTo>
                    <a:pt x="0" y="1176"/>
                    <a:pt x="0" y="1443"/>
                    <a:pt x="67" y="1743"/>
                  </a:cubicBezTo>
                  <a:cubicBezTo>
                    <a:pt x="134" y="1943"/>
                    <a:pt x="234" y="2010"/>
                    <a:pt x="234" y="2010"/>
                  </a:cubicBezTo>
                  <a:cubicBezTo>
                    <a:pt x="234" y="1677"/>
                    <a:pt x="234" y="1310"/>
                    <a:pt x="301" y="943"/>
                  </a:cubicBezTo>
                  <a:cubicBezTo>
                    <a:pt x="434" y="609"/>
                    <a:pt x="567" y="309"/>
                    <a:pt x="768" y="9"/>
                  </a:cubicBezTo>
                  <a:cubicBezTo>
                    <a:pt x="768" y="3"/>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4623366" y="3990518"/>
              <a:ext cx="846478" cy="375598"/>
            </a:xfrm>
            <a:custGeom>
              <a:avLst/>
              <a:gdLst/>
              <a:ahLst/>
              <a:cxnLst/>
              <a:rect l="l" t="t" r="r" b="b"/>
              <a:pathLst>
                <a:path w="70218" h="31157" extrusionOk="0">
                  <a:moveTo>
                    <a:pt x="68149" y="0"/>
                  </a:moveTo>
                  <a:cubicBezTo>
                    <a:pt x="68149" y="0"/>
                    <a:pt x="62912" y="3603"/>
                    <a:pt x="59443" y="5171"/>
                  </a:cubicBezTo>
                  <a:cubicBezTo>
                    <a:pt x="55974" y="6739"/>
                    <a:pt x="50937" y="9440"/>
                    <a:pt x="49403" y="12276"/>
                  </a:cubicBezTo>
                  <a:cubicBezTo>
                    <a:pt x="49403" y="12276"/>
                    <a:pt x="49103" y="6805"/>
                    <a:pt x="43432" y="5671"/>
                  </a:cubicBezTo>
                  <a:cubicBezTo>
                    <a:pt x="42833" y="5551"/>
                    <a:pt x="42187" y="5498"/>
                    <a:pt x="41510" y="5498"/>
                  </a:cubicBezTo>
                  <a:cubicBezTo>
                    <a:pt x="35779" y="5498"/>
                    <a:pt x="27854" y="9340"/>
                    <a:pt x="27854" y="9340"/>
                  </a:cubicBezTo>
                  <a:lnTo>
                    <a:pt x="1" y="28754"/>
                  </a:lnTo>
                  <a:lnTo>
                    <a:pt x="835" y="31156"/>
                  </a:lnTo>
                  <a:lnTo>
                    <a:pt x="29088" y="27220"/>
                  </a:lnTo>
                  <a:lnTo>
                    <a:pt x="31690" y="28187"/>
                  </a:lnTo>
                  <a:lnTo>
                    <a:pt x="51504" y="15178"/>
                  </a:lnTo>
                  <a:lnTo>
                    <a:pt x="70218" y="1635"/>
                  </a:lnTo>
                  <a:lnTo>
                    <a:pt x="68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4618146" y="3996546"/>
              <a:ext cx="876230" cy="378816"/>
            </a:xfrm>
            <a:custGeom>
              <a:avLst/>
              <a:gdLst/>
              <a:ahLst/>
              <a:cxnLst/>
              <a:rect l="l" t="t" r="r" b="b"/>
              <a:pathLst>
                <a:path w="72686" h="31424" extrusionOk="0">
                  <a:moveTo>
                    <a:pt x="72285" y="1"/>
                  </a:moveTo>
                  <a:lnTo>
                    <a:pt x="51837" y="14178"/>
                  </a:lnTo>
                  <a:cubicBezTo>
                    <a:pt x="51608" y="14224"/>
                    <a:pt x="51389" y="14245"/>
                    <a:pt x="51181" y="14245"/>
                  </a:cubicBezTo>
                  <a:cubicBezTo>
                    <a:pt x="49451" y="14245"/>
                    <a:pt x="48468" y="12810"/>
                    <a:pt x="48468" y="12810"/>
                  </a:cubicBezTo>
                  <a:lnTo>
                    <a:pt x="23550" y="16813"/>
                  </a:lnTo>
                  <a:lnTo>
                    <a:pt x="0" y="31423"/>
                  </a:lnTo>
                  <a:lnTo>
                    <a:pt x="0" y="31423"/>
                  </a:lnTo>
                  <a:lnTo>
                    <a:pt x="29521" y="28088"/>
                  </a:lnTo>
                  <a:cubicBezTo>
                    <a:pt x="30157" y="28655"/>
                    <a:pt x="30978" y="28960"/>
                    <a:pt x="31817" y="28960"/>
                  </a:cubicBezTo>
                  <a:cubicBezTo>
                    <a:pt x="32210" y="28960"/>
                    <a:pt x="32607" y="28893"/>
                    <a:pt x="32990" y="28755"/>
                  </a:cubicBezTo>
                  <a:lnTo>
                    <a:pt x="72685" y="868"/>
                  </a:lnTo>
                  <a:lnTo>
                    <a:pt x="72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4974054" y="4150974"/>
              <a:ext cx="228418" cy="184188"/>
            </a:xfrm>
            <a:custGeom>
              <a:avLst/>
              <a:gdLst/>
              <a:ahLst/>
              <a:cxnLst/>
              <a:rect l="l" t="t" r="r" b="b"/>
              <a:pathLst>
                <a:path w="18948" h="15279" extrusionOk="0">
                  <a:moveTo>
                    <a:pt x="18947" y="1"/>
                  </a:moveTo>
                  <a:lnTo>
                    <a:pt x="18947" y="1"/>
                  </a:lnTo>
                  <a:cubicBezTo>
                    <a:pt x="18847" y="34"/>
                    <a:pt x="18780" y="68"/>
                    <a:pt x="18714" y="134"/>
                  </a:cubicBezTo>
                  <a:lnTo>
                    <a:pt x="18113" y="501"/>
                  </a:lnTo>
                  <a:cubicBezTo>
                    <a:pt x="17613" y="835"/>
                    <a:pt x="16879" y="1335"/>
                    <a:pt x="15978" y="2002"/>
                  </a:cubicBezTo>
                  <a:cubicBezTo>
                    <a:pt x="14177" y="3270"/>
                    <a:pt x="11775" y="5138"/>
                    <a:pt x="9173" y="7273"/>
                  </a:cubicBezTo>
                  <a:cubicBezTo>
                    <a:pt x="6572" y="9408"/>
                    <a:pt x="4270" y="11376"/>
                    <a:pt x="2602" y="12843"/>
                  </a:cubicBezTo>
                  <a:cubicBezTo>
                    <a:pt x="1802" y="13577"/>
                    <a:pt x="1134" y="14178"/>
                    <a:pt x="667" y="14611"/>
                  </a:cubicBezTo>
                  <a:lnTo>
                    <a:pt x="167" y="15078"/>
                  </a:lnTo>
                  <a:cubicBezTo>
                    <a:pt x="67" y="15212"/>
                    <a:pt x="0" y="15279"/>
                    <a:pt x="0" y="15279"/>
                  </a:cubicBezTo>
                  <a:cubicBezTo>
                    <a:pt x="67" y="15245"/>
                    <a:pt x="134" y="15178"/>
                    <a:pt x="200" y="15112"/>
                  </a:cubicBezTo>
                  <a:lnTo>
                    <a:pt x="734" y="14678"/>
                  </a:lnTo>
                  <a:lnTo>
                    <a:pt x="2736" y="12944"/>
                  </a:lnTo>
                  <a:cubicBezTo>
                    <a:pt x="4403" y="11509"/>
                    <a:pt x="6738" y="9541"/>
                    <a:pt x="9340" y="7406"/>
                  </a:cubicBezTo>
                  <a:cubicBezTo>
                    <a:pt x="11909" y="5305"/>
                    <a:pt x="14310" y="3437"/>
                    <a:pt x="16078" y="2102"/>
                  </a:cubicBezTo>
                  <a:cubicBezTo>
                    <a:pt x="16946" y="1469"/>
                    <a:pt x="17680" y="935"/>
                    <a:pt x="18180" y="568"/>
                  </a:cubicBezTo>
                  <a:lnTo>
                    <a:pt x="18747" y="168"/>
                  </a:lnTo>
                  <a:cubicBezTo>
                    <a:pt x="18814" y="101"/>
                    <a:pt x="18880" y="68"/>
                    <a:pt x="189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4627393" y="4077226"/>
              <a:ext cx="571829" cy="280050"/>
            </a:xfrm>
            <a:custGeom>
              <a:avLst/>
              <a:gdLst/>
              <a:ahLst/>
              <a:cxnLst/>
              <a:rect l="l" t="t" r="r" b="b"/>
              <a:pathLst>
                <a:path w="47435" h="23231" extrusionOk="0">
                  <a:moveTo>
                    <a:pt x="39476" y="1"/>
                  </a:moveTo>
                  <a:cubicBezTo>
                    <a:pt x="39092" y="1"/>
                    <a:pt x="38708" y="16"/>
                    <a:pt x="38328" y="47"/>
                  </a:cubicBezTo>
                  <a:cubicBezTo>
                    <a:pt x="35025" y="314"/>
                    <a:pt x="31890" y="1548"/>
                    <a:pt x="28821" y="2749"/>
                  </a:cubicBezTo>
                  <a:lnTo>
                    <a:pt x="0" y="22463"/>
                  </a:lnTo>
                  <a:lnTo>
                    <a:pt x="267" y="23230"/>
                  </a:lnTo>
                  <a:lnTo>
                    <a:pt x="29221" y="3616"/>
                  </a:lnTo>
                  <a:cubicBezTo>
                    <a:pt x="29221" y="3616"/>
                    <a:pt x="35693" y="1548"/>
                    <a:pt x="38561" y="1181"/>
                  </a:cubicBezTo>
                  <a:cubicBezTo>
                    <a:pt x="39076" y="1117"/>
                    <a:pt x="39582" y="1088"/>
                    <a:pt x="40076" y="1088"/>
                  </a:cubicBezTo>
                  <a:cubicBezTo>
                    <a:pt x="44190" y="1088"/>
                    <a:pt x="47434" y="3082"/>
                    <a:pt x="47434" y="3082"/>
                  </a:cubicBezTo>
                  <a:cubicBezTo>
                    <a:pt x="45457" y="928"/>
                    <a:pt x="42434" y="1"/>
                    <a:pt x="39476"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5253948" y="4032739"/>
              <a:ext cx="166901" cy="112606"/>
            </a:xfrm>
            <a:custGeom>
              <a:avLst/>
              <a:gdLst/>
              <a:ahLst/>
              <a:cxnLst/>
              <a:rect l="l" t="t" r="r" b="b"/>
              <a:pathLst>
                <a:path w="13845" h="9341" extrusionOk="0">
                  <a:moveTo>
                    <a:pt x="13844" y="1"/>
                  </a:moveTo>
                  <a:lnTo>
                    <a:pt x="13844" y="1"/>
                  </a:lnTo>
                  <a:cubicBezTo>
                    <a:pt x="13843" y="2"/>
                    <a:pt x="2503" y="5905"/>
                    <a:pt x="1" y="9341"/>
                  </a:cubicBezTo>
                  <a:lnTo>
                    <a:pt x="13844" y="1"/>
                  </a:ln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4627393" y="4076286"/>
              <a:ext cx="589116" cy="271732"/>
            </a:xfrm>
            <a:custGeom>
              <a:avLst/>
              <a:gdLst/>
              <a:ahLst/>
              <a:cxnLst/>
              <a:rect l="l" t="t" r="r" b="b"/>
              <a:pathLst>
                <a:path w="48869" h="22541" extrusionOk="0">
                  <a:moveTo>
                    <a:pt x="48834" y="5823"/>
                  </a:moveTo>
                  <a:cubicBezTo>
                    <a:pt x="48835" y="5836"/>
                    <a:pt x="48835" y="5849"/>
                    <a:pt x="48835" y="5862"/>
                  </a:cubicBezTo>
                  <a:cubicBezTo>
                    <a:pt x="48840" y="5867"/>
                    <a:pt x="48844" y="5872"/>
                    <a:pt x="48848" y="5877"/>
                  </a:cubicBezTo>
                  <a:lnTo>
                    <a:pt x="48848" y="5877"/>
                  </a:lnTo>
                  <a:cubicBezTo>
                    <a:pt x="48843" y="5859"/>
                    <a:pt x="48838" y="5841"/>
                    <a:pt x="48834" y="5823"/>
                  </a:cubicBezTo>
                  <a:close/>
                  <a:moveTo>
                    <a:pt x="48848" y="5877"/>
                  </a:moveTo>
                  <a:lnTo>
                    <a:pt x="48848" y="5877"/>
                  </a:lnTo>
                  <a:cubicBezTo>
                    <a:pt x="48855" y="5905"/>
                    <a:pt x="48862" y="5934"/>
                    <a:pt x="48869" y="5962"/>
                  </a:cubicBezTo>
                  <a:cubicBezTo>
                    <a:pt x="48869" y="5934"/>
                    <a:pt x="48869" y="5905"/>
                    <a:pt x="48848" y="5877"/>
                  </a:cubicBezTo>
                  <a:close/>
                  <a:moveTo>
                    <a:pt x="39345" y="0"/>
                  </a:moveTo>
                  <a:cubicBezTo>
                    <a:pt x="38739" y="0"/>
                    <a:pt x="38132" y="42"/>
                    <a:pt x="37527" y="125"/>
                  </a:cubicBezTo>
                  <a:cubicBezTo>
                    <a:pt x="34492" y="625"/>
                    <a:pt x="31556" y="1493"/>
                    <a:pt x="28754" y="2760"/>
                  </a:cubicBezTo>
                  <a:lnTo>
                    <a:pt x="23851" y="6096"/>
                  </a:lnTo>
                  <a:lnTo>
                    <a:pt x="6972" y="17704"/>
                  </a:lnTo>
                  <a:lnTo>
                    <a:pt x="1868" y="21240"/>
                  </a:lnTo>
                  <a:lnTo>
                    <a:pt x="467" y="22207"/>
                  </a:lnTo>
                  <a:lnTo>
                    <a:pt x="134" y="22441"/>
                  </a:lnTo>
                  <a:cubicBezTo>
                    <a:pt x="67" y="22474"/>
                    <a:pt x="34" y="22508"/>
                    <a:pt x="0" y="22541"/>
                  </a:cubicBezTo>
                  <a:cubicBezTo>
                    <a:pt x="67" y="22541"/>
                    <a:pt x="100" y="22508"/>
                    <a:pt x="167" y="22474"/>
                  </a:cubicBezTo>
                  <a:lnTo>
                    <a:pt x="534" y="22241"/>
                  </a:lnTo>
                  <a:lnTo>
                    <a:pt x="1935" y="21307"/>
                  </a:lnTo>
                  <a:lnTo>
                    <a:pt x="7072" y="17804"/>
                  </a:lnTo>
                  <a:lnTo>
                    <a:pt x="23984" y="6263"/>
                  </a:lnTo>
                  <a:lnTo>
                    <a:pt x="28888" y="2927"/>
                  </a:lnTo>
                  <a:lnTo>
                    <a:pt x="28854" y="2927"/>
                  </a:lnTo>
                  <a:cubicBezTo>
                    <a:pt x="31623" y="1693"/>
                    <a:pt x="34558" y="792"/>
                    <a:pt x="37561" y="325"/>
                  </a:cubicBezTo>
                  <a:cubicBezTo>
                    <a:pt x="38198" y="228"/>
                    <a:pt x="38837" y="180"/>
                    <a:pt x="39474" y="180"/>
                  </a:cubicBezTo>
                  <a:cubicBezTo>
                    <a:pt x="41240" y="180"/>
                    <a:pt x="42990" y="548"/>
                    <a:pt x="44632" y="1259"/>
                  </a:cubicBezTo>
                  <a:cubicBezTo>
                    <a:pt x="45466" y="1659"/>
                    <a:pt x="46233" y="2160"/>
                    <a:pt x="46934" y="2760"/>
                  </a:cubicBezTo>
                  <a:cubicBezTo>
                    <a:pt x="47434" y="3227"/>
                    <a:pt x="47868" y="3761"/>
                    <a:pt x="48201" y="4361"/>
                  </a:cubicBezTo>
                  <a:cubicBezTo>
                    <a:pt x="48477" y="4820"/>
                    <a:pt x="48696" y="5308"/>
                    <a:pt x="48834" y="5823"/>
                  </a:cubicBezTo>
                  <a:lnTo>
                    <a:pt x="48834" y="5823"/>
                  </a:lnTo>
                  <a:cubicBezTo>
                    <a:pt x="48827" y="5735"/>
                    <a:pt x="48798" y="5645"/>
                    <a:pt x="48769" y="5529"/>
                  </a:cubicBezTo>
                  <a:cubicBezTo>
                    <a:pt x="48668" y="5095"/>
                    <a:pt x="48502" y="4695"/>
                    <a:pt x="48268" y="4328"/>
                  </a:cubicBezTo>
                  <a:cubicBezTo>
                    <a:pt x="47935" y="3694"/>
                    <a:pt x="47501" y="3160"/>
                    <a:pt x="47001" y="2693"/>
                  </a:cubicBezTo>
                  <a:cubicBezTo>
                    <a:pt x="46300" y="2060"/>
                    <a:pt x="45533" y="1526"/>
                    <a:pt x="44699" y="1159"/>
                  </a:cubicBezTo>
                  <a:cubicBezTo>
                    <a:pt x="42994" y="382"/>
                    <a:pt x="41177" y="0"/>
                    <a:pt x="39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4931423" y="4114914"/>
              <a:ext cx="285920" cy="53367"/>
            </a:xfrm>
            <a:custGeom>
              <a:avLst/>
              <a:gdLst/>
              <a:ahLst/>
              <a:cxnLst/>
              <a:rect l="l" t="t" r="r" b="b"/>
              <a:pathLst>
                <a:path w="23718" h="4427" extrusionOk="0">
                  <a:moveTo>
                    <a:pt x="14556" y="0"/>
                  </a:moveTo>
                  <a:cubicBezTo>
                    <a:pt x="13617" y="0"/>
                    <a:pt x="12676" y="75"/>
                    <a:pt x="11742" y="223"/>
                  </a:cubicBezTo>
                  <a:cubicBezTo>
                    <a:pt x="8807" y="657"/>
                    <a:pt x="5971" y="1524"/>
                    <a:pt x="3269" y="2792"/>
                  </a:cubicBezTo>
                  <a:cubicBezTo>
                    <a:pt x="2235" y="3259"/>
                    <a:pt x="1435" y="3659"/>
                    <a:pt x="868" y="3959"/>
                  </a:cubicBezTo>
                  <a:cubicBezTo>
                    <a:pt x="567" y="4093"/>
                    <a:pt x="367" y="4226"/>
                    <a:pt x="234" y="4293"/>
                  </a:cubicBezTo>
                  <a:cubicBezTo>
                    <a:pt x="134" y="4326"/>
                    <a:pt x="67" y="4393"/>
                    <a:pt x="0" y="4426"/>
                  </a:cubicBezTo>
                  <a:cubicBezTo>
                    <a:pt x="100" y="4426"/>
                    <a:pt x="167" y="4393"/>
                    <a:pt x="234" y="4360"/>
                  </a:cubicBezTo>
                  <a:lnTo>
                    <a:pt x="901" y="4059"/>
                  </a:lnTo>
                  <a:cubicBezTo>
                    <a:pt x="1468" y="3759"/>
                    <a:pt x="2302" y="3392"/>
                    <a:pt x="3336" y="2925"/>
                  </a:cubicBezTo>
                  <a:cubicBezTo>
                    <a:pt x="6005" y="1724"/>
                    <a:pt x="8840" y="890"/>
                    <a:pt x="11742" y="423"/>
                  </a:cubicBezTo>
                  <a:cubicBezTo>
                    <a:pt x="12665" y="287"/>
                    <a:pt x="13590" y="220"/>
                    <a:pt x="14513" y="220"/>
                  </a:cubicBezTo>
                  <a:cubicBezTo>
                    <a:pt x="16527" y="220"/>
                    <a:pt x="18527" y="540"/>
                    <a:pt x="20448" y="1157"/>
                  </a:cubicBezTo>
                  <a:cubicBezTo>
                    <a:pt x="21282" y="1457"/>
                    <a:pt x="22083" y="1824"/>
                    <a:pt x="22883" y="2258"/>
                  </a:cubicBezTo>
                  <a:cubicBezTo>
                    <a:pt x="23417" y="2558"/>
                    <a:pt x="23717" y="2758"/>
                    <a:pt x="23717" y="2758"/>
                  </a:cubicBezTo>
                  <a:cubicBezTo>
                    <a:pt x="23651" y="2692"/>
                    <a:pt x="23584" y="2625"/>
                    <a:pt x="23517" y="2592"/>
                  </a:cubicBezTo>
                  <a:cubicBezTo>
                    <a:pt x="23384" y="2492"/>
                    <a:pt x="23184" y="2325"/>
                    <a:pt x="22917" y="2158"/>
                  </a:cubicBezTo>
                  <a:cubicBezTo>
                    <a:pt x="22150" y="1691"/>
                    <a:pt x="21349" y="1324"/>
                    <a:pt x="20482" y="1024"/>
                  </a:cubicBezTo>
                  <a:cubicBezTo>
                    <a:pt x="18571" y="342"/>
                    <a:pt x="16568" y="0"/>
                    <a:pt x="14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5237865" y="4002984"/>
              <a:ext cx="223186" cy="147192"/>
            </a:xfrm>
            <a:custGeom>
              <a:avLst/>
              <a:gdLst/>
              <a:ahLst/>
              <a:cxnLst/>
              <a:rect l="l" t="t" r="r" b="b"/>
              <a:pathLst>
                <a:path w="18514" h="12210" extrusionOk="0">
                  <a:moveTo>
                    <a:pt x="18514" y="0"/>
                  </a:moveTo>
                  <a:lnTo>
                    <a:pt x="18514" y="0"/>
                  </a:lnTo>
                  <a:cubicBezTo>
                    <a:pt x="18447" y="34"/>
                    <a:pt x="18380" y="67"/>
                    <a:pt x="18347" y="101"/>
                  </a:cubicBezTo>
                  <a:lnTo>
                    <a:pt x="17780" y="434"/>
                  </a:lnTo>
                  <a:cubicBezTo>
                    <a:pt x="17280" y="734"/>
                    <a:pt x="16579" y="1135"/>
                    <a:pt x="15745" y="1668"/>
                  </a:cubicBezTo>
                  <a:cubicBezTo>
                    <a:pt x="14011" y="2702"/>
                    <a:pt x="11676" y="4203"/>
                    <a:pt x="9107" y="5871"/>
                  </a:cubicBezTo>
                  <a:cubicBezTo>
                    <a:pt x="6572" y="7573"/>
                    <a:pt x="4270" y="9140"/>
                    <a:pt x="2636" y="10274"/>
                  </a:cubicBezTo>
                  <a:cubicBezTo>
                    <a:pt x="1802" y="10875"/>
                    <a:pt x="1135" y="11342"/>
                    <a:pt x="701" y="11676"/>
                  </a:cubicBezTo>
                  <a:lnTo>
                    <a:pt x="167" y="12042"/>
                  </a:lnTo>
                  <a:cubicBezTo>
                    <a:pt x="134" y="12109"/>
                    <a:pt x="67" y="12143"/>
                    <a:pt x="1" y="12209"/>
                  </a:cubicBezTo>
                  <a:cubicBezTo>
                    <a:pt x="67" y="12176"/>
                    <a:pt x="134" y="12143"/>
                    <a:pt x="201" y="12109"/>
                  </a:cubicBezTo>
                  <a:lnTo>
                    <a:pt x="734" y="11742"/>
                  </a:lnTo>
                  <a:lnTo>
                    <a:pt x="2736" y="10408"/>
                  </a:lnTo>
                  <a:cubicBezTo>
                    <a:pt x="4404" y="9274"/>
                    <a:pt x="6672" y="7739"/>
                    <a:pt x="9240" y="6071"/>
                  </a:cubicBezTo>
                  <a:cubicBezTo>
                    <a:pt x="11776" y="4370"/>
                    <a:pt x="14111" y="2869"/>
                    <a:pt x="15812" y="1802"/>
                  </a:cubicBezTo>
                  <a:lnTo>
                    <a:pt x="17813" y="501"/>
                  </a:lnTo>
                  <a:lnTo>
                    <a:pt x="18347" y="134"/>
                  </a:lnTo>
                  <a:cubicBezTo>
                    <a:pt x="18480" y="67"/>
                    <a:pt x="18514" y="1"/>
                    <a:pt x="18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4948712" y="4103919"/>
              <a:ext cx="421467" cy="245717"/>
            </a:xfrm>
            <a:custGeom>
              <a:avLst/>
              <a:gdLst/>
              <a:ahLst/>
              <a:cxnLst/>
              <a:rect l="l" t="t" r="r" b="b"/>
              <a:pathLst>
                <a:path w="34962" h="20383" extrusionOk="0">
                  <a:moveTo>
                    <a:pt x="33574" y="1"/>
                  </a:moveTo>
                  <a:cubicBezTo>
                    <a:pt x="33563" y="1"/>
                    <a:pt x="33558" y="1"/>
                    <a:pt x="33558" y="1"/>
                  </a:cubicBezTo>
                  <a:lnTo>
                    <a:pt x="21983" y="8441"/>
                  </a:lnTo>
                  <a:cubicBezTo>
                    <a:pt x="21983" y="8441"/>
                    <a:pt x="19481" y="6739"/>
                    <a:pt x="18781" y="6106"/>
                  </a:cubicBezTo>
                  <a:cubicBezTo>
                    <a:pt x="18237" y="5610"/>
                    <a:pt x="17678" y="5421"/>
                    <a:pt x="17192" y="5421"/>
                  </a:cubicBezTo>
                  <a:cubicBezTo>
                    <a:pt x="16664" y="5421"/>
                    <a:pt x="16222" y="5644"/>
                    <a:pt x="15979" y="5939"/>
                  </a:cubicBezTo>
                  <a:cubicBezTo>
                    <a:pt x="15679" y="6372"/>
                    <a:pt x="15745" y="6673"/>
                    <a:pt x="16079" y="7173"/>
                  </a:cubicBezTo>
                  <a:cubicBezTo>
                    <a:pt x="16412" y="7673"/>
                    <a:pt x="18514" y="10342"/>
                    <a:pt x="18781" y="10909"/>
                  </a:cubicBezTo>
                  <a:cubicBezTo>
                    <a:pt x="19081" y="11476"/>
                    <a:pt x="18781" y="11743"/>
                    <a:pt x="18781" y="11743"/>
                  </a:cubicBezTo>
                  <a:cubicBezTo>
                    <a:pt x="18781" y="11743"/>
                    <a:pt x="12476" y="8641"/>
                    <a:pt x="11509" y="8207"/>
                  </a:cubicBezTo>
                  <a:cubicBezTo>
                    <a:pt x="10549" y="7823"/>
                    <a:pt x="9571" y="7370"/>
                    <a:pt x="8788" y="7370"/>
                  </a:cubicBezTo>
                  <a:cubicBezTo>
                    <a:pt x="8482" y="7370"/>
                    <a:pt x="8207" y="7438"/>
                    <a:pt x="7973" y="7607"/>
                  </a:cubicBezTo>
                  <a:cubicBezTo>
                    <a:pt x="7273" y="8140"/>
                    <a:pt x="7206" y="8474"/>
                    <a:pt x="7306" y="9174"/>
                  </a:cubicBezTo>
                  <a:cubicBezTo>
                    <a:pt x="7406" y="9808"/>
                    <a:pt x="14278" y="14445"/>
                    <a:pt x="14278" y="14445"/>
                  </a:cubicBezTo>
                  <a:cubicBezTo>
                    <a:pt x="14278" y="14445"/>
                    <a:pt x="13610" y="14178"/>
                    <a:pt x="12777" y="13878"/>
                  </a:cubicBezTo>
                  <a:cubicBezTo>
                    <a:pt x="11809" y="13511"/>
                    <a:pt x="6439" y="11276"/>
                    <a:pt x="5505" y="10976"/>
                  </a:cubicBezTo>
                  <a:cubicBezTo>
                    <a:pt x="4982" y="10802"/>
                    <a:pt x="4157" y="10571"/>
                    <a:pt x="3393" y="10571"/>
                  </a:cubicBezTo>
                  <a:cubicBezTo>
                    <a:pt x="2840" y="10571"/>
                    <a:pt x="2319" y="10692"/>
                    <a:pt x="1969" y="11042"/>
                  </a:cubicBezTo>
                  <a:cubicBezTo>
                    <a:pt x="1001" y="12010"/>
                    <a:pt x="1669" y="12577"/>
                    <a:pt x="1669" y="12577"/>
                  </a:cubicBezTo>
                  <a:lnTo>
                    <a:pt x="1402" y="12610"/>
                  </a:lnTo>
                  <a:cubicBezTo>
                    <a:pt x="801" y="12710"/>
                    <a:pt x="301" y="13144"/>
                    <a:pt x="134" y="13744"/>
                  </a:cubicBezTo>
                  <a:cubicBezTo>
                    <a:pt x="1" y="14278"/>
                    <a:pt x="368" y="14845"/>
                    <a:pt x="901" y="14979"/>
                  </a:cubicBezTo>
                  <a:lnTo>
                    <a:pt x="12777" y="19649"/>
                  </a:lnTo>
                  <a:lnTo>
                    <a:pt x="20215" y="20382"/>
                  </a:lnTo>
                  <a:cubicBezTo>
                    <a:pt x="21916" y="19815"/>
                    <a:pt x="23451" y="18815"/>
                    <a:pt x="24685" y="17447"/>
                  </a:cubicBezTo>
                  <a:cubicBezTo>
                    <a:pt x="26553" y="15312"/>
                    <a:pt x="26286" y="12477"/>
                    <a:pt x="26420" y="11276"/>
                  </a:cubicBezTo>
                  <a:cubicBezTo>
                    <a:pt x="26553" y="10075"/>
                    <a:pt x="28288" y="9208"/>
                    <a:pt x="28821" y="8574"/>
                  </a:cubicBezTo>
                  <a:cubicBezTo>
                    <a:pt x="29255" y="7974"/>
                    <a:pt x="29622" y="7306"/>
                    <a:pt x="29922" y="6639"/>
                  </a:cubicBezTo>
                  <a:cubicBezTo>
                    <a:pt x="29922" y="6639"/>
                    <a:pt x="33992" y="3971"/>
                    <a:pt x="34492" y="1969"/>
                  </a:cubicBezTo>
                  <a:cubicBezTo>
                    <a:pt x="34962" y="60"/>
                    <a:pt x="33727" y="1"/>
                    <a:pt x="33574" y="1"/>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5180358" y="4247484"/>
              <a:ext cx="25340" cy="21337"/>
            </a:xfrm>
            <a:custGeom>
              <a:avLst/>
              <a:gdLst/>
              <a:ahLst/>
              <a:cxnLst/>
              <a:rect l="l" t="t" r="r" b="b"/>
              <a:pathLst>
                <a:path w="2102" h="1770" extrusionOk="0">
                  <a:moveTo>
                    <a:pt x="4" y="0"/>
                  </a:moveTo>
                  <a:cubicBezTo>
                    <a:pt x="3" y="0"/>
                    <a:pt x="1" y="1"/>
                    <a:pt x="0" y="2"/>
                  </a:cubicBezTo>
                  <a:cubicBezTo>
                    <a:pt x="367" y="902"/>
                    <a:pt x="1135" y="1536"/>
                    <a:pt x="2069" y="1770"/>
                  </a:cubicBezTo>
                  <a:cubicBezTo>
                    <a:pt x="2102" y="1703"/>
                    <a:pt x="1535" y="1436"/>
                    <a:pt x="968" y="969"/>
                  </a:cubicBezTo>
                  <a:cubicBezTo>
                    <a:pt x="385" y="516"/>
                    <a:pt x="54" y="0"/>
                    <a:pt x="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5216948" y="4207518"/>
              <a:ext cx="23338" cy="19481"/>
            </a:xfrm>
            <a:custGeom>
              <a:avLst/>
              <a:gdLst/>
              <a:ahLst/>
              <a:cxnLst/>
              <a:rect l="l" t="t" r="r" b="b"/>
              <a:pathLst>
                <a:path w="1936" h="1616" extrusionOk="0">
                  <a:moveTo>
                    <a:pt x="201" y="0"/>
                  </a:moveTo>
                  <a:cubicBezTo>
                    <a:pt x="68" y="0"/>
                    <a:pt x="1" y="24"/>
                    <a:pt x="1" y="48"/>
                  </a:cubicBezTo>
                  <a:cubicBezTo>
                    <a:pt x="401" y="148"/>
                    <a:pt x="802" y="315"/>
                    <a:pt x="1168" y="581"/>
                  </a:cubicBezTo>
                  <a:cubicBezTo>
                    <a:pt x="1469" y="882"/>
                    <a:pt x="1702" y="1215"/>
                    <a:pt x="1902" y="1615"/>
                  </a:cubicBezTo>
                  <a:cubicBezTo>
                    <a:pt x="1902" y="1615"/>
                    <a:pt x="1936" y="1449"/>
                    <a:pt x="1836" y="1215"/>
                  </a:cubicBezTo>
                  <a:cubicBezTo>
                    <a:pt x="1635" y="548"/>
                    <a:pt x="1068" y="114"/>
                    <a:pt x="401" y="14"/>
                  </a:cubicBezTo>
                  <a:cubicBezTo>
                    <a:pt x="323" y="5"/>
                    <a:pt x="256"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5212126" y="4204865"/>
              <a:ext cx="12477" cy="30981"/>
            </a:xfrm>
            <a:custGeom>
              <a:avLst/>
              <a:gdLst/>
              <a:ahLst/>
              <a:cxnLst/>
              <a:rect l="l" t="t" r="r" b="b"/>
              <a:pathLst>
                <a:path w="1035" h="2570" extrusionOk="0">
                  <a:moveTo>
                    <a:pt x="34" y="1"/>
                  </a:moveTo>
                  <a:lnTo>
                    <a:pt x="34" y="1"/>
                  </a:lnTo>
                  <a:cubicBezTo>
                    <a:pt x="1" y="34"/>
                    <a:pt x="334" y="535"/>
                    <a:pt x="601" y="1268"/>
                  </a:cubicBezTo>
                  <a:cubicBezTo>
                    <a:pt x="835" y="1969"/>
                    <a:pt x="868" y="2569"/>
                    <a:pt x="935" y="2569"/>
                  </a:cubicBezTo>
                  <a:cubicBezTo>
                    <a:pt x="1035" y="2102"/>
                    <a:pt x="968" y="1635"/>
                    <a:pt x="801" y="1202"/>
                  </a:cubicBezTo>
                  <a:cubicBezTo>
                    <a:pt x="668" y="735"/>
                    <a:pt x="401" y="30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5296579" y="4147297"/>
              <a:ext cx="9258" cy="29426"/>
            </a:xfrm>
            <a:custGeom>
              <a:avLst/>
              <a:gdLst/>
              <a:ahLst/>
              <a:cxnLst/>
              <a:rect l="l" t="t" r="r" b="b"/>
              <a:pathLst>
                <a:path w="768" h="2441" extrusionOk="0">
                  <a:moveTo>
                    <a:pt x="489" y="1"/>
                  </a:moveTo>
                  <a:cubicBezTo>
                    <a:pt x="447" y="1"/>
                    <a:pt x="357" y="126"/>
                    <a:pt x="268" y="306"/>
                  </a:cubicBezTo>
                  <a:cubicBezTo>
                    <a:pt x="1" y="940"/>
                    <a:pt x="101" y="1640"/>
                    <a:pt x="468" y="2174"/>
                  </a:cubicBezTo>
                  <a:cubicBezTo>
                    <a:pt x="634" y="2374"/>
                    <a:pt x="768" y="2441"/>
                    <a:pt x="768" y="2441"/>
                  </a:cubicBezTo>
                  <a:cubicBezTo>
                    <a:pt x="301" y="1707"/>
                    <a:pt x="201" y="806"/>
                    <a:pt x="501" y="6"/>
                  </a:cubicBezTo>
                  <a:cubicBezTo>
                    <a:pt x="498" y="2"/>
                    <a:pt x="493" y="1"/>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5122042" y="4274839"/>
              <a:ext cx="57924" cy="29571"/>
            </a:xfrm>
            <a:custGeom>
              <a:avLst/>
              <a:gdLst/>
              <a:ahLst/>
              <a:cxnLst/>
              <a:rect l="l" t="t" r="r" b="b"/>
              <a:pathLst>
                <a:path w="4805" h="2453" extrusionOk="0">
                  <a:moveTo>
                    <a:pt x="1" y="1"/>
                  </a:moveTo>
                  <a:lnTo>
                    <a:pt x="1" y="1"/>
                  </a:lnTo>
                  <a:cubicBezTo>
                    <a:pt x="167" y="201"/>
                    <a:pt x="334" y="401"/>
                    <a:pt x="568" y="568"/>
                  </a:cubicBezTo>
                  <a:cubicBezTo>
                    <a:pt x="1068" y="1002"/>
                    <a:pt x="1568" y="1369"/>
                    <a:pt x="2136" y="1702"/>
                  </a:cubicBezTo>
                  <a:cubicBezTo>
                    <a:pt x="2703" y="2036"/>
                    <a:pt x="3336" y="2269"/>
                    <a:pt x="3970" y="2403"/>
                  </a:cubicBezTo>
                  <a:cubicBezTo>
                    <a:pt x="4104" y="2436"/>
                    <a:pt x="4245" y="2453"/>
                    <a:pt x="4387" y="2453"/>
                  </a:cubicBezTo>
                  <a:cubicBezTo>
                    <a:pt x="4529" y="2453"/>
                    <a:pt x="4671" y="2436"/>
                    <a:pt x="4804" y="2403"/>
                  </a:cubicBezTo>
                  <a:cubicBezTo>
                    <a:pt x="4804" y="2369"/>
                    <a:pt x="4471" y="2336"/>
                    <a:pt x="4004" y="2236"/>
                  </a:cubicBezTo>
                  <a:cubicBezTo>
                    <a:pt x="3403" y="2102"/>
                    <a:pt x="2803" y="1836"/>
                    <a:pt x="2269" y="1535"/>
                  </a:cubicBezTo>
                  <a:cubicBezTo>
                    <a:pt x="1702" y="1202"/>
                    <a:pt x="1168" y="835"/>
                    <a:pt x="668" y="435"/>
                  </a:cubicBezTo>
                  <a:cubicBezTo>
                    <a:pt x="468" y="268"/>
                    <a:pt x="234" y="13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5190413" y="4289319"/>
              <a:ext cx="13682" cy="12899"/>
            </a:xfrm>
            <a:custGeom>
              <a:avLst/>
              <a:gdLst/>
              <a:ahLst/>
              <a:cxnLst/>
              <a:rect l="l" t="t" r="r" b="b"/>
              <a:pathLst>
                <a:path w="1135" h="1070" extrusionOk="0">
                  <a:moveTo>
                    <a:pt x="1068" y="1"/>
                  </a:moveTo>
                  <a:cubicBezTo>
                    <a:pt x="1001" y="1"/>
                    <a:pt x="901" y="334"/>
                    <a:pt x="601" y="635"/>
                  </a:cubicBezTo>
                  <a:cubicBezTo>
                    <a:pt x="334" y="901"/>
                    <a:pt x="0" y="968"/>
                    <a:pt x="0" y="1035"/>
                  </a:cubicBezTo>
                  <a:cubicBezTo>
                    <a:pt x="0" y="1056"/>
                    <a:pt x="42" y="1070"/>
                    <a:pt x="109" y="1070"/>
                  </a:cubicBezTo>
                  <a:cubicBezTo>
                    <a:pt x="259" y="1070"/>
                    <a:pt x="537" y="999"/>
                    <a:pt x="768" y="768"/>
                  </a:cubicBezTo>
                  <a:cubicBezTo>
                    <a:pt x="1135" y="434"/>
                    <a:pt x="1101"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5220577" y="4264362"/>
              <a:ext cx="17299" cy="9439"/>
            </a:xfrm>
            <a:custGeom>
              <a:avLst/>
              <a:gdLst/>
              <a:ahLst/>
              <a:cxnLst/>
              <a:rect l="l" t="t" r="r" b="b"/>
              <a:pathLst>
                <a:path w="1435" h="783" extrusionOk="0">
                  <a:moveTo>
                    <a:pt x="1390" y="0"/>
                  </a:moveTo>
                  <a:cubicBezTo>
                    <a:pt x="1317" y="0"/>
                    <a:pt x="1147" y="280"/>
                    <a:pt x="767" y="470"/>
                  </a:cubicBezTo>
                  <a:cubicBezTo>
                    <a:pt x="400" y="670"/>
                    <a:pt x="0" y="603"/>
                    <a:pt x="0" y="636"/>
                  </a:cubicBezTo>
                  <a:cubicBezTo>
                    <a:pt x="0" y="670"/>
                    <a:pt x="67" y="737"/>
                    <a:pt x="234" y="770"/>
                  </a:cubicBezTo>
                  <a:cubicBezTo>
                    <a:pt x="292" y="778"/>
                    <a:pt x="348" y="782"/>
                    <a:pt x="403" y="782"/>
                  </a:cubicBezTo>
                  <a:cubicBezTo>
                    <a:pt x="567" y="782"/>
                    <a:pt x="717" y="745"/>
                    <a:pt x="867" y="670"/>
                  </a:cubicBezTo>
                  <a:cubicBezTo>
                    <a:pt x="1068" y="570"/>
                    <a:pt x="1234" y="436"/>
                    <a:pt x="1334" y="270"/>
                  </a:cubicBezTo>
                  <a:cubicBezTo>
                    <a:pt x="1435" y="103"/>
                    <a:pt x="1435" y="3"/>
                    <a:pt x="1401" y="3"/>
                  </a:cubicBezTo>
                  <a:cubicBezTo>
                    <a:pt x="1398" y="1"/>
                    <a:pt x="1394" y="0"/>
                    <a:pt x="1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4968424" y="4256743"/>
              <a:ext cx="148397" cy="64772"/>
            </a:xfrm>
            <a:custGeom>
              <a:avLst/>
              <a:gdLst/>
              <a:ahLst/>
              <a:cxnLst/>
              <a:rect l="l" t="t" r="r" b="b"/>
              <a:pathLst>
                <a:path w="12310" h="5373" extrusionOk="0">
                  <a:moveTo>
                    <a:pt x="70" y="0"/>
                  </a:moveTo>
                  <a:cubicBezTo>
                    <a:pt x="68" y="0"/>
                    <a:pt x="67" y="0"/>
                    <a:pt x="67" y="1"/>
                  </a:cubicBezTo>
                  <a:cubicBezTo>
                    <a:pt x="0" y="68"/>
                    <a:pt x="2736" y="1302"/>
                    <a:pt x="6138" y="2770"/>
                  </a:cubicBezTo>
                  <a:cubicBezTo>
                    <a:pt x="9459" y="4249"/>
                    <a:pt x="12196" y="5372"/>
                    <a:pt x="12306" y="5372"/>
                  </a:cubicBezTo>
                  <a:cubicBezTo>
                    <a:pt x="12308" y="5372"/>
                    <a:pt x="12309" y="5372"/>
                    <a:pt x="12309" y="5371"/>
                  </a:cubicBezTo>
                  <a:cubicBezTo>
                    <a:pt x="12309" y="5305"/>
                    <a:pt x="9607" y="4070"/>
                    <a:pt x="6238" y="2569"/>
                  </a:cubicBezTo>
                  <a:cubicBezTo>
                    <a:pt x="2884" y="1123"/>
                    <a:pt x="179"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440228" y="4364923"/>
              <a:ext cx="2263543" cy="2435"/>
            </a:xfrm>
            <a:custGeom>
              <a:avLst/>
              <a:gdLst/>
              <a:ahLst/>
              <a:cxnLst/>
              <a:rect l="l" t="t" r="r" b="b"/>
              <a:pathLst>
                <a:path w="187768" h="202" extrusionOk="0">
                  <a:moveTo>
                    <a:pt x="93867" y="1"/>
                  </a:moveTo>
                  <a:cubicBezTo>
                    <a:pt x="42030" y="1"/>
                    <a:pt x="0" y="34"/>
                    <a:pt x="0" y="101"/>
                  </a:cubicBezTo>
                  <a:cubicBezTo>
                    <a:pt x="0" y="168"/>
                    <a:pt x="42030" y="201"/>
                    <a:pt x="93867" y="201"/>
                  </a:cubicBezTo>
                  <a:cubicBezTo>
                    <a:pt x="145704" y="201"/>
                    <a:pt x="187768" y="168"/>
                    <a:pt x="187768" y="101"/>
                  </a:cubicBezTo>
                  <a:cubicBezTo>
                    <a:pt x="187768" y="34"/>
                    <a:pt x="145737" y="1"/>
                    <a:pt x="93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3502197" y="3805914"/>
              <a:ext cx="1077247" cy="560184"/>
            </a:xfrm>
            <a:custGeom>
              <a:avLst/>
              <a:gdLst/>
              <a:ahLst/>
              <a:cxnLst/>
              <a:rect l="l" t="t" r="r" b="b"/>
              <a:pathLst>
                <a:path w="89361" h="46469" extrusionOk="0">
                  <a:moveTo>
                    <a:pt x="1878" y="1"/>
                  </a:moveTo>
                  <a:cubicBezTo>
                    <a:pt x="804" y="1"/>
                    <a:pt x="1" y="986"/>
                    <a:pt x="231" y="2036"/>
                  </a:cubicBezTo>
                  <a:lnTo>
                    <a:pt x="9270" y="46468"/>
                  </a:lnTo>
                  <a:lnTo>
                    <a:pt x="87793" y="46468"/>
                  </a:lnTo>
                  <a:cubicBezTo>
                    <a:pt x="88660" y="46468"/>
                    <a:pt x="89361" y="45768"/>
                    <a:pt x="89361" y="44900"/>
                  </a:cubicBezTo>
                  <a:cubicBezTo>
                    <a:pt x="89361" y="44033"/>
                    <a:pt x="88660" y="43332"/>
                    <a:pt x="87793" y="43332"/>
                  </a:cubicBezTo>
                  <a:lnTo>
                    <a:pt x="71982" y="43332"/>
                  </a:lnTo>
                  <a:lnTo>
                    <a:pt x="63609" y="2003"/>
                  </a:lnTo>
                  <a:cubicBezTo>
                    <a:pt x="63442" y="1202"/>
                    <a:pt x="62742" y="635"/>
                    <a:pt x="61941" y="635"/>
                  </a:cubicBezTo>
                  <a:lnTo>
                    <a:pt x="1932" y="1"/>
                  </a:lnTo>
                  <a:cubicBezTo>
                    <a:pt x="1914" y="1"/>
                    <a:pt x="1896" y="1"/>
                    <a:pt x="1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3504162" y="3805360"/>
              <a:ext cx="1077295" cy="561944"/>
            </a:xfrm>
            <a:custGeom>
              <a:avLst/>
              <a:gdLst/>
              <a:ahLst/>
              <a:cxnLst/>
              <a:rect l="l" t="t" r="r" b="b"/>
              <a:pathLst>
                <a:path w="89365" h="46615" extrusionOk="0">
                  <a:moveTo>
                    <a:pt x="34" y="1549"/>
                  </a:moveTo>
                  <a:cubicBezTo>
                    <a:pt x="1" y="1682"/>
                    <a:pt x="1" y="1815"/>
                    <a:pt x="34" y="1949"/>
                  </a:cubicBezTo>
                  <a:lnTo>
                    <a:pt x="68" y="2082"/>
                  </a:lnTo>
                  <a:cubicBezTo>
                    <a:pt x="34" y="1915"/>
                    <a:pt x="34" y="1749"/>
                    <a:pt x="34" y="1549"/>
                  </a:cubicBezTo>
                  <a:close/>
                  <a:moveTo>
                    <a:pt x="1820" y="0"/>
                  </a:moveTo>
                  <a:cubicBezTo>
                    <a:pt x="1668" y="0"/>
                    <a:pt x="1510" y="24"/>
                    <a:pt x="1369" y="47"/>
                  </a:cubicBezTo>
                  <a:cubicBezTo>
                    <a:pt x="1202" y="81"/>
                    <a:pt x="1035" y="148"/>
                    <a:pt x="868" y="248"/>
                  </a:cubicBezTo>
                  <a:cubicBezTo>
                    <a:pt x="401" y="514"/>
                    <a:pt x="101" y="1015"/>
                    <a:pt x="34" y="1549"/>
                  </a:cubicBezTo>
                  <a:cubicBezTo>
                    <a:pt x="101" y="1048"/>
                    <a:pt x="435" y="581"/>
                    <a:pt x="868" y="314"/>
                  </a:cubicBezTo>
                  <a:cubicBezTo>
                    <a:pt x="1035" y="214"/>
                    <a:pt x="1202" y="148"/>
                    <a:pt x="1369" y="114"/>
                  </a:cubicBezTo>
                  <a:cubicBezTo>
                    <a:pt x="1602" y="81"/>
                    <a:pt x="1802" y="81"/>
                    <a:pt x="2002" y="81"/>
                  </a:cubicBezTo>
                  <a:lnTo>
                    <a:pt x="3403" y="81"/>
                  </a:lnTo>
                  <a:lnTo>
                    <a:pt x="6939" y="148"/>
                  </a:lnTo>
                  <a:lnTo>
                    <a:pt x="29622" y="414"/>
                  </a:lnTo>
                  <a:lnTo>
                    <a:pt x="45467" y="615"/>
                  </a:lnTo>
                  <a:lnTo>
                    <a:pt x="54306" y="715"/>
                  </a:lnTo>
                  <a:lnTo>
                    <a:pt x="58976" y="748"/>
                  </a:lnTo>
                  <a:lnTo>
                    <a:pt x="61345" y="781"/>
                  </a:lnTo>
                  <a:lnTo>
                    <a:pt x="61945" y="781"/>
                  </a:lnTo>
                  <a:cubicBezTo>
                    <a:pt x="62512" y="848"/>
                    <a:pt x="63013" y="1215"/>
                    <a:pt x="63246" y="1749"/>
                  </a:cubicBezTo>
                  <a:cubicBezTo>
                    <a:pt x="63313" y="1949"/>
                    <a:pt x="63379" y="2149"/>
                    <a:pt x="63413" y="2316"/>
                  </a:cubicBezTo>
                  <a:lnTo>
                    <a:pt x="63513" y="2916"/>
                  </a:lnTo>
                  <a:cubicBezTo>
                    <a:pt x="63613" y="3316"/>
                    <a:pt x="63680" y="3717"/>
                    <a:pt x="63746" y="4117"/>
                  </a:cubicBezTo>
                  <a:cubicBezTo>
                    <a:pt x="63913" y="4918"/>
                    <a:pt x="64080" y="5752"/>
                    <a:pt x="64247" y="6552"/>
                  </a:cubicBezTo>
                  <a:lnTo>
                    <a:pt x="65247" y="11489"/>
                  </a:lnTo>
                  <a:cubicBezTo>
                    <a:pt x="65948" y="14825"/>
                    <a:pt x="66615" y="18227"/>
                    <a:pt x="67349" y="21730"/>
                  </a:cubicBezTo>
                  <a:cubicBezTo>
                    <a:pt x="68750" y="28701"/>
                    <a:pt x="70218" y="35940"/>
                    <a:pt x="71719" y="43412"/>
                  </a:cubicBezTo>
                  <a:lnTo>
                    <a:pt x="71719" y="43479"/>
                  </a:lnTo>
                  <a:lnTo>
                    <a:pt x="87363" y="43479"/>
                  </a:lnTo>
                  <a:cubicBezTo>
                    <a:pt x="87563" y="43479"/>
                    <a:pt x="87764" y="43512"/>
                    <a:pt x="87930" y="43512"/>
                  </a:cubicBezTo>
                  <a:cubicBezTo>
                    <a:pt x="88297" y="43612"/>
                    <a:pt x="88631" y="43812"/>
                    <a:pt x="88831" y="44112"/>
                  </a:cubicBezTo>
                  <a:cubicBezTo>
                    <a:pt x="89031" y="44446"/>
                    <a:pt x="89131" y="44813"/>
                    <a:pt x="89064" y="45180"/>
                  </a:cubicBezTo>
                  <a:cubicBezTo>
                    <a:pt x="88998" y="45613"/>
                    <a:pt x="88731" y="46014"/>
                    <a:pt x="88331" y="46247"/>
                  </a:cubicBezTo>
                  <a:cubicBezTo>
                    <a:pt x="88130" y="46347"/>
                    <a:pt x="87897" y="46414"/>
                    <a:pt x="87697" y="46414"/>
                  </a:cubicBezTo>
                  <a:lnTo>
                    <a:pt x="9187" y="46414"/>
                  </a:lnTo>
                  <a:cubicBezTo>
                    <a:pt x="6394" y="32784"/>
                    <a:pt x="4133" y="21744"/>
                    <a:pt x="2536" y="14057"/>
                  </a:cubicBezTo>
                  <a:cubicBezTo>
                    <a:pt x="1769" y="10221"/>
                    <a:pt x="1135" y="7219"/>
                    <a:pt x="701" y="5184"/>
                  </a:cubicBezTo>
                  <a:cubicBezTo>
                    <a:pt x="501" y="4184"/>
                    <a:pt x="334" y="3383"/>
                    <a:pt x="234" y="2883"/>
                  </a:cubicBezTo>
                  <a:cubicBezTo>
                    <a:pt x="134" y="2349"/>
                    <a:pt x="68" y="2082"/>
                    <a:pt x="68" y="2082"/>
                  </a:cubicBezTo>
                  <a:lnTo>
                    <a:pt x="68" y="2082"/>
                  </a:lnTo>
                  <a:cubicBezTo>
                    <a:pt x="68" y="2082"/>
                    <a:pt x="101" y="2349"/>
                    <a:pt x="201" y="2883"/>
                  </a:cubicBezTo>
                  <a:cubicBezTo>
                    <a:pt x="334" y="3417"/>
                    <a:pt x="468" y="4184"/>
                    <a:pt x="668" y="5184"/>
                  </a:cubicBezTo>
                  <a:cubicBezTo>
                    <a:pt x="1068" y="7219"/>
                    <a:pt x="1669" y="10221"/>
                    <a:pt x="2469" y="14057"/>
                  </a:cubicBezTo>
                  <a:cubicBezTo>
                    <a:pt x="4037" y="21763"/>
                    <a:pt x="6272" y="32871"/>
                    <a:pt x="9041" y="46514"/>
                  </a:cubicBezTo>
                  <a:lnTo>
                    <a:pt x="9041" y="46614"/>
                  </a:lnTo>
                  <a:lnTo>
                    <a:pt x="87697" y="46614"/>
                  </a:lnTo>
                  <a:cubicBezTo>
                    <a:pt x="87964" y="46581"/>
                    <a:pt x="88231" y="46514"/>
                    <a:pt x="88431" y="46381"/>
                  </a:cubicBezTo>
                  <a:cubicBezTo>
                    <a:pt x="88898" y="46147"/>
                    <a:pt x="89231" y="45680"/>
                    <a:pt x="89298" y="45180"/>
                  </a:cubicBezTo>
                  <a:cubicBezTo>
                    <a:pt x="89365" y="44746"/>
                    <a:pt x="89265" y="44312"/>
                    <a:pt x="89031" y="43979"/>
                  </a:cubicBezTo>
                  <a:cubicBezTo>
                    <a:pt x="88798" y="43612"/>
                    <a:pt x="88431" y="43378"/>
                    <a:pt x="87997" y="43278"/>
                  </a:cubicBezTo>
                  <a:cubicBezTo>
                    <a:pt x="87797" y="43245"/>
                    <a:pt x="87597" y="43245"/>
                    <a:pt x="87397" y="43245"/>
                  </a:cubicBezTo>
                  <a:lnTo>
                    <a:pt x="71932" y="43245"/>
                  </a:lnTo>
                  <a:cubicBezTo>
                    <a:pt x="70405" y="35775"/>
                    <a:pt x="68944" y="28570"/>
                    <a:pt x="67549" y="21663"/>
                  </a:cubicBezTo>
                  <a:cubicBezTo>
                    <a:pt x="66815" y="18160"/>
                    <a:pt x="66115" y="14758"/>
                    <a:pt x="65448" y="11422"/>
                  </a:cubicBezTo>
                  <a:cubicBezTo>
                    <a:pt x="65114" y="9754"/>
                    <a:pt x="64780" y="8120"/>
                    <a:pt x="64447" y="6485"/>
                  </a:cubicBezTo>
                  <a:cubicBezTo>
                    <a:pt x="64280" y="5651"/>
                    <a:pt x="64113" y="4851"/>
                    <a:pt x="63947" y="4050"/>
                  </a:cubicBezTo>
                  <a:cubicBezTo>
                    <a:pt x="63880" y="3650"/>
                    <a:pt x="63780" y="3283"/>
                    <a:pt x="63713" y="2849"/>
                  </a:cubicBezTo>
                  <a:lnTo>
                    <a:pt x="63580" y="2249"/>
                  </a:lnTo>
                  <a:cubicBezTo>
                    <a:pt x="63546" y="2049"/>
                    <a:pt x="63513" y="1849"/>
                    <a:pt x="63413" y="1649"/>
                  </a:cubicBezTo>
                  <a:cubicBezTo>
                    <a:pt x="63246" y="1248"/>
                    <a:pt x="62946" y="948"/>
                    <a:pt x="62579" y="748"/>
                  </a:cubicBezTo>
                  <a:cubicBezTo>
                    <a:pt x="62379" y="648"/>
                    <a:pt x="62179" y="581"/>
                    <a:pt x="61945" y="581"/>
                  </a:cubicBezTo>
                  <a:lnTo>
                    <a:pt x="61345" y="581"/>
                  </a:lnTo>
                  <a:lnTo>
                    <a:pt x="58976" y="548"/>
                  </a:lnTo>
                  <a:lnTo>
                    <a:pt x="54340" y="481"/>
                  </a:lnTo>
                  <a:lnTo>
                    <a:pt x="45467" y="414"/>
                  </a:lnTo>
                  <a:lnTo>
                    <a:pt x="29655" y="248"/>
                  </a:lnTo>
                  <a:lnTo>
                    <a:pt x="6939" y="47"/>
                  </a:lnTo>
                  <a:lnTo>
                    <a:pt x="3403" y="14"/>
                  </a:lnTo>
                  <a:lnTo>
                    <a:pt x="2002" y="14"/>
                  </a:lnTo>
                  <a:cubicBezTo>
                    <a:pt x="1944" y="4"/>
                    <a:pt x="1882" y="0"/>
                    <a:pt x="1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3878576" y="4044409"/>
              <a:ext cx="62336" cy="62336"/>
            </a:xfrm>
            <a:custGeom>
              <a:avLst/>
              <a:gdLst/>
              <a:ahLst/>
              <a:cxnLst/>
              <a:rect l="l" t="t" r="r" b="b"/>
              <a:pathLst>
                <a:path w="5171" h="5171" extrusionOk="0">
                  <a:moveTo>
                    <a:pt x="2602" y="0"/>
                  </a:moveTo>
                  <a:cubicBezTo>
                    <a:pt x="1168" y="0"/>
                    <a:pt x="0" y="1168"/>
                    <a:pt x="0" y="2602"/>
                  </a:cubicBezTo>
                  <a:cubicBezTo>
                    <a:pt x="0" y="4036"/>
                    <a:pt x="1168" y="5171"/>
                    <a:pt x="2602" y="5171"/>
                  </a:cubicBezTo>
                  <a:cubicBezTo>
                    <a:pt x="4037" y="5171"/>
                    <a:pt x="5171" y="4036"/>
                    <a:pt x="5171" y="2602"/>
                  </a:cubicBezTo>
                  <a:cubicBezTo>
                    <a:pt x="5171" y="1168"/>
                    <a:pt x="4037" y="0"/>
                    <a:pt x="2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3518641" y="3835283"/>
              <a:ext cx="824767" cy="530818"/>
            </a:xfrm>
            <a:custGeom>
              <a:avLst/>
              <a:gdLst/>
              <a:ahLst/>
              <a:cxnLst/>
              <a:rect l="l" t="t" r="r" b="b"/>
              <a:pathLst>
                <a:path w="68417" h="44033" extrusionOk="0">
                  <a:moveTo>
                    <a:pt x="1" y="1"/>
                  </a:moveTo>
                  <a:lnTo>
                    <a:pt x="3036" y="67"/>
                  </a:lnTo>
                  <a:lnTo>
                    <a:pt x="14278" y="201"/>
                  </a:lnTo>
                  <a:lnTo>
                    <a:pt x="51304" y="534"/>
                  </a:lnTo>
                  <a:lnTo>
                    <a:pt x="56675" y="568"/>
                  </a:lnTo>
                  <a:lnTo>
                    <a:pt x="57975" y="568"/>
                  </a:lnTo>
                  <a:cubicBezTo>
                    <a:pt x="58044" y="558"/>
                    <a:pt x="58109" y="554"/>
                    <a:pt x="58173" y="554"/>
                  </a:cubicBezTo>
                  <a:cubicBezTo>
                    <a:pt x="58326" y="554"/>
                    <a:pt x="58468" y="577"/>
                    <a:pt x="58609" y="601"/>
                  </a:cubicBezTo>
                  <a:cubicBezTo>
                    <a:pt x="58809" y="634"/>
                    <a:pt x="59010" y="701"/>
                    <a:pt x="59176" y="834"/>
                  </a:cubicBezTo>
                  <a:cubicBezTo>
                    <a:pt x="59543" y="1035"/>
                    <a:pt x="59777" y="1402"/>
                    <a:pt x="59877" y="1768"/>
                  </a:cubicBezTo>
                  <a:cubicBezTo>
                    <a:pt x="59977" y="2202"/>
                    <a:pt x="60077" y="2602"/>
                    <a:pt x="60144" y="3036"/>
                  </a:cubicBezTo>
                  <a:cubicBezTo>
                    <a:pt x="60811" y="6372"/>
                    <a:pt x="61478" y="9607"/>
                    <a:pt x="62078" y="12676"/>
                  </a:cubicBezTo>
                  <a:cubicBezTo>
                    <a:pt x="63313" y="18814"/>
                    <a:pt x="64413" y="24385"/>
                    <a:pt x="65347" y="29021"/>
                  </a:cubicBezTo>
                  <a:cubicBezTo>
                    <a:pt x="66281" y="33658"/>
                    <a:pt x="67049" y="37394"/>
                    <a:pt x="67582" y="40029"/>
                  </a:cubicBezTo>
                  <a:lnTo>
                    <a:pt x="68183" y="42998"/>
                  </a:lnTo>
                  <a:cubicBezTo>
                    <a:pt x="68249" y="43332"/>
                    <a:pt x="68316" y="43598"/>
                    <a:pt x="68350" y="43765"/>
                  </a:cubicBezTo>
                  <a:cubicBezTo>
                    <a:pt x="68383" y="43932"/>
                    <a:pt x="68416" y="44032"/>
                    <a:pt x="68416" y="44032"/>
                  </a:cubicBezTo>
                  <a:cubicBezTo>
                    <a:pt x="68416" y="44032"/>
                    <a:pt x="68416" y="43932"/>
                    <a:pt x="68383" y="43765"/>
                  </a:cubicBezTo>
                  <a:cubicBezTo>
                    <a:pt x="68350" y="43565"/>
                    <a:pt x="68283" y="43332"/>
                    <a:pt x="68249" y="42965"/>
                  </a:cubicBezTo>
                  <a:cubicBezTo>
                    <a:pt x="68116" y="42297"/>
                    <a:pt x="67916" y="41263"/>
                    <a:pt x="67649" y="39996"/>
                  </a:cubicBezTo>
                  <a:cubicBezTo>
                    <a:pt x="67182" y="37361"/>
                    <a:pt x="66415" y="33625"/>
                    <a:pt x="65514" y="28955"/>
                  </a:cubicBezTo>
                  <a:cubicBezTo>
                    <a:pt x="64580" y="24285"/>
                    <a:pt x="63479" y="18781"/>
                    <a:pt x="62279" y="12610"/>
                  </a:cubicBezTo>
                  <a:lnTo>
                    <a:pt x="60344" y="2969"/>
                  </a:lnTo>
                  <a:cubicBezTo>
                    <a:pt x="60277" y="2569"/>
                    <a:pt x="60210" y="2135"/>
                    <a:pt x="60110" y="1735"/>
                  </a:cubicBezTo>
                  <a:cubicBezTo>
                    <a:pt x="59910" y="1035"/>
                    <a:pt x="59343" y="534"/>
                    <a:pt x="58676" y="401"/>
                  </a:cubicBezTo>
                  <a:cubicBezTo>
                    <a:pt x="58442" y="334"/>
                    <a:pt x="58209" y="334"/>
                    <a:pt x="57975" y="334"/>
                  </a:cubicBezTo>
                  <a:lnTo>
                    <a:pt x="56675" y="334"/>
                  </a:lnTo>
                  <a:lnTo>
                    <a:pt x="51304" y="301"/>
                  </a:lnTo>
                  <a:lnTo>
                    <a:pt x="14278" y="34"/>
                  </a:lnTo>
                  <a:lnTo>
                    <a:pt x="3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43055991"/>
      </p:ext>
    </p:extLst>
  </p:cSld>
  <p:clrMapOvr>
    <a:masterClrMapping/>
  </p:clrMapOvr>
  <p:transition spd="med">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 name="Rounded Rectangle 8">
            <a:extLst>
              <a:ext uri="{FF2B5EF4-FFF2-40B4-BE49-F238E27FC236}">
                <a16:creationId xmlns:a16="http://schemas.microsoft.com/office/drawing/2014/main" id="{7981D28B-CB4E-F2C6-6318-865FCF9FE0BC}"/>
              </a:ext>
            </a:extLst>
          </p:cNvPr>
          <p:cNvSpPr/>
          <p:nvPr/>
        </p:nvSpPr>
        <p:spPr>
          <a:xfrm>
            <a:off x="610846" y="485378"/>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HĐ3</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00681C-4580-1BC4-0A1E-AC99DABF917E}"/>
                  </a:ext>
                </a:extLst>
              </p:cNvPr>
              <p:cNvSpPr txBox="1"/>
              <p:nvPr/>
            </p:nvSpPr>
            <p:spPr>
              <a:xfrm>
                <a:off x="497560" y="444924"/>
                <a:ext cx="8109174" cy="1427635"/>
              </a:xfrm>
              <a:prstGeom prst="rect">
                <a:avLst/>
              </a:prstGeom>
              <a:noFill/>
            </p:spPr>
            <p:txBody>
              <a:bodyPr wrap="square">
                <a:spAutoFit/>
              </a:bodyPr>
              <a:lstStyle/>
              <a:p>
                <a:pPr lvl="0" algn="just">
                  <a:lnSpc>
                    <a:spcPct val="150000"/>
                  </a:lnSpc>
                  <a:spcAft>
                    <a:spcPts val="800"/>
                  </a:spcAft>
                </a:pPr>
                <a:r>
                  <a:rPr lang="pt-BR" sz="2000" dirty="0">
                    <a:latin typeface="Arial" panose="020B0604020202020204" pitchFamily="34" charset="0"/>
                    <a:ea typeface="Times New Roman" panose="02020603050405020304" pitchFamily="18" charset="0"/>
                  </a:rPr>
                  <a:t>	 Thể tích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oMath>
                </a14:m>
                <a:r>
                  <a:rPr lang="pt-BR" sz="2000" dirty="0">
                    <a:latin typeface="Arial" panose="020B0604020202020204" pitchFamily="34" charset="0"/>
                    <a:ea typeface="Times New Roman" panose="02020603050405020304" pitchFamily="18" charset="0"/>
                  </a:rPr>
                  <a:t> của một khối lập phương được tính bởi công thức: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𝑎</m:t>
                        </m:r>
                      </m:e>
                      <m:sup>
                        <m:r>
                          <a:rPr lang="pt-BR" sz="2000" i="1">
                            <a:latin typeface="Cambria Math" panose="02040503050406030204" pitchFamily="18" charset="0"/>
                            <a:ea typeface="Times New Roman" panose="02020603050405020304" pitchFamily="18" charset="0"/>
                            <a:cs typeface="Arial" panose="020B0604020202020204" pitchFamily="34" charset="0"/>
                          </a:rPr>
                          <m:t>3</m:t>
                        </m:r>
                      </m:sup>
                    </m:sSup>
                  </m:oMath>
                </a14:m>
                <a:r>
                  <a:rPr lang="pt-BR" sz="2000" dirty="0">
                    <a:latin typeface="Arial" panose="020B0604020202020204" pitchFamily="34" charset="0"/>
                    <a:ea typeface="Times New Roman" panose="02020603050405020304" pitchFamily="18" charset="0"/>
                  </a:rPr>
                  <a:t> với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𝑎</m:t>
                    </m:r>
                  </m:oMath>
                </a14:m>
                <a:r>
                  <a:rPr lang="pt-BR" sz="2000" dirty="0">
                    <a:latin typeface="Arial" panose="020B0604020202020204" pitchFamily="34" charset="0"/>
                    <a:ea typeface="Times New Roman" panose="02020603050405020304" pitchFamily="18" charset="0"/>
                  </a:rPr>
                  <a:t> là độ dài cạnh của khối lập phương. Viết công thức tính độ dài cạnh của khối lập phương theo thể tích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oMath>
                </a14:m>
                <a:r>
                  <a:rPr lang="pt-BR" sz="2000" dirty="0">
                    <a:latin typeface="Arial" panose="020B0604020202020204" pitchFamily="34" charset="0"/>
                    <a:ea typeface="Times New Roman" panose="02020603050405020304" pitchFamily="18" charset="0"/>
                  </a:rPr>
                  <a:t> của nó</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10" name="TextBox 9">
                <a:extLst>
                  <a:ext uri="{FF2B5EF4-FFF2-40B4-BE49-F238E27FC236}">
                    <a16:creationId xmlns:a16="http://schemas.microsoft.com/office/drawing/2014/main" id="{EE00681C-4580-1BC4-0A1E-AC99DABF917E}"/>
                  </a:ext>
                </a:extLst>
              </p:cNvPr>
              <p:cNvSpPr txBox="1">
                <a:spLocks noRot="1" noChangeAspect="1" noMove="1" noResize="1" noEditPoints="1" noAdjustHandles="1" noChangeArrowheads="1" noChangeShapeType="1" noTextEdit="1"/>
              </p:cNvSpPr>
              <p:nvPr/>
            </p:nvSpPr>
            <p:spPr>
              <a:xfrm>
                <a:off x="497560" y="444924"/>
                <a:ext cx="8109174" cy="1427635"/>
              </a:xfrm>
              <a:prstGeom prst="rect">
                <a:avLst/>
              </a:prstGeom>
              <a:blipFill>
                <a:blip r:embed="rId3"/>
                <a:stretch>
                  <a:fillRect l="-827" r="-752" b="-641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ADFE347-941A-FD8E-F864-857A654F66F3}"/>
              </a:ext>
            </a:extLst>
          </p:cNvPr>
          <p:cNvSpPr txBox="1"/>
          <p:nvPr/>
        </p:nvSpPr>
        <p:spPr>
          <a:xfrm>
            <a:off x="497560" y="2496718"/>
            <a:ext cx="952099" cy="709149"/>
          </a:xfrm>
          <a:prstGeom prst="wedgeEllipseCallout">
            <a:avLst>
              <a:gd name="adj1" fmla="val 56468"/>
              <a:gd name="adj2" fmla="val 45203"/>
            </a:avLst>
          </a:prstGeom>
          <a:solidFill>
            <a:schemeClr val="tx2">
              <a:lumMod val="20000"/>
              <a:lumOff val="8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417DD76-0036-78D9-3393-F26009C7A957}"/>
                  </a:ext>
                </a:extLst>
              </p:cNvPr>
              <p:cNvSpPr txBox="1"/>
              <p:nvPr/>
            </p:nvSpPr>
            <p:spPr>
              <a:xfrm>
                <a:off x="1675321" y="2454630"/>
                <a:ext cx="4055726" cy="2084545"/>
              </a:xfrm>
              <a:prstGeom prst="rect">
                <a:avLst/>
              </a:prstGeom>
              <a:noFill/>
            </p:spPr>
            <p:txBody>
              <a:bodyPr wrap="square">
                <a:spAutoFit/>
              </a:bodyPr>
              <a:lstStyle/>
              <a:p>
                <a:pPr algn="just">
                  <a:lnSpc>
                    <a:spcPct val="20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Công thức tính độ dài cạnh của khối lập phương là: </a:t>
                </a:r>
                <a:endParaRPr lang="en-US" sz="2000" i="1" dirty="0">
                  <a:effectLst/>
                  <a:latin typeface="Cambria Math" panose="02040503050406030204" pitchFamily="18"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𝑎</m:t>
                      </m:r>
                      <m:r>
                        <a:rPr lang="vi-VN" sz="2000" i="1">
                          <a:effectLst/>
                          <a:latin typeface="Cambria Math" panose="02040503050406030204" pitchFamily="18" charset="0"/>
                          <a:ea typeface="Calibri" panose="020F0502020204030204" pitchFamily="34" charset="0"/>
                          <a:cs typeface="Arial" panose="020B0604020202020204" pitchFamily="34" charset="0"/>
                        </a:rPr>
                        <m:t>=</m:t>
                      </m:r>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vi-VN" sz="2000" i="1">
                              <a:effectLst/>
                              <a:latin typeface="Cambria Math" panose="02040503050406030204" pitchFamily="18" charset="0"/>
                              <a:ea typeface="Calibri" panose="020F0502020204030204" pitchFamily="34" charset="0"/>
                              <a:cs typeface="Arial" panose="020B0604020202020204" pitchFamily="34" charset="0"/>
                            </a:rPr>
                            <m:t>3</m:t>
                          </m:r>
                        </m:deg>
                        <m:e>
                          <m:r>
                            <a:rPr lang="vi-VN" sz="2000" i="1">
                              <a:effectLst/>
                              <a:latin typeface="Cambria Math" panose="02040503050406030204" pitchFamily="18" charset="0"/>
                              <a:ea typeface="Calibri" panose="020F0502020204030204" pitchFamily="34" charset="0"/>
                              <a:cs typeface="Arial" panose="020B0604020202020204" pitchFamily="34" charset="0"/>
                            </a:rPr>
                            <m:t>𝑉</m:t>
                          </m:r>
                        </m:e>
                      </m:rad>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417DD76-0036-78D9-3393-F26009C7A957}"/>
                  </a:ext>
                </a:extLst>
              </p:cNvPr>
              <p:cNvSpPr txBox="1">
                <a:spLocks noRot="1" noChangeAspect="1" noMove="1" noResize="1" noEditPoints="1" noAdjustHandles="1" noChangeArrowheads="1" noChangeShapeType="1" noTextEdit="1"/>
              </p:cNvSpPr>
              <p:nvPr/>
            </p:nvSpPr>
            <p:spPr>
              <a:xfrm>
                <a:off x="1675321" y="2454630"/>
                <a:ext cx="4055726" cy="2084545"/>
              </a:xfrm>
              <a:prstGeom prst="rect">
                <a:avLst/>
              </a:prstGeom>
              <a:blipFill>
                <a:blip r:embed="rId4"/>
                <a:stretch>
                  <a:fillRect l="-1654" r="-150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6A9D78D-B374-A378-FCB8-0B50F138F22B}"/>
              </a:ext>
            </a:extLst>
          </p:cNvPr>
          <p:cNvPicPr>
            <a:picLocks noChangeAspect="1"/>
          </p:cNvPicPr>
          <p:nvPr/>
        </p:nvPicPr>
        <p:blipFill>
          <a:blip r:embed="rId5"/>
          <a:srcRect/>
          <a:stretch/>
        </p:blipFill>
        <p:spPr>
          <a:xfrm>
            <a:off x="5731047" y="1967556"/>
            <a:ext cx="2906449" cy="2476622"/>
          </a:xfrm>
          <a:prstGeom prst="rect">
            <a:avLst/>
          </a:prstGeom>
        </p:spPr>
      </p:pic>
      <p:pic>
        <p:nvPicPr>
          <p:cNvPr id="3" name="Picture 34">
            <a:extLst>
              <a:ext uri="{FF2B5EF4-FFF2-40B4-BE49-F238E27FC236}">
                <a16:creationId xmlns:a16="http://schemas.microsoft.com/office/drawing/2014/main" id="{43821894-62ED-BB0D-9CCB-DE8E5252DACC}"/>
              </a:ext>
            </a:extLst>
          </p:cNvPr>
          <p:cNvPicPr>
            <a:picLocks noChangeAspect="1"/>
          </p:cNvPicPr>
          <p:nvPr/>
        </p:nvPicPr>
        <p:blipFill>
          <a:blip r:embed="rId6"/>
          <a:srcRect/>
          <a:stretch>
            <a:fillRect/>
          </a:stretch>
        </p:blipFill>
        <p:spPr>
          <a:xfrm>
            <a:off x="414330" y="4239377"/>
            <a:ext cx="765440" cy="599595"/>
          </a:xfrm>
          <a:prstGeom prst="rect">
            <a:avLst/>
          </a:prstGeom>
        </p:spPr>
      </p:pic>
    </p:spTree>
    <p:extLst>
      <p:ext uri="{BB962C8B-B14F-4D97-AF65-F5344CB8AC3E}">
        <p14:creationId xmlns:p14="http://schemas.microsoft.com/office/powerpoint/2010/main" val="42645965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 name="Rounded Rectangle 8">
            <a:extLst>
              <a:ext uri="{FF2B5EF4-FFF2-40B4-BE49-F238E27FC236}">
                <a16:creationId xmlns:a16="http://schemas.microsoft.com/office/drawing/2014/main" id="{7981D28B-CB4E-F2C6-6318-865FCF9FE0BC}"/>
              </a:ext>
            </a:extLst>
          </p:cNvPr>
          <p:cNvSpPr/>
          <p:nvPr/>
        </p:nvSpPr>
        <p:spPr>
          <a:xfrm>
            <a:off x="610846" y="485378"/>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HĐ3</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00681C-4580-1BC4-0A1E-AC99DABF917E}"/>
                  </a:ext>
                </a:extLst>
              </p:cNvPr>
              <p:cNvSpPr txBox="1"/>
              <p:nvPr/>
            </p:nvSpPr>
            <p:spPr>
              <a:xfrm>
                <a:off x="497560" y="444924"/>
                <a:ext cx="8109174" cy="1427635"/>
              </a:xfrm>
              <a:prstGeom prst="rect">
                <a:avLst/>
              </a:prstGeom>
              <a:noFill/>
            </p:spPr>
            <p:txBody>
              <a:bodyPr wrap="square">
                <a:spAutoFit/>
              </a:bodyPr>
              <a:lstStyle/>
              <a:p>
                <a:pPr lvl="0" algn="just">
                  <a:lnSpc>
                    <a:spcPct val="150000"/>
                  </a:lnSpc>
                  <a:spcAft>
                    <a:spcPts val="800"/>
                  </a:spcAft>
                </a:pPr>
                <a:r>
                  <a:rPr lang="pt-BR" sz="2000" dirty="0">
                    <a:latin typeface="Arial" panose="020B0604020202020204" pitchFamily="34" charset="0"/>
                    <a:ea typeface="Times New Roman" panose="02020603050405020304" pitchFamily="18" charset="0"/>
                  </a:rPr>
                  <a:t>	 Thể tích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oMath>
                </a14:m>
                <a:r>
                  <a:rPr lang="pt-BR" sz="2000" dirty="0">
                    <a:latin typeface="Arial" panose="020B0604020202020204" pitchFamily="34" charset="0"/>
                    <a:ea typeface="Times New Roman" panose="02020603050405020304" pitchFamily="18" charset="0"/>
                  </a:rPr>
                  <a:t> của một khối lập phương được tính bởi công thức: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𝑎</m:t>
                        </m:r>
                      </m:e>
                      <m:sup>
                        <m:r>
                          <a:rPr lang="pt-BR" sz="2000" i="1">
                            <a:latin typeface="Cambria Math" panose="02040503050406030204" pitchFamily="18" charset="0"/>
                            <a:ea typeface="Times New Roman" panose="02020603050405020304" pitchFamily="18" charset="0"/>
                            <a:cs typeface="Arial" panose="020B0604020202020204" pitchFamily="34" charset="0"/>
                          </a:rPr>
                          <m:t>3</m:t>
                        </m:r>
                      </m:sup>
                    </m:sSup>
                  </m:oMath>
                </a14:m>
                <a:r>
                  <a:rPr lang="pt-BR" sz="2000" dirty="0">
                    <a:latin typeface="Arial" panose="020B0604020202020204" pitchFamily="34" charset="0"/>
                    <a:ea typeface="Times New Roman" panose="02020603050405020304" pitchFamily="18" charset="0"/>
                  </a:rPr>
                  <a:t> với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𝑎</m:t>
                    </m:r>
                  </m:oMath>
                </a14:m>
                <a:r>
                  <a:rPr lang="pt-BR" sz="2000" dirty="0">
                    <a:latin typeface="Arial" panose="020B0604020202020204" pitchFamily="34" charset="0"/>
                    <a:ea typeface="Times New Roman" panose="02020603050405020304" pitchFamily="18" charset="0"/>
                  </a:rPr>
                  <a:t> là độ dài cạnh của khối lập phương. Viết công thức tính độ dài cạnh của khối lập phương theo thể tích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oMath>
                </a14:m>
                <a:r>
                  <a:rPr lang="pt-BR" sz="2000" dirty="0">
                    <a:latin typeface="Arial" panose="020B0604020202020204" pitchFamily="34" charset="0"/>
                    <a:ea typeface="Times New Roman" panose="02020603050405020304" pitchFamily="18" charset="0"/>
                  </a:rPr>
                  <a:t> của nó</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10" name="TextBox 9">
                <a:extLst>
                  <a:ext uri="{FF2B5EF4-FFF2-40B4-BE49-F238E27FC236}">
                    <a16:creationId xmlns:a16="http://schemas.microsoft.com/office/drawing/2014/main" id="{EE00681C-4580-1BC4-0A1E-AC99DABF917E}"/>
                  </a:ext>
                </a:extLst>
              </p:cNvPr>
              <p:cNvSpPr txBox="1">
                <a:spLocks noRot="1" noChangeAspect="1" noMove="1" noResize="1" noEditPoints="1" noAdjustHandles="1" noChangeArrowheads="1" noChangeShapeType="1" noTextEdit="1"/>
              </p:cNvSpPr>
              <p:nvPr/>
            </p:nvSpPr>
            <p:spPr>
              <a:xfrm>
                <a:off x="497560" y="444924"/>
                <a:ext cx="8109174" cy="1427635"/>
              </a:xfrm>
              <a:prstGeom prst="rect">
                <a:avLst/>
              </a:prstGeom>
              <a:blipFill>
                <a:blip r:embed="rId3"/>
                <a:stretch>
                  <a:fillRect l="-827" r="-752" b="-6410"/>
                </a:stretch>
              </a:blipFill>
            </p:spPr>
            <p:txBody>
              <a:bodyPr/>
              <a:lstStyle/>
              <a:p>
                <a:r>
                  <a:rPr lang="en-US">
                    <a:noFill/>
                  </a:rPr>
                  <a:t> </a:t>
                </a:r>
              </a:p>
            </p:txBody>
          </p:sp>
        </mc:Fallback>
      </mc:AlternateContent>
      <p:pic>
        <p:nvPicPr>
          <p:cNvPr id="3" name="Picture 34">
            <a:extLst>
              <a:ext uri="{FF2B5EF4-FFF2-40B4-BE49-F238E27FC236}">
                <a16:creationId xmlns:a16="http://schemas.microsoft.com/office/drawing/2014/main" id="{43821894-62ED-BB0D-9CCB-DE8E5252DACC}"/>
              </a:ext>
            </a:extLst>
          </p:cNvPr>
          <p:cNvPicPr>
            <a:picLocks noChangeAspect="1"/>
          </p:cNvPicPr>
          <p:nvPr/>
        </p:nvPicPr>
        <p:blipFill>
          <a:blip r:embed="rId4"/>
          <a:srcRect/>
          <a:stretch>
            <a:fillRect/>
          </a:stretch>
        </p:blipFill>
        <p:spPr>
          <a:xfrm>
            <a:off x="414330" y="4239377"/>
            <a:ext cx="765440" cy="599595"/>
          </a:xfrm>
          <a:prstGeom prst="rect">
            <a:avLst/>
          </a:prstGeom>
        </p:spPr>
      </p:pic>
      <p:grpSp>
        <p:nvGrpSpPr>
          <p:cNvPr id="5" name="Group 4">
            <a:extLst>
              <a:ext uri="{FF2B5EF4-FFF2-40B4-BE49-F238E27FC236}">
                <a16:creationId xmlns:a16="http://schemas.microsoft.com/office/drawing/2014/main" id="{153813C7-254A-A1C5-3A0B-2C184138738C}"/>
              </a:ext>
            </a:extLst>
          </p:cNvPr>
          <p:cNvGrpSpPr/>
          <p:nvPr/>
        </p:nvGrpSpPr>
        <p:grpSpPr>
          <a:xfrm>
            <a:off x="610846" y="2255150"/>
            <a:ext cx="8118824" cy="2496707"/>
            <a:chOff x="-225495" y="2348122"/>
            <a:chExt cx="8118824" cy="2496707"/>
          </a:xfrm>
        </p:grpSpPr>
        <p:pic>
          <p:nvPicPr>
            <p:cNvPr id="7" name="Picture 6">
              <a:extLst>
                <a:ext uri="{FF2B5EF4-FFF2-40B4-BE49-F238E27FC236}">
                  <a16:creationId xmlns:a16="http://schemas.microsoft.com/office/drawing/2014/main" id="{ED7CFC0A-13EB-F9E9-6AC3-61B8CF3328B8}"/>
                </a:ext>
              </a:extLst>
            </p:cNvPr>
            <p:cNvPicPr>
              <a:picLocks noChangeAspect="1"/>
            </p:cNvPicPr>
            <p:nvPr/>
          </p:nvPicPr>
          <p:blipFill>
            <a:blip r:embed="rId5"/>
            <a:stretch>
              <a:fillRect/>
            </a:stretch>
          </p:blipFill>
          <p:spPr>
            <a:xfrm flipH="1">
              <a:off x="6868368" y="3819868"/>
              <a:ext cx="1024961" cy="1024961"/>
            </a:xfrm>
            <a:prstGeom prst="rect">
              <a:avLst/>
            </a:prstGeom>
          </p:spPr>
        </p:pic>
        <p:sp>
          <p:nvSpPr>
            <p:cNvPr id="8" name="Thought Bubble: Cloud 7">
              <a:extLst>
                <a:ext uri="{FF2B5EF4-FFF2-40B4-BE49-F238E27FC236}">
                  <a16:creationId xmlns:a16="http://schemas.microsoft.com/office/drawing/2014/main" id="{87C8998D-6391-AC28-F36D-CF54EF04F89A}"/>
                </a:ext>
              </a:extLst>
            </p:cNvPr>
            <p:cNvSpPr/>
            <p:nvPr/>
          </p:nvSpPr>
          <p:spPr>
            <a:xfrm>
              <a:off x="-225495" y="2348122"/>
              <a:ext cx="6323795" cy="1889300"/>
            </a:xfrm>
            <a:prstGeom prst="cloudCallout">
              <a:avLst>
                <a:gd name="adj1" fmla="val 62673"/>
                <a:gd name="adj2" fmla="val 52202"/>
              </a:avLst>
            </a:prstGeom>
            <a:solidFill>
              <a:schemeClr val="accent4">
                <a:lumMod val="95000"/>
              </a:schemeClr>
            </a:solidFill>
            <a:ln>
              <a:solidFill>
                <a:schemeClr val="accent4">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DF7"/>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E52380-68F6-8712-A022-4A9A5B7FD91B}"/>
                    </a:ext>
                  </a:extLst>
                </p:cNvPr>
                <p:cNvSpPr txBox="1"/>
                <p:nvPr/>
              </p:nvSpPr>
              <p:spPr>
                <a:xfrm>
                  <a:off x="1184884" y="2664722"/>
                  <a:ext cx="3208697" cy="100348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Biểu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ad>
                        <m:ra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radPr>
                        <m:deg>
                          <m:r>
                            <a:rPr kumimoji="0" lang="en-US" sz="2000" b="0" u="none" strike="noStrike" kern="0" cap="none" spc="0" normalizeH="0" baseline="0" noProof="0" smtClean="0">
                              <a:ln>
                                <a:noFill/>
                              </a:ln>
                              <a:solidFill>
                                <a:srgbClr val="000000"/>
                              </a:solidFill>
                              <a:effectLst/>
                              <a:uLnTx/>
                              <a:uFillTx/>
                              <a:latin typeface="Cambria Math" panose="02040503050406030204" pitchFamily="18" charset="0"/>
                              <a:sym typeface="Arial"/>
                            </a:rPr>
                            <m:t>3</m:t>
                          </m:r>
                        </m:deg>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𝑉</m:t>
                          </m:r>
                        </m:e>
                      </m:rad>
                    </m:oMath>
                  </a14:m>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được</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gọi</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là</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một</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căn</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thức</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bậc</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ba</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1" name="TextBox 10">
                  <a:extLst>
                    <a:ext uri="{FF2B5EF4-FFF2-40B4-BE49-F238E27FC236}">
                      <a16:creationId xmlns:a16="http://schemas.microsoft.com/office/drawing/2014/main" id="{6BE52380-68F6-8712-A022-4A9A5B7FD91B}"/>
                    </a:ext>
                  </a:extLst>
                </p:cNvPr>
                <p:cNvSpPr txBox="1">
                  <a:spLocks noRot="1" noChangeAspect="1" noMove="1" noResize="1" noEditPoints="1" noAdjustHandles="1" noChangeArrowheads="1" noChangeShapeType="1" noTextEdit="1"/>
                </p:cNvSpPr>
                <p:nvPr/>
              </p:nvSpPr>
              <p:spPr>
                <a:xfrm>
                  <a:off x="1184884" y="2664722"/>
                  <a:ext cx="3208697" cy="1003480"/>
                </a:xfrm>
                <a:prstGeom prst="rect">
                  <a:avLst/>
                </a:prstGeom>
                <a:blipFill>
                  <a:blip r:embed="rId6"/>
                  <a:stretch>
                    <a:fillRect l="-2091" b="-10976"/>
                  </a:stretch>
                </a:blipFill>
              </p:spPr>
              <p:txBody>
                <a:bodyPr/>
                <a:lstStyle/>
                <a:p>
                  <a:r>
                    <a:rPr lang="en-US">
                      <a:noFill/>
                    </a:rPr>
                    <a:t> </a:t>
                  </a:r>
                </a:p>
              </p:txBody>
            </p:sp>
          </mc:Fallback>
        </mc:AlternateContent>
      </p:grpSp>
    </p:spTree>
    <p:extLst>
      <p:ext uri="{BB962C8B-B14F-4D97-AF65-F5344CB8AC3E}">
        <p14:creationId xmlns:p14="http://schemas.microsoft.com/office/powerpoint/2010/main" val="31707295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9" name="Google Shape;622;p28">
            <a:extLst>
              <a:ext uri="{FF2B5EF4-FFF2-40B4-BE49-F238E27FC236}">
                <a16:creationId xmlns:a16="http://schemas.microsoft.com/office/drawing/2014/main" id="{2F25AD8B-BE34-F01B-D8AD-5030930CB3F8}"/>
              </a:ext>
            </a:extLst>
          </p:cNvPr>
          <p:cNvSpPr txBox="1">
            <a:spLocks noGrp="1"/>
          </p:cNvSpPr>
          <p:nvPr>
            <p:ph type="title"/>
          </p:nvPr>
        </p:nvSpPr>
        <p:spPr>
          <a:xfrm>
            <a:off x="3549117" y="456317"/>
            <a:ext cx="2045766"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mj-lt"/>
              </a:rPr>
              <a:t>G</a:t>
            </a:r>
            <a:r>
              <a:rPr lang="en" b="1" dirty="0">
                <a:solidFill>
                  <a:srgbClr val="0070C0"/>
                </a:solidFill>
                <a:latin typeface="+mj-lt"/>
              </a:rPr>
              <a:t>hi nhớ</a:t>
            </a:r>
            <a:endParaRPr b="1" dirty="0">
              <a:solidFill>
                <a:srgbClr val="0070C0"/>
              </a:solidFill>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22A1F0-1043-9519-2F41-37E9471474CD}"/>
                  </a:ext>
                </a:extLst>
              </p:cNvPr>
              <p:cNvSpPr txBox="1"/>
              <p:nvPr/>
            </p:nvSpPr>
            <p:spPr>
              <a:xfrm>
                <a:off x="496198" y="1204254"/>
                <a:ext cx="8151604" cy="1741567"/>
              </a:xfrm>
              <a:prstGeom prst="rect">
                <a:avLst/>
              </a:prstGeom>
              <a:noFill/>
            </p:spPr>
            <p:txBody>
              <a:bodyPr wrap="square">
                <a:spAutoFit/>
              </a:bodyPr>
              <a:lstStyle/>
              <a:p>
                <a:pPr algn="just">
                  <a:lnSpc>
                    <a:spcPct val="150000"/>
                  </a:lnSpc>
                  <a:spcBef>
                    <a:spcPts val="300"/>
                  </a:spcBef>
                  <a:spcAft>
                    <a:spcPts val="300"/>
                  </a:spcAft>
                </a:pPr>
                <a:r>
                  <a:rPr lang="en-US" sz="2400" dirty="0">
                    <a:latin typeface="Arial" panose="020B0604020202020204" pitchFamily="34" charset="0"/>
                    <a:ea typeface="Times New Roman" panose="02020603050405020304" pitchFamily="18" charset="0"/>
                    <a:cs typeface="Times New Roman" panose="02020603050405020304" pitchFamily="18" charset="0"/>
                  </a:rPr>
                  <a:t>	</a:t>
                </a:r>
                <a:r>
                  <a:rPr lang="vi-VN" sz="2400" dirty="0">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oMath>
                </a14:m>
                <a:r>
                  <a:rPr lang="vi-VN" sz="24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 người ta gọi </a:t>
                </a:r>
                <a14:m>
                  <m:oMath xmlns:m="http://schemas.openxmlformats.org/officeDocument/2006/math">
                    <m:rad>
                      <m:radPr>
                        <m:ctrlPr>
                          <a:rPr lang="en-US" sz="2400" i="1">
                            <a:latin typeface="Cambria Math" panose="02040503050406030204" pitchFamily="18" charset="0"/>
                            <a:ea typeface="Calibri" panose="020F0502020204030204" pitchFamily="34" charset="0"/>
                            <a:cs typeface="Arial" panose="020B0604020202020204" pitchFamily="34" charset="0"/>
                          </a:rPr>
                        </m:ctrlPr>
                      </m:radPr>
                      <m:deg>
                        <m:r>
                          <a:rPr lang="vi-VN" sz="2400" i="1">
                            <a:latin typeface="Cambria Math" panose="02040503050406030204" pitchFamily="18" charset="0"/>
                            <a:ea typeface="Calibri" panose="020F0502020204030204" pitchFamily="34" charset="0"/>
                            <a:cs typeface="Arial" panose="020B0604020202020204" pitchFamily="34" charset="0"/>
                          </a:rPr>
                          <m:t>3</m:t>
                        </m:r>
                      </m:deg>
                      <m:e>
                        <m:r>
                          <a:rPr lang="vi-VN" sz="2400" i="1">
                            <a:latin typeface="Cambria Math" panose="02040503050406030204" pitchFamily="18" charset="0"/>
                            <a:ea typeface="Calibri" panose="020F0502020204030204" pitchFamily="34" charset="0"/>
                            <a:cs typeface="Arial" panose="020B0604020202020204" pitchFamily="34" charset="0"/>
                          </a:rPr>
                          <m:t>𝐴</m:t>
                        </m:r>
                      </m:e>
                    </m:rad>
                  </m:oMath>
                </a14:m>
                <a:r>
                  <a:rPr lang="vi-VN" sz="2400" dirty="0">
                    <a:latin typeface="Arial" panose="020B0604020202020204" pitchFamily="34" charset="0"/>
                    <a:ea typeface="Times New Roman" panose="02020603050405020304" pitchFamily="18" charset="0"/>
                    <a:cs typeface="Times New Roman" panose="02020603050405020304" pitchFamily="18" charset="0"/>
                  </a:rPr>
                  <a:t> là căn thức bậc ba của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oMath>
                </a14:m>
                <a:r>
                  <a:rPr lang="vi-VN" sz="2400" dirty="0">
                    <a:latin typeface="Arial" panose="020B0604020202020204" pitchFamily="34" charset="0"/>
                    <a:ea typeface="Times New Roman" panose="02020603050405020304" pitchFamily="18" charset="0"/>
                    <a:cs typeface="Times New Roman" panose="02020603050405020304" pitchFamily="18" charset="0"/>
                  </a:rPr>
                  <a:t> , còn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oMath>
                </a14:m>
                <a:r>
                  <a:rPr lang="vi-VN" sz="2400" dirty="0">
                    <a:latin typeface="Arial" panose="020B0604020202020204" pitchFamily="34" charset="0"/>
                    <a:ea typeface="Times New Roman" panose="02020603050405020304" pitchFamily="18" charset="0"/>
                    <a:cs typeface="Times New Roman" panose="02020603050405020304" pitchFamily="18" charset="0"/>
                  </a:rPr>
                  <a:t> được gọi là biểu thức lấy căn bậc ba hay biểu thức dưới dấu căn.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E22A1F0-1043-9519-2F41-37E9471474CD}"/>
                  </a:ext>
                </a:extLst>
              </p:cNvPr>
              <p:cNvSpPr txBox="1">
                <a:spLocks noRot="1" noChangeAspect="1" noMove="1" noResize="1" noEditPoints="1" noAdjustHandles="1" noChangeArrowheads="1" noChangeShapeType="1" noTextEdit="1"/>
              </p:cNvSpPr>
              <p:nvPr/>
            </p:nvSpPr>
            <p:spPr>
              <a:xfrm>
                <a:off x="496198" y="1204254"/>
                <a:ext cx="8151604" cy="1741567"/>
              </a:xfrm>
              <a:prstGeom prst="rect">
                <a:avLst/>
              </a:prstGeom>
              <a:blipFill>
                <a:blip r:embed="rId3"/>
                <a:stretch>
                  <a:fillRect l="-1121" r="-1121" b="-7368"/>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FF36FC42-BA43-8B27-F169-36DECAD29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47687" y="-86305"/>
            <a:ext cx="800115" cy="1185356"/>
          </a:xfrm>
          <a:prstGeom prst="rect">
            <a:avLst/>
          </a:prstGeom>
        </p:spPr>
      </p:pic>
      <p:grpSp>
        <p:nvGrpSpPr>
          <p:cNvPr id="2" name="Group 1">
            <a:extLst>
              <a:ext uri="{FF2B5EF4-FFF2-40B4-BE49-F238E27FC236}">
                <a16:creationId xmlns:a16="http://schemas.microsoft.com/office/drawing/2014/main" id="{BA14F694-CC89-F5FE-0860-5D4383F1AE55}"/>
              </a:ext>
            </a:extLst>
          </p:cNvPr>
          <p:cNvGrpSpPr/>
          <p:nvPr/>
        </p:nvGrpSpPr>
        <p:grpSpPr>
          <a:xfrm>
            <a:off x="727601" y="3156228"/>
            <a:ext cx="7688797" cy="1421671"/>
            <a:chOff x="130356" y="3687310"/>
            <a:chExt cx="7688797" cy="1421671"/>
          </a:xfrm>
        </p:grpSpPr>
        <p:sp>
          <p:nvSpPr>
            <p:cNvPr id="3" name="TextBox 2">
              <a:extLst>
                <a:ext uri="{FF2B5EF4-FFF2-40B4-BE49-F238E27FC236}">
                  <a16:creationId xmlns:a16="http://schemas.microsoft.com/office/drawing/2014/main" id="{36791F28-4CCC-B8CC-7203-0A7512211663}"/>
                </a:ext>
              </a:extLst>
            </p:cNvPr>
            <p:cNvSpPr txBox="1"/>
            <p:nvPr/>
          </p:nvSpPr>
          <p:spPr>
            <a:xfrm>
              <a:off x="962628" y="3687310"/>
              <a:ext cx="6856525" cy="1421671"/>
            </a:xfrm>
            <a:prstGeom prst="rect">
              <a:avLst/>
            </a:prstGeom>
            <a:noFill/>
          </p:spPr>
          <p:txBody>
            <a:bodyPr wrap="square">
              <a:spAutoFit/>
            </a:bodyPr>
            <a:lstStyle/>
            <a:p>
              <a:pPr algn="just">
                <a:lnSpc>
                  <a:spcPct val="150000"/>
                </a:lnSpc>
                <a:spcBef>
                  <a:spcPts val="600"/>
                </a:spcBef>
                <a:spcAft>
                  <a:spcPts val="600"/>
                </a:spcAft>
              </a:pPr>
              <a:r>
                <a:rPr lang="en-US" sz="2000" b="1" i="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Chú</a:t>
              </a:r>
              <a:r>
                <a:rPr lang="en-US" sz="2000" b="1"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ý: </a:t>
              </a:r>
              <a:r>
                <a:rPr lang="vi-VN" sz="2000" i="1" kern="0" dirty="0">
                  <a:solidFill>
                    <a:srgbClr val="C00000"/>
                  </a:solidFill>
                  <a:effectLst/>
                  <a:latin typeface="Arial" panose="020B0604020202020204" pitchFamily="34" charset="0"/>
                  <a:ea typeface="Times New Roman" panose="02020603050405020304" pitchFamily="18" charset="0"/>
                </a:rPr>
                <a:t>Các số, biến số được nối với nhau bởi dấu các phép tính cộng, trừ, nhân, chia, nâng lên lũy thừa, khai căn (bậc hai hoặc bậc ba) làm thành một biểu thức đại số.</a:t>
              </a:r>
              <a:endParaRPr lang="en-US" sz="20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19">
              <a:extLst>
                <a:ext uri="{FF2B5EF4-FFF2-40B4-BE49-F238E27FC236}">
                  <a16:creationId xmlns:a16="http://schemas.microsoft.com/office/drawing/2014/main" id="{1FBCBC3C-737C-DE6B-B8CD-5F35904E4F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356" y="3891311"/>
              <a:ext cx="823449" cy="465249"/>
            </a:xfrm>
            <a:prstGeom prst="rect">
              <a:avLst/>
            </a:prstGeom>
          </p:spPr>
        </p:pic>
      </p:grpSp>
    </p:spTree>
    <p:extLst>
      <p:ext uri="{BB962C8B-B14F-4D97-AF65-F5344CB8AC3E}">
        <p14:creationId xmlns:p14="http://schemas.microsoft.com/office/powerpoint/2010/main" val="168700600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4" name="TextBox 3">
            <a:extLst>
              <a:ext uri="{FF2B5EF4-FFF2-40B4-BE49-F238E27FC236}">
                <a16:creationId xmlns:a16="http://schemas.microsoft.com/office/drawing/2014/main" id="{FCFEB158-D7DD-4965-C646-14A28ACD7B3D}"/>
              </a:ext>
            </a:extLst>
          </p:cNvPr>
          <p:cNvSpPr txBox="1"/>
          <p:nvPr/>
        </p:nvSpPr>
        <p:spPr>
          <a:xfrm>
            <a:off x="486139" y="305155"/>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5</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36E34A2-D8AB-372C-D3DF-BB593F1C383E}"/>
                  </a:ext>
                </a:extLst>
              </p:cNvPr>
              <p:cNvSpPr txBox="1"/>
              <p:nvPr/>
            </p:nvSpPr>
            <p:spPr>
              <a:xfrm>
                <a:off x="486138" y="305155"/>
                <a:ext cx="8171723" cy="1517788"/>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Mỗi biểu thức sau có phải là một căn thức bậc ba hay không?</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C36E34A2-D8AB-372C-D3DF-BB593F1C383E}"/>
                  </a:ext>
                </a:extLst>
              </p:cNvPr>
              <p:cNvSpPr txBox="1">
                <a:spLocks noRot="1" noChangeAspect="1" noMove="1" noResize="1" noEditPoints="1" noAdjustHandles="1" noChangeArrowheads="1" noChangeShapeType="1" noTextEdit="1"/>
              </p:cNvSpPr>
              <p:nvPr/>
            </p:nvSpPr>
            <p:spPr>
              <a:xfrm>
                <a:off x="486138" y="305155"/>
                <a:ext cx="8171723" cy="1517788"/>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25B7304-2F99-8860-20D6-73634297BEBB}"/>
              </a:ext>
            </a:extLst>
          </p:cNvPr>
          <p:cNvSpPr txBox="1"/>
          <p:nvPr/>
        </p:nvSpPr>
        <p:spPr>
          <a:xfrm>
            <a:off x="4201608" y="1895463"/>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160C923-31FC-F6A9-E672-D205042797CB}"/>
                  </a:ext>
                </a:extLst>
              </p:cNvPr>
              <p:cNvSpPr txBox="1"/>
              <p:nvPr/>
            </p:nvSpPr>
            <p:spPr>
              <a:xfrm>
                <a:off x="437081" y="2472288"/>
                <a:ext cx="8269831" cy="214956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Biểu thức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căn thức bậc ba vì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Biểu thức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căn thức bậc ba vì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 Biểu thức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không là một căn thức bậc ba.</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160C923-31FC-F6A9-E672-D205042797CB}"/>
                  </a:ext>
                </a:extLst>
              </p:cNvPr>
              <p:cNvSpPr txBox="1">
                <a:spLocks noRot="1" noChangeAspect="1" noMove="1" noResize="1" noEditPoints="1" noAdjustHandles="1" noChangeArrowheads="1" noChangeShapeType="1" noTextEdit="1"/>
              </p:cNvSpPr>
              <p:nvPr/>
            </p:nvSpPr>
            <p:spPr>
              <a:xfrm>
                <a:off x="437081" y="2472288"/>
                <a:ext cx="8269831" cy="2149563"/>
              </a:xfrm>
              <a:prstGeom prst="rect">
                <a:avLst/>
              </a:prstGeom>
              <a:blipFill>
                <a:blip r:embed="rId4"/>
                <a:stretch>
                  <a:fillRect l="-811" r="-664" b="-4261"/>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grpSp>
        <p:nvGrpSpPr>
          <p:cNvPr id="6" name="Group 5">
            <a:extLst>
              <a:ext uri="{FF2B5EF4-FFF2-40B4-BE49-F238E27FC236}">
                <a16:creationId xmlns:a16="http://schemas.microsoft.com/office/drawing/2014/main" id="{8F018D80-F47C-F0D2-556D-5B45F53DC62D}"/>
              </a:ext>
            </a:extLst>
          </p:cNvPr>
          <p:cNvGrpSpPr/>
          <p:nvPr/>
        </p:nvGrpSpPr>
        <p:grpSpPr>
          <a:xfrm>
            <a:off x="530341" y="414939"/>
            <a:ext cx="2181355" cy="617329"/>
            <a:chOff x="1273216" y="493841"/>
            <a:chExt cx="1863524" cy="617329"/>
          </a:xfrm>
        </p:grpSpPr>
        <p:sp>
          <p:nvSpPr>
            <p:cNvPr id="7" name="Rectangle: Rounded Corners 6">
              <a:extLst>
                <a:ext uri="{FF2B5EF4-FFF2-40B4-BE49-F238E27FC236}">
                  <a16:creationId xmlns:a16="http://schemas.microsoft.com/office/drawing/2014/main" id="{D206C076-1F08-0E6E-EFEB-B8753B679298}"/>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FCB"/>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5533B283-A950-09D9-04E5-156A3951E21A}"/>
                </a:ext>
              </a:extLst>
            </p:cNvPr>
            <p:cNvSpPr txBox="1"/>
            <p:nvPr/>
          </p:nvSpPr>
          <p:spPr>
            <a:xfrm>
              <a:off x="1398778" y="493841"/>
              <a:ext cx="1612399"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400" b="1" i="0" u="none" strike="noStrike" kern="0" cap="none" spc="0" normalizeH="0" baseline="0" noProof="0" dirty="0">
                  <a:ln>
                    <a:noFill/>
                  </a:ln>
                  <a:solidFill>
                    <a:schemeClr val="accent5"/>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a:t>
              </a:r>
              <a:r>
                <a:rPr lang="en-US" sz="2400" b="1" dirty="0">
                  <a:solidFill>
                    <a:schemeClr val="accent5"/>
                  </a:solidFill>
                  <a:latin typeface="Arial" panose="020B0604020202020204" pitchFamily="34" charset="0"/>
                  <a:ea typeface="Times New Roman" panose="02020603050405020304" pitchFamily="18" charset="0"/>
                  <a:cs typeface="Times New Roman" panose="02020603050405020304" pitchFamily="18" charset="0"/>
                </a:rPr>
                <a:t>4</a:t>
              </a:r>
              <a:endParaRPr kumimoji="0" lang="en-US" sz="2400" b="0" i="0" u="none" strike="noStrike" kern="0" cap="none" spc="0" normalizeH="0" baseline="0" noProof="0" dirty="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EDF538-895C-7668-7140-0AD745BFA8BD}"/>
                  </a:ext>
                </a:extLst>
              </p:cNvPr>
              <p:cNvSpPr txBox="1"/>
              <p:nvPr/>
            </p:nvSpPr>
            <p:spPr>
              <a:xfrm>
                <a:off x="530341" y="565161"/>
                <a:ext cx="8178761" cy="197945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Mỗi biểu thức sau có phải là một căn thức bậc ba hay không?</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−7</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0EDF538-895C-7668-7140-0AD745BFA8BD}"/>
                  </a:ext>
                </a:extLst>
              </p:cNvPr>
              <p:cNvSpPr txBox="1">
                <a:spLocks noRot="1" noChangeAspect="1" noMove="1" noResize="1" noEditPoints="1" noAdjustHandles="1" noChangeArrowheads="1" noChangeShapeType="1" noTextEdit="1"/>
              </p:cNvSpPr>
              <p:nvPr/>
            </p:nvSpPr>
            <p:spPr>
              <a:xfrm>
                <a:off x="530341" y="565161"/>
                <a:ext cx="8178761" cy="1979453"/>
              </a:xfrm>
              <a:prstGeom prst="rect">
                <a:avLst/>
              </a:prstGeom>
              <a:blipFill>
                <a:blip r:embed="rId3"/>
                <a:stretch>
                  <a:fillRect l="-820" r="-67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9625BB8-4144-3ADE-1B27-14B32F71D3B3}"/>
              </a:ext>
            </a:extLst>
          </p:cNvPr>
          <p:cNvSpPr txBox="1"/>
          <p:nvPr/>
        </p:nvSpPr>
        <p:spPr>
          <a:xfrm>
            <a:off x="446050" y="2724717"/>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8E197D3-F5FC-4DAD-08D2-034C336BFC00}"/>
                  </a:ext>
                </a:extLst>
              </p:cNvPr>
              <p:cNvSpPr txBox="1"/>
              <p:nvPr/>
            </p:nvSpPr>
            <p:spPr>
              <a:xfrm>
                <a:off x="2168136" y="2976870"/>
                <a:ext cx="5548507" cy="1309589"/>
              </a:xfrm>
              <a:prstGeom prst="rect">
                <a:avLst/>
              </a:prstGeom>
              <a:noFill/>
            </p:spPr>
            <p:txBody>
              <a:bodyPr wrap="square">
                <a:spAutoFit/>
              </a:bodyPr>
              <a:lstStyle/>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a:t>
                </a:r>
                <a:r>
                  <a:rPr lang="vi-VN" sz="2000" b="1" dirty="0">
                    <a:latin typeface="Arial" panose="020B0604020202020204" pitchFamily="34" charset="0"/>
                    <a:ea typeface="Times New Roman" panose="02020603050405020304" pitchFamily="18" charset="0"/>
                    <a:cs typeface="Times New Roman" panose="02020603050405020304" pitchFamily="18" charset="0"/>
                  </a:rPr>
                  <a:t> </a:t>
                </a:r>
                <a:r>
                  <a:rPr lang="vi-VN" sz="2000" dirty="0">
                    <a:latin typeface="Arial" panose="020B0604020202020204" pitchFamily="34" charset="0"/>
                    <a:ea typeface="Times New Roman" panose="02020603050405020304" pitchFamily="18" charset="0"/>
                    <a:cs typeface="Times New Roman" panose="02020603050405020304" pitchFamily="18" charset="0"/>
                  </a:rPr>
                  <a:t>Biểu thức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−7</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căn thức bậc ba vì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−7</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8E197D3-F5FC-4DAD-08D2-034C336BFC00}"/>
                  </a:ext>
                </a:extLst>
              </p:cNvPr>
              <p:cNvSpPr txBox="1">
                <a:spLocks noRot="1" noChangeAspect="1" noMove="1" noResize="1" noEditPoints="1" noAdjustHandles="1" noChangeArrowheads="1" noChangeShapeType="1" noTextEdit="1"/>
              </p:cNvSpPr>
              <p:nvPr/>
            </p:nvSpPr>
            <p:spPr>
              <a:xfrm>
                <a:off x="2168136" y="2976870"/>
                <a:ext cx="5548507" cy="1309589"/>
              </a:xfrm>
              <a:prstGeom prst="rect">
                <a:avLst/>
              </a:prstGeom>
              <a:blipFill>
                <a:blip r:embed="rId4"/>
                <a:stretch>
                  <a:fillRect l="-1209" r="-1099" b="-7442"/>
                </a:stretch>
              </a:blipFill>
            </p:spPr>
            <p:txBody>
              <a:bodyPr/>
              <a:lstStyle/>
              <a:p>
                <a:r>
                  <a:rPr lang="en-US">
                    <a:noFill/>
                  </a:rPr>
                  <a:t> </a:t>
                </a:r>
              </a:p>
            </p:txBody>
          </p:sp>
        </mc:Fallback>
      </mc:AlternateContent>
      <p:pic>
        <p:nvPicPr>
          <p:cNvPr id="12" name="Picture 30">
            <a:extLst>
              <a:ext uri="{FF2B5EF4-FFF2-40B4-BE49-F238E27FC236}">
                <a16:creationId xmlns:a16="http://schemas.microsoft.com/office/drawing/2014/main" id="{84AD3063-83F8-A560-41BE-EF672803166D}"/>
              </a:ext>
            </a:extLst>
          </p:cNvPr>
          <p:cNvPicPr>
            <a:picLocks noChangeAspect="1"/>
          </p:cNvPicPr>
          <p:nvPr/>
        </p:nvPicPr>
        <p:blipFill>
          <a:blip r:embed="rId5"/>
          <a:srcRect/>
          <a:stretch>
            <a:fillRect/>
          </a:stretch>
        </p:blipFill>
        <p:spPr>
          <a:xfrm flipH="1">
            <a:off x="446050" y="3979367"/>
            <a:ext cx="857680" cy="85553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grpSp>
        <p:nvGrpSpPr>
          <p:cNvPr id="6" name="Group 5">
            <a:extLst>
              <a:ext uri="{FF2B5EF4-FFF2-40B4-BE49-F238E27FC236}">
                <a16:creationId xmlns:a16="http://schemas.microsoft.com/office/drawing/2014/main" id="{8F018D80-F47C-F0D2-556D-5B45F53DC62D}"/>
              </a:ext>
            </a:extLst>
          </p:cNvPr>
          <p:cNvGrpSpPr/>
          <p:nvPr/>
        </p:nvGrpSpPr>
        <p:grpSpPr>
          <a:xfrm>
            <a:off x="530341" y="414939"/>
            <a:ext cx="2181355" cy="617329"/>
            <a:chOff x="1273216" y="493841"/>
            <a:chExt cx="1863524" cy="617329"/>
          </a:xfrm>
        </p:grpSpPr>
        <p:sp>
          <p:nvSpPr>
            <p:cNvPr id="7" name="Rectangle: Rounded Corners 6">
              <a:extLst>
                <a:ext uri="{FF2B5EF4-FFF2-40B4-BE49-F238E27FC236}">
                  <a16:creationId xmlns:a16="http://schemas.microsoft.com/office/drawing/2014/main" id="{D206C076-1F08-0E6E-EFEB-B8753B679298}"/>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FCB"/>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5533B283-A950-09D9-04E5-156A3951E21A}"/>
                </a:ext>
              </a:extLst>
            </p:cNvPr>
            <p:cNvSpPr txBox="1"/>
            <p:nvPr/>
          </p:nvSpPr>
          <p:spPr>
            <a:xfrm>
              <a:off x="1398778" y="493841"/>
              <a:ext cx="1612399"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400" b="1" i="0" u="none" strike="noStrike" kern="0" cap="none" spc="0" normalizeH="0" baseline="0" noProof="0" dirty="0">
                  <a:ln>
                    <a:noFill/>
                  </a:ln>
                  <a:solidFill>
                    <a:schemeClr val="accent5"/>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a:t>
              </a:r>
              <a:r>
                <a:rPr lang="en-US" sz="2400" b="1" dirty="0">
                  <a:solidFill>
                    <a:schemeClr val="accent5"/>
                  </a:solidFill>
                  <a:latin typeface="Arial" panose="020B0604020202020204" pitchFamily="34" charset="0"/>
                  <a:ea typeface="Times New Roman" panose="02020603050405020304" pitchFamily="18" charset="0"/>
                  <a:cs typeface="Times New Roman" panose="02020603050405020304" pitchFamily="18" charset="0"/>
                </a:rPr>
                <a:t>4</a:t>
              </a:r>
              <a:endParaRPr kumimoji="0" lang="en-US" sz="2400" b="0" i="0" u="none" strike="noStrike" kern="0" cap="none" spc="0" normalizeH="0" baseline="0" noProof="0" dirty="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EDF538-895C-7668-7140-0AD745BFA8BD}"/>
                  </a:ext>
                </a:extLst>
              </p:cNvPr>
              <p:cNvSpPr txBox="1"/>
              <p:nvPr/>
            </p:nvSpPr>
            <p:spPr>
              <a:xfrm>
                <a:off x="530341" y="565161"/>
                <a:ext cx="8178761" cy="197945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Mỗi biểu thức sau có phải là một căn thức bậc ba hay không?</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−7</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0EDF538-895C-7668-7140-0AD745BFA8BD}"/>
                  </a:ext>
                </a:extLst>
              </p:cNvPr>
              <p:cNvSpPr txBox="1">
                <a:spLocks noRot="1" noChangeAspect="1" noMove="1" noResize="1" noEditPoints="1" noAdjustHandles="1" noChangeArrowheads="1" noChangeShapeType="1" noTextEdit="1"/>
              </p:cNvSpPr>
              <p:nvPr/>
            </p:nvSpPr>
            <p:spPr>
              <a:xfrm>
                <a:off x="530341" y="565161"/>
                <a:ext cx="8178761" cy="1979453"/>
              </a:xfrm>
              <a:prstGeom prst="rect">
                <a:avLst/>
              </a:prstGeom>
              <a:blipFill>
                <a:blip r:embed="rId3"/>
                <a:stretch>
                  <a:fillRect l="-820" r="-6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8E197D3-F5FC-4DAD-08D2-034C336BFC00}"/>
                  </a:ext>
                </a:extLst>
              </p:cNvPr>
              <p:cNvSpPr txBox="1"/>
              <p:nvPr/>
            </p:nvSpPr>
            <p:spPr>
              <a:xfrm>
                <a:off x="1788995" y="2571750"/>
                <a:ext cx="6462907" cy="2170274"/>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Biểu thức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5</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−4</m:t>
                            </m:r>
                          </m:den>
                        </m:f>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căn thức bậc ba vì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5</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−4</m:t>
                        </m:r>
                      </m:den>
                    </m:f>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c) Biểu thức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7</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den>
                    </m:f>
                  </m:oMath>
                </a14:m>
                <a:r>
                  <a:rPr lang="vi-VN" sz="2000" dirty="0">
                    <a:latin typeface="Arial" panose="020B0604020202020204" pitchFamily="34" charset="0"/>
                    <a:ea typeface="Times New Roman" panose="02020603050405020304" pitchFamily="18" charset="0"/>
                    <a:cs typeface="Times New Roman" panose="02020603050405020304" pitchFamily="18" charset="0"/>
                  </a:rPr>
                  <a:t>  không là một căn thức bậc ba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8E197D3-F5FC-4DAD-08D2-034C336BFC00}"/>
                  </a:ext>
                </a:extLst>
              </p:cNvPr>
              <p:cNvSpPr txBox="1">
                <a:spLocks noRot="1" noChangeAspect="1" noMove="1" noResize="1" noEditPoints="1" noAdjustHandles="1" noChangeArrowheads="1" noChangeShapeType="1" noTextEdit="1"/>
              </p:cNvSpPr>
              <p:nvPr/>
            </p:nvSpPr>
            <p:spPr>
              <a:xfrm>
                <a:off x="1788995" y="2571750"/>
                <a:ext cx="6462907" cy="2170274"/>
              </a:xfrm>
              <a:prstGeom prst="rect">
                <a:avLst/>
              </a:prstGeom>
              <a:blipFill>
                <a:blip r:embed="rId4"/>
                <a:stretch>
                  <a:fillRect l="-943" r="-943" b="-843"/>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C066A1F0-738C-EFEA-0894-E617C7C1AF2B}"/>
              </a:ext>
            </a:extLst>
          </p:cNvPr>
          <p:cNvSpPr txBox="1"/>
          <p:nvPr/>
        </p:nvSpPr>
        <p:spPr>
          <a:xfrm>
            <a:off x="446050" y="2724717"/>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 name="Picture 30">
            <a:extLst>
              <a:ext uri="{FF2B5EF4-FFF2-40B4-BE49-F238E27FC236}">
                <a16:creationId xmlns:a16="http://schemas.microsoft.com/office/drawing/2014/main" id="{A0A8A952-763A-2455-6B26-E556FAF62E44}"/>
              </a:ext>
            </a:extLst>
          </p:cNvPr>
          <p:cNvPicPr>
            <a:picLocks noChangeAspect="1"/>
          </p:cNvPicPr>
          <p:nvPr/>
        </p:nvPicPr>
        <p:blipFill>
          <a:blip r:embed="rId5"/>
          <a:srcRect/>
          <a:stretch>
            <a:fillRect/>
          </a:stretch>
        </p:blipFill>
        <p:spPr>
          <a:xfrm flipH="1">
            <a:off x="446050" y="3979367"/>
            <a:ext cx="857680" cy="855536"/>
          </a:xfrm>
          <a:prstGeom prst="rect">
            <a:avLst/>
          </a:prstGeom>
        </p:spPr>
      </p:pic>
    </p:spTree>
    <p:extLst>
      <p:ext uri="{BB962C8B-B14F-4D97-AF65-F5344CB8AC3E}">
        <p14:creationId xmlns:p14="http://schemas.microsoft.com/office/powerpoint/2010/main" val="33233439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4" name="TextBox 3">
            <a:extLst>
              <a:ext uri="{FF2B5EF4-FFF2-40B4-BE49-F238E27FC236}">
                <a16:creationId xmlns:a16="http://schemas.microsoft.com/office/drawing/2014/main" id="{BD2A4ADD-01F7-064D-C381-1BBC901E10BA}"/>
              </a:ext>
            </a:extLst>
          </p:cNvPr>
          <p:cNvSpPr txBox="1"/>
          <p:nvPr/>
        </p:nvSpPr>
        <p:spPr>
          <a:xfrm>
            <a:off x="1713124" y="479168"/>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6</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7BE8DC0-6E34-3D2A-E29F-C95AFE282F44}"/>
                  </a:ext>
                </a:extLst>
              </p:cNvPr>
              <p:cNvSpPr txBox="1"/>
              <p:nvPr/>
            </p:nvSpPr>
            <p:spPr>
              <a:xfrm>
                <a:off x="1713124" y="468017"/>
                <a:ext cx="6137335" cy="1108188"/>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giá trị của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6</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=10</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7BE8DC0-6E34-3D2A-E29F-C95AFE282F44}"/>
                  </a:ext>
                </a:extLst>
              </p:cNvPr>
              <p:cNvSpPr txBox="1">
                <a:spLocks noRot="1" noChangeAspect="1" noMove="1" noResize="1" noEditPoints="1" noAdjustHandles="1" noChangeArrowheads="1" noChangeShapeType="1" noTextEdit="1"/>
              </p:cNvSpPr>
              <p:nvPr/>
            </p:nvSpPr>
            <p:spPr>
              <a:xfrm>
                <a:off x="1713124" y="468017"/>
                <a:ext cx="6137335" cy="1108188"/>
              </a:xfrm>
              <a:prstGeom prst="rect">
                <a:avLst/>
              </a:prstGeom>
              <a:blipFill>
                <a:blip r:embed="rId3"/>
                <a:stretch>
                  <a:fillRect b="-824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F5F4D37-5E4D-C525-B541-36AD446DDDB1}"/>
              </a:ext>
            </a:extLst>
          </p:cNvPr>
          <p:cNvSpPr txBox="1"/>
          <p:nvPr/>
        </p:nvSpPr>
        <p:spPr>
          <a:xfrm>
            <a:off x="671894" y="1702646"/>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9F59EB0-963A-DEDC-CCD5-52EA42B486B3}"/>
                  </a:ext>
                </a:extLst>
              </p:cNvPr>
              <p:cNvSpPr txBox="1"/>
              <p:nvPr/>
            </p:nvSpPr>
            <p:spPr>
              <a:xfrm>
                <a:off x="1125602" y="2316665"/>
                <a:ext cx="7312378" cy="2501262"/>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6 . </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−2</m:t>
                              </m:r>
                            </m:e>
                          </m:d>
                          <m:r>
                            <a:rPr lang="en-US" sz="2000" i="1" kern="100">
                              <a:latin typeface="Cambria Math" panose="02040503050406030204" pitchFamily="18" charset="0"/>
                              <a:ea typeface="Times New Roman" panose="02020603050405020304" pitchFamily="18" charset="0"/>
                              <a:cs typeface="Arial" panose="020B0604020202020204" pitchFamily="34" charset="0"/>
                            </a:rPr>
                            <m:t>+4</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−8</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6 . 10+4</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64</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=4</m:t>
                      </m:r>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9F59EB0-963A-DEDC-CCD5-52EA42B486B3}"/>
                  </a:ext>
                </a:extLst>
              </p:cNvPr>
              <p:cNvSpPr txBox="1">
                <a:spLocks noRot="1" noChangeAspect="1" noMove="1" noResize="1" noEditPoints="1" noAdjustHandles="1" noChangeArrowheads="1" noChangeShapeType="1" noTextEdit="1"/>
              </p:cNvSpPr>
              <p:nvPr/>
            </p:nvSpPr>
            <p:spPr>
              <a:xfrm>
                <a:off x="1125602" y="2316665"/>
                <a:ext cx="7312378" cy="2501262"/>
              </a:xfrm>
              <a:prstGeom prst="rect">
                <a:avLst/>
              </a:prstGeom>
              <a:blipFill>
                <a:blip r:embed="rId4"/>
                <a:stretch>
                  <a:fillRect l="-917"/>
                </a:stretch>
              </a:blipFill>
            </p:spPr>
            <p:txBody>
              <a:bodyPr/>
              <a:lstStyle/>
              <a:p>
                <a:r>
                  <a:rPr lang="en-US">
                    <a:noFill/>
                  </a:rPr>
                  <a:t> </a:t>
                </a:r>
              </a:p>
            </p:txBody>
          </p:sp>
        </mc:Fallback>
      </mc:AlternateContent>
      <p:pic>
        <p:nvPicPr>
          <p:cNvPr id="2" name="Picture 23">
            <a:extLst>
              <a:ext uri="{FF2B5EF4-FFF2-40B4-BE49-F238E27FC236}">
                <a16:creationId xmlns:a16="http://schemas.microsoft.com/office/drawing/2014/main" id="{4C4D6D31-0DB6-7BF7-FE2C-329DED4B50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6082" y="3490332"/>
            <a:ext cx="1696607" cy="13275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grpSp>
        <p:nvGrpSpPr>
          <p:cNvPr id="4" name="Group 3">
            <a:extLst>
              <a:ext uri="{FF2B5EF4-FFF2-40B4-BE49-F238E27FC236}">
                <a16:creationId xmlns:a16="http://schemas.microsoft.com/office/drawing/2014/main" id="{BE1A68C7-6887-097B-05FA-A3DAE2AD26A9}"/>
              </a:ext>
            </a:extLst>
          </p:cNvPr>
          <p:cNvGrpSpPr/>
          <p:nvPr/>
        </p:nvGrpSpPr>
        <p:grpSpPr>
          <a:xfrm>
            <a:off x="520698" y="579408"/>
            <a:ext cx="2181355" cy="631397"/>
            <a:chOff x="1273216" y="479773"/>
            <a:chExt cx="1863524" cy="631397"/>
          </a:xfrm>
        </p:grpSpPr>
        <p:sp>
          <p:nvSpPr>
            <p:cNvPr id="5" name="Rectangle: Rounded Corners 4">
              <a:extLst>
                <a:ext uri="{FF2B5EF4-FFF2-40B4-BE49-F238E27FC236}">
                  <a16:creationId xmlns:a16="http://schemas.microsoft.com/office/drawing/2014/main" id="{F0A4615A-7C55-EC51-2EF4-E2B22A19AB94}"/>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FCB"/>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FACD1268-A03E-4259-D66A-90A338AB8BA6}"/>
                </a:ext>
              </a:extLst>
            </p:cNvPr>
            <p:cNvSpPr txBox="1"/>
            <p:nvPr/>
          </p:nvSpPr>
          <p:spPr>
            <a:xfrm>
              <a:off x="1417830" y="479773"/>
              <a:ext cx="1612399"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400" b="1" i="0" u="none" strike="noStrike" kern="0" cap="none" spc="0" normalizeH="0" baseline="0" noProof="0" dirty="0">
                  <a:ln>
                    <a:noFill/>
                  </a:ln>
                  <a:solidFill>
                    <a:schemeClr val="accent5"/>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a:t>
              </a:r>
              <a:r>
                <a:rPr lang="en-US" sz="2400" b="1" dirty="0">
                  <a:solidFill>
                    <a:schemeClr val="accent5"/>
                  </a:solidFill>
                  <a:latin typeface="Arial" panose="020B0604020202020204" pitchFamily="34" charset="0"/>
                  <a:ea typeface="Times New Roman" panose="02020603050405020304" pitchFamily="18" charset="0"/>
                  <a:cs typeface="Times New Roman" panose="02020603050405020304" pitchFamily="18" charset="0"/>
                </a:rPr>
                <a:t>5</a:t>
              </a:r>
              <a:endParaRPr kumimoji="0" lang="en-US" sz="2400" b="0" i="0" u="none" strike="noStrike" kern="0" cap="none" spc="0" normalizeH="0" baseline="0" noProof="0" dirty="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E42947E-41BA-9B40-150E-6AC36D6A0E57}"/>
                  </a:ext>
                </a:extLst>
              </p:cNvPr>
              <p:cNvSpPr txBox="1"/>
              <p:nvPr/>
            </p:nvSpPr>
            <p:spPr>
              <a:xfrm>
                <a:off x="2959209" y="655220"/>
                <a:ext cx="5484059" cy="549509"/>
              </a:xfrm>
              <a:prstGeom prst="rect">
                <a:avLst/>
              </a:prstGeom>
              <a:noFill/>
            </p:spPr>
            <p:txBody>
              <a:bodyPr wrap="square">
                <a:spAutoFit/>
              </a:bodyPr>
              <a:lstStyle/>
              <a:p>
                <a:pPr algn="just">
                  <a:lnSpc>
                    <a:spcPct val="150000"/>
                  </a:lnSpc>
                  <a:spcAft>
                    <a:spcPts val="800"/>
                  </a:spcAft>
                  <a:defRPr/>
                </a:pP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giá</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trị</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3</m:t>
                            </m:r>
                          </m:sup>
                        </m:sSup>
                      </m:e>
                    </m:rad>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tại</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=3;</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=−10</m:t>
                    </m:r>
                  </m:oMath>
                </a14:m>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E42947E-41BA-9B40-150E-6AC36D6A0E57}"/>
                  </a:ext>
                </a:extLst>
              </p:cNvPr>
              <p:cNvSpPr txBox="1">
                <a:spLocks noRot="1" noChangeAspect="1" noMove="1" noResize="1" noEditPoints="1" noAdjustHandles="1" noChangeArrowheads="1" noChangeShapeType="1" noTextEdit="1"/>
              </p:cNvSpPr>
              <p:nvPr/>
            </p:nvSpPr>
            <p:spPr>
              <a:xfrm>
                <a:off x="2959209" y="655220"/>
                <a:ext cx="5484059" cy="549509"/>
              </a:xfrm>
              <a:prstGeom prst="rect">
                <a:avLst/>
              </a:prstGeom>
              <a:blipFill>
                <a:blip r:embed="rId3"/>
                <a:stretch>
                  <a:fillRect l="-1111" b="-17582"/>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F66D50B1-139C-25FE-4178-D89941ADEDE9}"/>
              </a:ext>
            </a:extLst>
          </p:cNvPr>
          <p:cNvSpPr txBox="1"/>
          <p:nvPr/>
        </p:nvSpPr>
        <p:spPr>
          <a:xfrm>
            <a:off x="4198921" y="1591940"/>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83342C7-C1E8-C7E1-B535-AABA83512880}"/>
                  </a:ext>
                </a:extLst>
              </p:cNvPr>
              <p:cNvSpPr txBox="1"/>
              <p:nvPr/>
            </p:nvSpPr>
            <p:spPr>
              <a:xfrm>
                <a:off x="695354" y="2244098"/>
                <a:ext cx="7747914" cy="2319994"/>
              </a:xfrm>
              <a:prstGeom prst="rect">
                <a:avLst/>
              </a:prstGeom>
              <a:noFill/>
            </p:spPr>
            <p:txBody>
              <a:bodyPr wrap="square">
                <a:spAutoFit/>
              </a:bodyPr>
              <a:lstStyle/>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3</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27</m:t>
                        </m:r>
                      </m:e>
                    </m:rad>
                    <m:r>
                      <a:rPr lang="vi-VN" sz="2000" i="1">
                        <a:latin typeface="Cambria Math" panose="02040503050406030204" pitchFamily="18" charset="0"/>
                        <a:ea typeface="Times New Roman" panose="02020603050405020304" pitchFamily="18" charset="0"/>
                        <a:cs typeface="Arial" panose="020B0604020202020204" pitchFamily="34" charset="0"/>
                      </a:rPr>
                      <m:t>=3</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=−2</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(−2)</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−8</m:t>
                        </m:r>
                      </m:e>
                    </m:rad>
                    <m:r>
                      <a:rPr lang="vi-VN" sz="2000" i="1">
                        <a:latin typeface="Cambria Math" panose="02040503050406030204" pitchFamily="18" charset="0"/>
                        <a:ea typeface="Times New Roman" panose="02020603050405020304" pitchFamily="18"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(−10)</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−1000</m:t>
                        </m:r>
                      </m:e>
                    </m:rad>
                    <m:r>
                      <a:rPr lang="vi-VN" sz="2000" i="1">
                        <a:latin typeface="Cambria Math" panose="02040503050406030204" pitchFamily="18" charset="0"/>
                        <a:ea typeface="Times New Roman" panose="02020603050405020304" pitchFamily="18" charset="0"/>
                        <a:cs typeface="Arial" panose="020B0604020202020204" pitchFamily="34" charset="0"/>
                      </a:rPr>
                      <m:t>=−10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D83342C7-C1E8-C7E1-B535-AABA83512880}"/>
                  </a:ext>
                </a:extLst>
              </p:cNvPr>
              <p:cNvSpPr txBox="1">
                <a:spLocks noRot="1" noChangeAspect="1" noMove="1" noResize="1" noEditPoints="1" noAdjustHandles="1" noChangeArrowheads="1" noChangeShapeType="1" noTextEdit="1"/>
              </p:cNvSpPr>
              <p:nvPr/>
            </p:nvSpPr>
            <p:spPr>
              <a:xfrm>
                <a:off x="695354" y="2244098"/>
                <a:ext cx="7747914" cy="2319994"/>
              </a:xfrm>
              <a:prstGeom prst="rect">
                <a:avLst/>
              </a:prstGeom>
              <a:blipFill>
                <a:blip r:embed="rId4"/>
                <a:stretch>
                  <a:fillRect l="-787" b="-3150"/>
                </a:stretch>
              </a:blipFill>
            </p:spPr>
            <p:txBody>
              <a:bodyPr/>
              <a:lstStyle/>
              <a:p>
                <a:r>
                  <a:rPr lang="en-US">
                    <a:noFill/>
                  </a:rPr>
                  <a:t> </a:t>
                </a:r>
              </a:p>
            </p:txBody>
          </p:sp>
        </mc:Fallback>
      </mc:AlternateContent>
      <p:pic>
        <p:nvPicPr>
          <p:cNvPr id="10" name="Picture 35">
            <a:extLst>
              <a:ext uri="{FF2B5EF4-FFF2-40B4-BE49-F238E27FC236}">
                <a16:creationId xmlns:a16="http://schemas.microsoft.com/office/drawing/2014/main" id="{157052DC-6E04-BC0F-D4F8-1DAF44BACA83}"/>
              </a:ext>
            </a:extLst>
          </p:cNvPr>
          <p:cNvPicPr>
            <a:picLocks noChangeAspect="1"/>
          </p:cNvPicPr>
          <p:nvPr/>
        </p:nvPicPr>
        <p:blipFill>
          <a:blip r:embed="rId5"/>
          <a:srcRect/>
          <a:stretch>
            <a:fillRect/>
          </a:stretch>
        </p:blipFill>
        <p:spPr>
          <a:xfrm>
            <a:off x="8045919" y="162743"/>
            <a:ext cx="816209" cy="63936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4" name="Rounded Rectangle 8">
            <a:extLst>
              <a:ext uri="{FF2B5EF4-FFF2-40B4-BE49-F238E27FC236}">
                <a16:creationId xmlns:a16="http://schemas.microsoft.com/office/drawing/2014/main" id="{D048C725-73B8-6635-88DE-AA014C3310AC}"/>
              </a:ext>
            </a:extLst>
          </p:cNvPr>
          <p:cNvSpPr/>
          <p:nvPr/>
        </p:nvSpPr>
        <p:spPr>
          <a:xfrm>
            <a:off x="516851" y="365454"/>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F31E5F-6ACE-14B4-DE9E-DD37DC3A2068}"/>
                  </a:ext>
                </a:extLst>
              </p:cNvPr>
              <p:cNvSpPr txBox="1"/>
              <p:nvPr/>
            </p:nvSpPr>
            <p:spPr>
              <a:xfrm>
                <a:off x="481468" y="0"/>
                <a:ext cx="8110298" cy="2008050"/>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2</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B5F31E5F-6ACE-14B4-DE9E-DD37DC3A2068}"/>
                  </a:ext>
                </a:extLst>
              </p:cNvPr>
              <p:cNvSpPr txBox="1">
                <a:spLocks noRot="1" noChangeAspect="1" noMove="1" noResize="1" noEditPoints="1" noAdjustHandles="1" noChangeArrowheads="1" noChangeShapeType="1" noTextEdit="1"/>
              </p:cNvSpPr>
              <p:nvPr/>
            </p:nvSpPr>
            <p:spPr>
              <a:xfrm>
                <a:off x="481468" y="0"/>
                <a:ext cx="8110298" cy="2008050"/>
              </a:xfrm>
              <a:prstGeom prst="rect">
                <a:avLst/>
              </a:prstGeom>
              <a:blipFill>
                <a:blip r:embed="rId3"/>
                <a:stretch>
                  <a:fillRect l="-827" r="-752" b="-455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D86854F-ABD1-6C88-8D41-1F4468101AFF}"/>
              </a:ext>
            </a:extLst>
          </p:cNvPr>
          <p:cNvSpPr txBox="1"/>
          <p:nvPr/>
        </p:nvSpPr>
        <p:spPr>
          <a:xfrm>
            <a:off x="481468" y="2217175"/>
            <a:ext cx="1030439" cy="709149"/>
          </a:xfrm>
          <a:prstGeom prst="wedgeEllipseCallout">
            <a:avLst>
              <a:gd name="adj1" fmla="val 50333"/>
              <a:gd name="adj2" fmla="val 47811"/>
            </a:avLst>
          </a:prstGeom>
          <a:solidFill>
            <a:schemeClr val="tx2">
              <a:lumMod val="40000"/>
              <a:lumOff val="6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FE0035-86B0-6663-2AE5-D47FF8083645}"/>
                  </a:ext>
                </a:extLst>
              </p:cNvPr>
              <p:cNvSpPr txBox="1"/>
              <p:nvPr/>
            </p:nvSpPr>
            <p:spPr>
              <a:xfrm>
                <a:off x="1878734" y="2571749"/>
                <a:ext cx="6362018" cy="2055114"/>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=17</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spcBef>
                    <a:spcPts val="300"/>
                  </a:spcBef>
                  <a:spcAft>
                    <a:spcPts val="300"/>
                  </a:spcAft>
                </a:pP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17−1</m:t>
                            </m:r>
                          </m:den>
                        </m:f>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16</m:t>
                            </m:r>
                          </m:den>
                        </m:f>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8</m:t>
                            </m:r>
                          </m:den>
                        </m:f>
                      </m:e>
                    </m:rad>
                    <m:r>
                      <a:rPr lang="vi-VN"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2</m:t>
                        </m:r>
                      </m:den>
                    </m:f>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Vậy biểu thức đã cho xác định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AFE0035-86B0-6663-2AE5-D47FF8083645}"/>
                  </a:ext>
                </a:extLst>
              </p:cNvPr>
              <p:cNvSpPr txBox="1">
                <a:spLocks noRot="1" noChangeAspect="1" noMove="1" noResize="1" noEditPoints="1" noAdjustHandles="1" noChangeArrowheads="1" noChangeShapeType="1" noTextEdit="1"/>
              </p:cNvSpPr>
              <p:nvPr/>
            </p:nvSpPr>
            <p:spPr>
              <a:xfrm>
                <a:off x="1878734" y="2571749"/>
                <a:ext cx="6362018" cy="2055114"/>
              </a:xfrm>
              <a:prstGeom prst="rect">
                <a:avLst/>
              </a:prstGeom>
              <a:blipFill>
                <a:blip r:embed="rId4"/>
                <a:stretch>
                  <a:fillRect l="-958" b="-4451"/>
                </a:stretch>
              </a:blipFill>
            </p:spPr>
            <p:txBody>
              <a:bodyPr/>
              <a:lstStyle/>
              <a:p>
                <a:r>
                  <a:rPr lang="en-US">
                    <a:noFill/>
                  </a:rPr>
                  <a:t> </a:t>
                </a:r>
              </a:p>
            </p:txBody>
          </p:sp>
        </mc:Fallback>
      </mc:AlternateContent>
      <p:pic>
        <p:nvPicPr>
          <p:cNvPr id="2" name="Picture 4">
            <a:extLst>
              <a:ext uri="{FF2B5EF4-FFF2-40B4-BE49-F238E27FC236}">
                <a16:creationId xmlns:a16="http://schemas.microsoft.com/office/drawing/2014/main" id="{89B7AF5D-F047-8C93-2C9A-B37084F5F4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10593" y="3599306"/>
            <a:ext cx="1241506" cy="1189588"/>
          </a:xfrm>
          <a:prstGeom prst="rect">
            <a:avLst/>
          </a:prstGeom>
        </p:spPr>
      </p:pic>
    </p:spTree>
    <p:extLst>
      <p:ext uri="{BB962C8B-B14F-4D97-AF65-F5344CB8AC3E}">
        <p14:creationId xmlns:p14="http://schemas.microsoft.com/office/powerpoint/2010/main" val="11262338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pSp>
        <p:nvGrpSpPr>
          <p:cNvPr id="406" name="Google Shape;406;p35"/>
          <p:cNvGrpSpPr/>
          <p:nvPr/>
        </p:nvGrpSpPr>
        <p:grpSpPr>
          <a:xfrm>
            <a:off x="294218" y="2883707"/>
            <a:ext cx="2263494" cy="1975397"/>
            <a:chOff x="881150" y="1202700"/>
            <a:chExt cx="2839072" cy="2738101"/>
          </a:xfrm>
        </p:grpSpPr>
        <p:sp>
          <p:nvSpPr>
            <p:cNvPr id="407" name="Google Shape;407;p35"/>
            <p:cNvSpPr/>
            <p:nvPr/>
          </p:nvSpPr>
          <p:spPr>
            <a:xfrm>
              <a:off x="1076745" y="3746690"/>
              <a:ext cx="563321" cy="183119"/>
            </a:xfrm>
            <a:custGeom>
              <a:avLst/>
              <a:gdLst/>
              <a:ahLst/>
              <a:cxnLst/>
              <a:rect l="l" t="t" r="r" b="b"/>
              <a:pathLst>
                <a:path w="37561" h="12210" extrusionOk="0">
                  <a:moveTo>
                    <a:pt x="0" y="1"/>
                  </a:moveTo>
                  <a:lnTo>
                    <a:pt x="0" y="12209"/>
                  </a:lnTo>
                  <a:lnTo>
                    <a:pt x="37560" y="12209"/>
                  </a:lnTo>
                  <a:lnTo>
                    <a:pt x="37560"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1052736" y="3695163"/>
              <a:ext cx="606844" cy="51546"/>
            </a:xfrm>
            <a:custGeom>
              <a:avLst/>
              <a:gdLst/>
              <a:ahLst/>
              <a:cxnLst/>
              <a:rect l="l" t="t" r="r" b="b"/>
              <a:pathLst>
                <a:path w="40463" h="3437" extrusionOk="0">
                  <a:moveTo>
                    <a:pt x="0" y="1"/>
                  </a:moveTo>
                  <a:lnTo>
                    <a:pt x="0" y="3437"/>
                  </a:lnTo>
                  <a:lnTo>
                    <a:pt x="40462" y="3437"/>
                  </a:lnTo>
                  <a:lnTo>
                    <a:pt x="4046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1344366" y="3695163"/>
              <a:ext cx="315187" cy="234651"/>
            </a:xfrm>
            <a:custGeom>
              <a:avLst/>
              <a:gdLst/>
              <a:ahLst/>
              <a:cxnLst/>
              <a:rect l="l" t="t" r="r" b="b"/>
              <a:pathLst>
                <a:path w="21016" h="15646" extrusionOk="0">
                  <a:moveTo>
                    <a:pt x="0" y="1"/>
                  </a:moveTo>
                  <a:lnTo>
                    <a:pt x="0" y="3103"/>
                  </a:lnTo>
                  <a:lnTo>
                    <a:pt x="801" y="15645"/>
                  </a:lnTo>
                  <a:lnTo>
                    <a:pt x="19714" y="15645"/>
                  </a:lnTo>
                  <a:lnTo>
                    <a:pt x="19714" y="3437"/>
                  </a:lnTo>
                  <a:lnTo>
                    <a:pt x="21015" y="3437"/>
                  </a:lnTo>
                  <a:lnTo>
                    <a:pt x="2101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1155279" y="3776202"/>
              <a:ext cx="114071" cy="27535"/>
            </a:xfrm>
            <a:custGeom>
              <a:avLst/>
              <a:gdLst/>
              <a:ahLst/>
              <a:cxnLst/>
              <a:rect l="l" t="t" r="r" b="b"/>
              <a:pathLst>
                <a:path w="7606" h="1836" extrusionOk="0">
                  <a:moveTo>
                    <a:pt x="0" y="1"/>
                  </a:moveTo>
                  <a:lnTo>
                    <a:pt x="0" y="1835"/>
                  </a:lnTo>
                  <a:lnTo>
                    <a:pt x="7606" y="1835"/>
                  </a:lnTo>
                  <a:lnTo>
                    <a:pt x="7606"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1140763" y="3838241"/>
              <a:ext cx="146601" cy="58040"/>
            </a:xfrm>
            <a:custGeom>
              <a:avLst/>
              <a:gdLst/>
              <a:ahLst/>
              <a:cxnLst/>
              <a:rect l="l" t="t" r="r" b="b"/>
              <a:pathLst>
                <a:path w="9775" h="3870" extrusionOk="0">
                  <a:moveTo>
                    <a:pt x="1" y="0"/>
                  </a:moveTo>
                  <a:lnTo>
                    <a:pt x="1" y="3870"/>
                  </a:lnTo>
                  <a:lnTo>
                    <a:pt x="9775" y="3870"/>
                  </a:lnTo>
                  <a:lnTo>
                    <a:pt x="9775"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a:off x="1163272" y="3512092"/>
              <a:ext cx="563336" cy="183614"/>
            </a:xfrm>
            <a:custGeom>
              <a:avLst/>
              <a:gdLst/>
              <a:ahLst/>
              <a:cxnLst/>
              <a:rect l="l" t="t" r="r" b="b"/>
              <a:pathLst>
                <a:path w="37562" h="12243" extrusionOk="0">
                  <a:moveTo>
                    <a:pt x="1" y="0"/>
                  </a:moveTo>
                  <a:lnTo>
                    <a:pt x="1" y="12242"/>
                  </a:lnTo>
                  <a:lnTo>
                    <a:pt x="37561" y="12242"/>
                  </a:lnTo>
                  <a:lnTo>
                    <a:pt x="37561"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a:off x="1139773" y="3461060"/>
              <a:ext cx="606844" cy="51051"/>
            </a:xfrm>
            <a:custGeom>
              <a:avLst/>
              <a:gdLst/>
              <a:ahLst/>
              <a:cxnLst/>
              <a:rect l="l" t="t" r="r" b="b"/>
              <a:pathLst>
                <a:path w="40463" h="3404" extrusionOk="0">
                  <a:moveTo>
                    <a:pt x="0" y="1"/>
                  </a:moveTo>
                  <a:lnTo>
                    <a:pt x="0" y="3403"/>
                  </a:lnTo>
                  <a:lnTo>
                    <a:pt x="40462" y="3403"/>
                  </a:lnTo>
                  <a:lnTo>
                    <a:pt x="4046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1431403" y="3461060"/>
              <a:ext cx="315187" cy="234651"/>
            </a:xfrm>
            <a:custGeom>
              <a:avLst/>
              <a:gdLst/>
              <a:ahLst/>
              <a:cxnLst/>
              <a:rect l="l" t="t" r="r" b="b"/>
              <a:pathLst>
                <a:path w="21016" h="15646" extrusionOk="0">
                  <a:moveTo>
                    <a:pt x="0" y="1"/>
                  </a:moveTo>
                  <a:lnTo>
                    <a:pt x="0" y="3103"/>
                  </a:lnTo>
                  <a:lnTo>
                    <a:pt x="768" y="15645"/>
                  </a:lnTo>
                  <a:lnTo>
                    <a:pt x="19681" y="15645"/>
                  </a:lnTo>
                  <a:lnTo>
                    <a:pt x="19681" y="3403"/>
                  </a:lnTo>
                  <a:lnTo>
                    <a:pt x="21015" y="3403"/>
                  </a:lnTo>
                  <a:lnTo>
                    <a:pt x="2101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1241822" y="3541604"/>
              <a:ext cx="114566" cy="28030"/>
            </a:xfrm>
            <a:custGeom>
              <a:avLst/>
              <a:gdLst/>
              <a:ahLst/>
              <a:cxnLst/>
              <a:rect l="l" t="t" r="r" b="b"/>
              <a:pathLst>
                <a:path w="7639" h="1869" extrusionOk="0">
                  <a:moveTo>
                    <a:pt x="0" y="0"/>
                  </a:moveTo>
                  <a:lnTo>
                    <a:pt x="0" y="1868"/>
                  </a:lnTo>
                  <a:lnTo>
                    <a:pt x="7639" y="1868"/>
                  </a:lnTo>
                  <a:lnTo>
                    <a:pt x="7639"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1227306" y="3603628"/>
              <a:ext cx="146601" cy="58550"/>
            </a:xfrm>
            <a:custGeom>
              <a:avLst/>
              <a:gdLst/>
              <a:ahLst/>
              <a:cxnLst/>
              <a:rect l="l" t="t" r="r" b="b"/>
              <a:pathLst>
                <a:path w="9775" h="3904" extrusionOk="0">
                  <a:moveTo>
                    <a:pt x="1" y="1"/>
                  </a:moveTo>
                  <a:lnTo>
                    <a:pt x="1" y="3903"/>
                  </a:lnTo>
                  <a:lnTo>
                    <a:pt x="9774" y="3903"/>
                  </a:lnTo>
                  <a:lnTo>
                    <a:pt x="9774"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3411808" y="3463534"/>
              <a:ext cx="164598" cy="99703"/>
            </a:xfrm>
            <a:custGeom>
              <a:avLst/>
              <a:gdLst/>
              <a:ahLst/>
              <a:cxnLst/>
              <a:rect l="l" t="t" r="r" b="b"/>
              <a:pathLst>
                <a:path w="10975" h="6648" extrusionOk="0">
                  <a:moveTo>
                    <a:pt x="5798" y="0"/>
                  </a:moveTo>
                  <a:cubicBezTo>
                    <a:pt x="4518" y="0"/>
                    <a:pt x="3245" y="283"/>
                    <a:pt x="2068" y="836"/>
                  </a:cubicBezTo>
                  <a:cubicBezTo>
                    <a:pt x="1101" y="1337"/>
                    <a:pt x="401" y="2271"/>
                    <a:pt x="234" y="3372"/>
                  </a:cubicBezTo>
                  <a:cubicBezTo>
                    <a:pt x="0" y="4139"/>
                    <a:pt x="67" y="4973"/>
                    <a:pt x="434" y="5707"/>
                  </a:cubicBezTo>
                  <a:cubicBezTo>
                    <a:pt x="770" y="6294"/>
                    <a:pt x="1411" y="6647"/>
                    <a:pt x="2081" y="6647"/>
                  </a:cubicBezTo>
                  <a:cubicBezTo>
                    <a:pt x="2210" y="6647"/>
                    <a:pt x="2340" y="6634"/>
                    <a:pt x="2469" y="6607"/>
                  </a:cubicBezTo>
                  <a:cubicBezTo>
                    <a:pt x="3269" y="6374"/>
                    <a:pt x="3703" y="5540"/>
                    <a:pt x="4337" y="5040"/>
                  </a:cubicBezTo>
                  <a:cubicBezTo>
                    <a:pt x="5049" y="4531"/>
                    <a:pt x="5909" y="4432"/>
                    <a:pt x="6798" y="4432"/>
                  </a:cubicBezTo>
                  <a:cubicBezTo>
                    <a:pt x="7367" y="4432"/>
                    <a:pt x="7947" y="4472"/>
                    <a:pt x="8506" y="4472"/>
                  </a:cubicBezTo>
                  <a:cubicBezTo>
                    <a:pt x="8566" y="4476"/>
                    <a:pt x="8625" y="4477"/>
                    <a:pt x="8685" y="4477"/>
                  </a:cubicBezTo>
                  <a:cubicBezTo>
                    <a:pt x="9225" y="4477"/>
                    <a:pt x="9757" y="4339"/>
                    <a:pt x="10208" y="4039"/>
                  </a:cubicBezTo>
                  <a:cubicBezTo>
                    <a:pt x="10975" y="3405"/>
                    <a:pt x="10841" y="2104"/>
                    <a:pt x="10174" y="1370"/>
                  </a:cubicBezTo>
                  <a:cubicBezTo>
                    <a:pt x="9507" y="636"/>
                    <a:pt x="8473" y="336"/>
                    <a:pt x="7506" y="169"/>
                  </a:cubicBezTo>
                  <a:cubicBezTo>
                    <a:pt x="6940" y="56"/>
                    <a:pt x="6369" y="0"/>
                    <a:pt x="579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3372293" y="3143234"/>
              <a:ext cx="121075" cy="237605"/>
            </a:xfrm>
            <a:custGeom>
              <a:avLst/>
              <a:gdLst/>
              <a:ahLst/>
              <a:cxnLst/>
              <a:rect l="l" t="t" r="r" b="b"/>
              <a:pathLst>
                <a:path w="8073" h="15843" extrusionOk="0">
                  <a:moveTo>
                    <a:pt x="4515" y="1"/>
                  </a:moveTo>
                  <a:cubicBezTo>
                    <a:pt x="4356" y="1"/>
                    <a:pt x="4195" y="16"/>
                    <a:pt x="4036" y="46"/>
                  </a:cubicBezTo>
                  <a:cubicBezTo>
                    <a:pt x="3069" y="313"/>
                    <a:pt x="2435" y="1281"/>
                    <a:pt x="2002" y="2181"/>
                  </a:cubicBezTo>
                  <a:cubicBezTo>
                    <a:pt x="701" y="4916"/>
                    <a:pt x="0" y="7885"/>
                    <a:pt x="0" y="10887"/>
                  </a:cubicBezTo>
                  <a:cubicBezTo>
                    <a:pt x="0" y="12288"/>
                    <a:pt x="167" y="13756"/>
                    <a:pt x="934" y="14924"/>
                  </a:cubicBezTo>
                  <a:cubicBezTo>
                    <a:pt x="1411" y="15585"/>
                    <a:pt x="2079" y="15842"/>
                    <a:pt x="2749" y="15842"/>
                  </a:cubicBezTo>
                  <a:cubicBezTo>
                    <a:pt x="3533" y="15842"/>
                    <a:pt x="4318" y="15491"/>
                    <a:pt x="4804" y="15024"/>
                  </a:cubicBezTo>
                  <a:cubicBezTo>
                    <a:pt x="5738" y="14123"/>
                    <a:pt x="6104" y="12855"/>
                    <a:pt x="6471" y="11655"/>
                  </a:cubicBezTo>
                  <a:cubicBezTo>
                    <a:pt x="7272" y="8886"/>
                    <a:pt x="8073" y="5951"/>
                    <a:pt x="7472" y="3149"/>
                  </a:cubicBezTo>
                  <a:cubicBezTo>
                    <a:pt x="7305" y="2281"/>
                    <a:pt x="6938" y="1481"/>
                    <a:pt x="6371" y="814"/>
                  </a:cubicBezTo>
                  <a:cubicBezTo>
                    <a:pt x="5908" y="296"/>
                    <a:pt x="5223" y="1"/>
                    <a:pt x="4515"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3166696" y="3212381"/>
              <a:ext cx="197532" cy="196377"/>
            </a:xfrm>
            <a:custGeom>
              <a:avLst/>
              <a:gdLst/>
              <a:ahLst/>
              <a:cxnLst/>
              <a:rect l="l" t="t" r="r" b="b"/>
              <a:pathLst>
                <a:path w="13171" h="13094" extrusionOk="0">
                  <a:moveTo>
                    <a:pt x="2700" y="0"/>
                  </a:moveTo>
                  <a:cubicBezTo>
                    <a:pt x="2623" y="0"/>
                    <a:pt x="2546" y="2"/>
                    <a:pt x="2469" y="5"/>
                  </a:cubicBezTo>
                  <a:cubicBezTo>
                    <a:pt x="1668" y="39"/>
                    <a:pt x="934" y="506"/>
                    <a:pt x="534" y="1173"/>
                  </a:cubicBezTo>
                  <a:cubicBezTo>
                    <a:pt x="0" y="2207"/>
                    <a:pt x="501" y="3441"/>
                    <a:pt x="1068" y="4475"/>
                  </a:cubicBezTo>
                  <a:cubicBezTo>
                    <a:pt x="2068" y="6243"/>
                    <a:pt x="3169" y="7944"/>
                    <a:pt x="4437" y="9579"/>
                  </a:cubicBezTo>
                  <a:cubicBezTo>
                    <a:pt x="5438" y="10880"/>
                    <a:pt x="6572" y="12147"/>
                    <a:pt x="8106" y="12714"/>
                  </a:cubicBezTo>
                  <a:cubicBezTo>
                    <a:pt x="8733" y="12960"/>
                    <a:pt x="9370" y="13093"/>
                    <a:pt x="9960" y="13093"/>
                  </a:cubicBezTo>
                  <a:cubicBezTo>
                    <a:pt x="10735" y="13093"/>
                    <a:pt x="11427" y="12862"/>
                    <a:pt x="11903" y="12348"/>
                  </a:cubicBezTo>
                  <a:lnTo>
                    <a:pt x="11903" y="12348"/>
                  </a:lnTo>
                  <a:lnTo>
                    <a:pt x="11875" y="12381"/>
                  </a:lnTo>
                  <a:cubicBezTo>
                    <a:pt x="11885" y="12369"/>
                    <a:pt x="11895" y="12358"/>
                    <a:pt x="11904" y="12347"/>
                  </a:cubicBezTo>
                  <a:lnTo>
                    <a:pt x="11904" y="12347"/>
                  </a:lnTo>
                  <a:cubicBezTo>
                    <a:pt x="11952" y="12294"/>
                    <a:pt x="11999" y="12239"/>
                    <a:pt x="12042" y="12181"/>
                  </a:cubicBezTo>
                  <a:lnTo>
                    <a:pt x="12042" y="12181"/>
                  </a:lnTo>
                  <a:lnTo>
                    <a:pt x="11915" y="12334"/>
                  </a:lnTo>
                  <a:lnTo>
                    <a:pt x="11915" y="12334"/>
                  </a:lnTo>
                  <a:cubicBezTo>
                    <a:pt x="12981" y="11034"/>
                    <a:pt x="13171" y="9159"/>
                    <a:pt x="12709" y="7544"/>
                  </a:cubicBezTo>
                  <a:cubicBezTo>
                    <a:pt x="12176" y="5943"/>
                    <a:pt x="11175" y="4508"/>
                    <a:pt x="9874" y="3408"/>
                  </a:cubicBezTo>
                  <a:cubicBezTo>
                    <a:pt x="8373" y="2073"/>
                    <a:pt x="6638" y="1073"/>
                    <a:pt x="4770" y="406"/>
                  </a:cubicBezTo>
                  <a:cubicBezTo>
                    <a:pt x="4110" y="135"/>
                    <a:pt x="3395" y="0"/>
                    <a:pt x="270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3385295" y="3493707"/>
              <a:ext cx="113081" cy="198492"/>
            </a:xfrm>
            <a:custGeom>
              <a:avLst/>
              <a:gdLst/>
              <a:ahLst/>
              <a:cxnLst/>
              <a:rect l="l" t="t" r="r" b="b"/>
              <a:pathLst>
                <a:path w="7540" h="13235" extrusionOk="0">
                  <a:moveTo>
                    <a:pt x="7193" y="0"/>
                  </a:moveTo>
                  <a:cubicBezTo>
                    <a:pt x="7080" y="0"/>
                    <a:pt x="6972" y="9"/>
                    <a:pt x="6872" y="25"/>
                  </a:cubicBezTo>
                  <a:cubicBezTo>
                    <a:pt x="6272" y="59"/>
                    <a:pt x="5671" y="225"/>
                    <a:pt x="5104" y="492"/>
                  </a:cubicBezTo>
                  <a:cubicBezTo>
                    <a:pt x="4303" y="859"/>
                    <a:pt x="3603" y="1426"/>
                    <a:pt x="3036" y="2160"/>
                  </a:cubicBezTo>
                  <a:cubicBezTo>
                    <a:pt x="2335" y="2994"/>
                    <a:pt x="1802" y="3962"/>
                    <a:pt x="1401" y="4996"/>
                  </a:cubicBezTo>
                  <a:cubicBezTo>
                    <a:pt x="1001" y="5996"/>
                    <a:pt x="668" y="7064"/>
                    <a:pt x="467" y="8131"/>
                  </a:cubicBezTo>
                  <a:cubicBezTo>
                    <a:pt x="267" y="8998"/>
                    <a:pt x="167" y="9899"/>
                    <a:pt x="100" y="10800"/>
                  </a:cubicBezTo>
                  <a:cubicBezTo>
                    <a:pt x="67" y="11534"/>
                    <a:pt x="34" y="12167"/>
                    <a:pt x="34" y="12568"/>
                  </a:cubicBezTo>
                  <a:cubicBezTo>
                    <a:pt x="0" y="12801"/>
                    <a:pt x="0" y="13001"/>
                    <a:pt x="0" y="13235"/>
                  </a:cubicBezTo>
                  <a:cubicBezTo>
                    <a:pt x="67" y="13035"/>
                    <a:pt x="100" y="12801"/>
                    <a:pt x="100" y="12601"/>
                  </a:cubicBezTo>
                  <a:cubicBezTo>
                    <a:pt x="134" y="12101"/>
                    <a:pt x="201" y="11500"/>
                    <a:pt x="267" y="10800"/>
                  </a:cubicBezTo>
                  <a:cubicBezTo>
                    <a:pt x="367" y="9932"/>
                    <a:pt x="501" y="9032"/>
                    <a:pt x="701" y="8198"/>
                  </a:cubicBezTo>
                  <a:cubicBezTo>
                    <a:pt x="934" y="7130"/>
                    <a:pt x="1235" y="6096"/>
                    <a:pt x="1635" y="5096"/>
                  </a:cubicBezTo>
                  <a:cubicBezTo>
                    <a:pt x="2035" y="4095"/>
                    <a:pt x="2569" y="3161"/>
                    <a:pt x="3236" y="2294"/>
                  </a:cubicBezTo>
                  <a:cubicBezTo>
                    <a:pt x="3736" y="1593"/>
                    <a:pt x="4437" y="1026"/>
                    <a:pt x="5204" y="626"/>
                  </a:cubicBezTo>
                  <a:cubicBezTo>
                    <a:pt x="5738" y="359"/>
                    <a:pt x="6305" y="192"/>
                    <a:pt x="6872" y="125"/>
                  </a:cubicBezTo>
                  <a:cubicBezTo>
                    <a:pt x="7105" y="92"/>
                    <a:pt x="7306" y="59"/>
                    <a:pt x="7539" y="25"/>
                  </a:cubicBezTo>
                  <a:cubicBezTo>
                    <a:pt x="7422" y="9"/>
                    <a:pt x="7306" y="0"/>
                    <a:pt x="7193"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3385295" y="3229461"/>
              <a:ext cx="52041" cy="442261"/>
            </a:xfrm>
            <a:custGeom>
              <a:avLst/>
              <a:gdLst/>
              <a:ahLst/>
              <a:cxnLst/>
              <a:rect l="l" t="t" r="r" b="b"/>
              <a:pathLst>
                <a:path w="3470" h="29489" extrusionOk="0">
                  <a:moveTo>
                    <a:pt x="3470" y="0"/>
                  </a:moveTo>
                  <a:cubicBezTo>
                    <a:pt x="3403" y="100"/>
                    <a:pt x="3369" y="201"/>
                    <a:pt x="3369" y="301"/>
                  </a:cubicBezTo>
                  <a:cubicBezTo>
                    <a:pt x="3303" y="501"/>
                    <a:pt x="3203" y="801"/>
                    <a:pt x="3103" y="1135"/>
                  </a:cubicBezTo>
                  <a:cubicBezTo>
                    <a:pt x="3003" y="1468"/>
                    <a:pt x="2869" y="1935"/>
                    <a:pt x="2736" y="2469"/>
                  </a:cubicBezTo>
                  <a:cubicBezTo>
                    <a:pt x="2602" y="2969"/>
                    <a:pt x="2469" y="3570"/>
                    <a:pt x="2335" y="4237"/>
                  </a:cubicBezTo>
                  <a:cubicBezTo>
                    <a:pt x="1602" y="7673"/>
                    <a:pt x="1034" y="11142"/>
                    <a:pt x="668" y="14644"/>
                  </a:cubicBezTo>
                  <a:cubicBezTo>
                    <a:pt x="201" y="18714"/>
                    <a:pt x="0" y="22450"/>
                    <a:pt x="0" y="25152"/>
                  </a:cubicBezTo>
                  <a:cubicBezTo>
                    <a:pt x="0" y="26486"/>
                    <a:pt x="0" y="27587"/>
                    <a:pt x="34" y="28321"/>
                  </a:cubicBezTo>
                  <a:cubicBezTo>
                    <a:pt x="67" y="28688"/>
                    <a:pt x="67" y="28954"/>
                    <a:pt x="100" y="29188"/>
                  </a:cubicBezTo>
                  <a:cubicBezTo>
                    <a:pt x="100" y="29288"/>
                    <a:pt x="100" y="29388"/>
                    <a:pt x="134" y="29488"/>
                  </a:cubicBezTo>
                  <a:cubicBezTo>
                    <a:pt x="134" y="29388"/>
                    <a:pt x="134" y="29288"/>
                    <a:pt x="134" y="29188"/>
                  </a:cubicBezTo>
                  <a:lnTo>
                    <a:pt x="134" y="28321"/>
                  </a:lnTo>
                  <a:cubicBezTo>
                    <a:pt x="134" y="27553"/>
                    <a:pt x="134" y="26486"/>
                    <a:pt x="167" y="25118"/>
                  </a:cubicBezTo>
                  <a:cubicBezTo>
                    <a:pt x="234" y="22450"/>
                    <a:pt x="467" y="19548"/>
                    <a:pt x="934" y="15478"/>
                  </a:cubicBezTo>
                  <a:cubicBezTo>
                    <a:pt x="1335" y="11642"/>
                    <a:pt x="1902" y="7172"/>
                    <a:pt x="2502" y="4270"/>
                  </a:cubicBezTo>
                  <a:cubicBezTo>
                    <a:pt x="2636" y="3603"/>
                    <a:pt x="2769" y="3003"/>
                    <a:pt x="2902" y="2469"/>
                  </a:cubicBezTo>
                  <a:cubicBezTo>
                    <a:pt x="3003" y="1968"/>
                    <a:pt x="3103" y="1501"/>
                    <a:pt x="3203" y="1135"/>
                  </a:cubicBezTo>
                  <a:lnTo>
                    <a:pt x="3403" y="301"/>
                  </a:lnTo>
                  <a:cubicBezTo>
                    <a:pt x="3436" y="201"/>
                    <a:pt x="3470" y="100"/>
                    <a:pt x="347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3243222" y="3262467"/>
              <a:ext cx="144606" cy="301690"/>
            </a:xfrm>
            <a:custGeom>
              <a:avLst/>
              <a:gdLst/>
              <a:ahLst/>
              <a:cxnLst/>
              <a:rect l="l" t="t" r="r" b="b"/>
              <a:pathLst>
                <a:path w="9642" h="20116" extrusionOk="0">
                  <a:moveTo>
                    <a:pt x="1" y="1"/>
                  </a:moveTo>
                  <a:cubicBezTo>
                    <a:pt x="902" y="701"/>
                    <a:pt x="1736" y="1435"/>
                    <a:pt x="2503" y="2236"/>
                  </a:cubicBezTo>
                  <a:cubicBezTo>
                    <a:pt x="4304" y="4237"/>
                    <a:pt x="5772" y="6539"/>
                    <a:pt x="6806" y="9074"/>
                  </a:cubicBezTo>
                  <a:cubicBezTo>
                    <a:pt x="7406" y="10408"/>
                    <a:pt x="7907" y="11809"/>
                    <a:pt x="8307" y="13244"/>
                  </a:cubicBezTo>
                  <a:cubicBezTo>
                    <a:pt x="8640" y="14378"/>
                    <a:pt x="8907" y="15579"/>
                    <a:pt x="9141" y="16780"/>
                  </a:cubicBezTo>
                  <a:cubicBezTo>
                    <a:pt x="9341" y="17780"/>
                    <a:pt x="9441" y="18614"/>
                    <a:pt x="9508" y="19215"/>
                  </a:cubicBezTo>
                  <a:cubicBezTo>
                    <a:pt x="9508" y="19515"/>
                    <a:pt x="9574" y="19815"/>
                    <a:pt x="9641" y="20115"/>
                  </a:cubicBezTo>
                  <a:cubicBezTo>
                    <a:pt x="9641" y="19815"/>
                    <a:pt x="9641" y="19515"/>
                    <a:pt x="9641" y="19215"/>
                  </a:cubicBezTo>
                  <a:cubicBezTo>
                    <a:pt x="9574" y="18381"/>
                    <a:pt x="9474" y="17547"/>
                    <a:pt x="9341" y="16746"/>
                  </a:cubicBezTo>
                  <a:cubicBezTo>
                    <a:pt x="9141" y="15545"/>
                    <a:pt x="8874" y="14345"/>
                    <a:pt x="8540" y="13177"/>
                  </a:cubicBezTo>
                  <a:cubicBezTo>
                    <a:pt x="8173" y="11709"/>
                    <a:pt x="7673" y="10308"/>
                    <a:pt x="7039" y="8941"/>
                  </a:cubicBezTo>
                  <a:cubicBezTo>
                    <a:pt x="6005" y="6406"/>
                    <a:pt x="4538" y="4104"/>
                    <a:pt x="2670" y="2102"/>
                  </a:cubicBezTo>
                  <a:cubicBezTo>
                    <a:pt x="2336" y="1769"/>
                    <a:pt x="2002" y="1435"/>
                    <a:pt x="1635" y="1135"/>
                  </a:cubicBezTo>
                  <a:cubicBezTo>
                    <a:pt x="1469" y="1002"/>
                    <a:pt x="1335" y="868"/>
                    <a:pt x="1202" y="768"/>
                  </a:cubicBezTo>
                  <a:lnTo>
                    <a:pt x="768" y="501"/>
                  </a:lnTo>
                  <a:cubicBezTo>
                    <a:pt x="535" y="301"/>
                    <a:pt x="268" y="134"/>
                    <a:pt x="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3283246" y="3753693"/>
              <a:ext cx="211630" cy="148100"/>
            </a:xfrm>
            <a:custGeom>
              <a:avLst/>
              <a:gdLst/>
              <a:ahLst/>
              <a:cxnLst/>
              <a:rect l="l" t="t" r="r" b="b"/>
              <a:pathLst>
                <a:path w="14111" h="9875" extrusionOk="0">
                  <a:moveTo>
                    <a:pt x="1" y="1"/>
                  </a:moveTo>
                  <a:lnTo>
                    <a:pt x="734" y="9874"/>
                  </a:lnTo>
                  <a:lnTo>
                    <a:pt x="13410" y="9874"/>
                  </a:lnTo>
                  <a:lnTo>
                    <a:pt x="14111"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a:off x="3265236" y="3695673"/>
              <a:ext cx="252663" cy="58040"/>
            </a:xfrm>
            <a:custGeom>
              <a:avLst/>
              <a:gdLst/>
              <a:ahLst/>
              <a:cxnLst/>
              <a:rect l="l" t="t" r="r" b="b"/>
              <a:pathLst>
                <a:path w="16847" h="3870" extrusionOk="0">
                  <a:moveTo>
                    <a:pt x="1" y="0"/>
                  </a:moveTo>
                  <a:lnTo>
                    <a:pt x="1" y="3870"/>
                  </a:lnTo>
                  <a:lnTo>
                    <a:pt x="16846" y="3870"/>
                  </a:lnTo>
                  <a:lnTo>
                    <a:pt x="16846"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a:off x="3265236" y="3896260"/>
              <a:ext cx="248149" cy="16017"/>
            </a:xfrm>
            <a:custGeom>
              <a:avLst/>
              <a:gdLst/>
              <a:ahLst/>
              <a:cxnLst/>
              <a:rect l="l" t="t" r="r" b="b"/>
              <a:pathLst>
                <a:path w="16546" h="1068" extrusionOk="0">
                  <a:moveTo>
                    <a:pt x="1" y="1"/>
                  </a:moveTo>
                  <a:lnTo>
                    <a:pt x="1" y="1068"/>
                  </a:lnTo>
                  <a:lnTo>
                    <a:pt x="16546" y="1068"/>
                  </a:lnTo>
                  <a:lnTo>
                    <a:pt x="16546"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p:nvPr/>
          </p:nvSpPr>
          <p:spPr>
            <a:xfrm>
              <a:off x="3277248" y="3912261"/>
              <a:ext cx="227137" cy="28540"/>
            </a:xfrm>
            <a:custGeom>
              <a:avLst/>
              <a:gdLst/>
              <a:ahLst/>
              <a:cxnLst/>
              <a:rect l="l" t="t" r="r" b="b"/>
              <a:pathLst>
                <a:path w="15145" h="1903" extrusionOk="0">
                  <a:moveTo>
                    <a:pt x="0" y="1"/>
                  </a:moveTo>
                  <a:lnTo>
                    <a:pt x="767" y="1902"/>
                  </a:lnTo>
                  <a:lnTo>
                    <a:pt x="14244" y="1902"/>
                  </a:lnTo>
                  <a:lnTo>
                    <a:pt x="15144"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5"/>
            <p:cNvSpPr/>
            <p:nvPr/>
          </p:nvSpPr>
          <p:spPr>
            <a:xfrm>
              <a:off x="3286755" y="3781706"/>
              <a:ext cx="204626" cy="41543"/>
            </a:xfrm>
            <a:custGeom>
              <a:avLst/>
              <a:gdLst/>
              <a:ahLst/>
              <a:cxnLst/>
              <a:rect l="l" t="t" r="r" b="b"/>
              <a:pathLst>
                <a:path w="13644" h="2770" extrusionOk="0">
                  <a:moveTo>
                    <a:pt x="0" y="1102"/>
                  </a:moveTo>
                  <a:cubicBezTo>
                    <a:pt x="0" y="1135"/>
                    <a:pt x="33" y="1168"/>
                    <a:pt x="67" y="1202"/>
                  </a:cubicBezTo>
                  <a:cubicBezTo>
                    <a:pt x="33" y="1135"/>
                    <a:pt x="33" y="1135"/>
                    <a:pt x="0" y="1102"/>
                  </a:cubicBezTo>
                  <a:close/>
                  <a:moveTo>
                    <a:pt x="13643" y="1368"/>
                  </a:moveTo>
                  <a:cubicBezTo>
                    <a:pt x="13643" y="1368"/>
                    <a:pt x="13610" y="1402"/>
                    <a:pt x="13576" y="1468"/>
                  </a:cubicBezTo>
                  <a:cubicBezTo>
                    <a:pt x="13610" y="1435"/>
                    <a:pt x="13643" y="1402"/>
                    <a:pt x="13643" y="1368"/>
                  </a:cubicBezTo>
                  <a:close/>
                  <a:moveTo>
                    <a:pt x="6938" y="1"/>
                  </a:moveTo>
                  <a:lnTo>
                    <a:pt x="6872" y="67"/>
                  </a:lnTo>
                  <a:lnTo>
                    <a:pt x="6772" y="201"/>
                  </a:lnTo>
                  <a:lnTo>
                    <a:pt x="4939" y="2516"/>
                  </a:lnTo>
                  <a:lnTo>
                    <a:pt x="4939" y="2516"/>
                  </a:lnTo>
                  <a:cubicBezTo>
                    <a:pt x="4298" y="1648"/>
                    <a:pt x="3719" y="843"/>
                    <a:pt x="3202" y="101"/>
                  </a:cubicBezTo>
                  <a:lnTo>
                    <a:pt x="3136" y="34"/>
                  </a:lnTo>
                  <a:lnTo>
                    <a:pt x="3069" y="101"/>
                  </a:lnTo>
                  <a:lnTo>
                    <a:pt x="972" y="2591"/>
                  </a:lnTo>
                  <a:lnTo>
                    <a:pt x="972" y="2591"/>
                  </a:lnTo>
                  <a:lnTo>
                    <a:pt x="267" y="1468"/>
                  </a:lnTo>
                  <a:lnTo>
                    <a:pt x="67" y="1202"/>
                  </a:lnTo>
                  <a:lnTo>
                    <a:pt x="234" y="1502"/>
                  </a:lnTo>
                  <a:lnTo>
                    <a:pt x="901" y="2669"/>
                  </a:lnTo>
                  <a:lnTo>
                    <a:pt x="934" y="2703"/>
                  </a:lnTo>
                  <a:lnTo>
                    <a:pt x="1001" y="2669"/>
                  </a:lnTo>
                  <a:lnTo>
                    <a:pt x="3114" y="231"/>
                  </a:lnTo>
                  <a:lnTo>
                    <a:pt x="3114" y="231"/>
                  </a:lnTo>
                  <a:lnTo>
                    <a:pt x="4870" y="2703"/>
                  </a:lnTo>
                  <a:lnTo>
                    <a:pt x="4937" y="2769"/>
                  </a:lnTo>
                  <a:lnTo>
                    <a:pt x="4970" y="2703"/>
                  </a:lnTo>
                  <a:cubicBezTo>
                    <a:pt x="5571" y="1935"/>
                    <a:pt x="6238" y="1168"/>
                    <a:pt x="6872" y="334"/>
                  </a:cubicBezTo>
                  <a:lnTo>
                    <a:pt x="6940" y="249"/>
                  </a:lnTo>
                  <a:lnTo>
                    <a:pt x="6940" y="249"/>
                  </a:lnTo>
                  <a:cubicBezTo>
                    <a:pt x="7651" y="1089"/>
                    <a:pt x="8359" y="1926"/>
                    <a:pt x="8973" y="2669"/>
                  </a:cubicBezTo>
                  <a:lnTo>
                    <a:pt x="9040" y="2736"/>
                  </a:lnTo>
                  <a:lnTo>
                    <a:pt x="9107" y="2669"/>
                  </a:lnTo>
                  <a:lnTo>
                    <a:pt x="10842" y="259"/>
                  </a:lnTo>
                  <a:lnTo>
                    <a:pt x="10842" y="259"/>
                  </a:lnTo>
                  <a:lnTo>
                    <a:pt x="12609" y="2669"/>
                  </a:lnTo>
                  <a:lnTo>
                    <a:pt x="12642" y="2703"/>
                  </a:lnTo>
                  <a:lnTo>
                    <a:pt x="12676" y="2669"/>
                  </a:lnTo>
                  <a:lnTo>
                    <a:pt x="13410" y="1702"/>
                  </a:lnTo>
                  <a:lnTo>
                    <a:pt x="13576" y="1468"/>
                  </a:lnTo>
                  <a:lnTo>
                    <a:pt x="13576" y="1468"/>
                  </a:lnTo>
                  <a:lnTo>
                    <a:pt x="13376" y="1702"/>
                  </a:lnTo>
                  <a:lnTo>
                    <a:pt x="12646" y="2560"/>
                  </a:lnTo>
                  <a:lnTo>
                    <a:pt x="12646" y="2560"/>
                  </a:lnTo>
                  <a:lnTo>
                    <a:pt x="10908" y="101"/>
                  </a:lnTo>
                  <a:lnTo>
                    <a:pt x="10841" y="1"/>
                  </a:lnTo>
                  <a:lnTo>
                    <a:pt x="10774" y="101"/>
                  </a:lnTo>
                  <a:lnTo>
                    <a:pt x="9035" y="2517"/>
                  </a:lnTo>
                  <a:lnTo>
                    <a:pt x="9035" y="2517"/>
                  </a:lnTo>
                  <a:cubicBezTo>
                    <a:pt x="8389" y="1742"/>
                    <a:pt x="7713" y="936"/>
                    <a:pt x="7005" y="67"/>
                  </a:cubicBezTo>
                  <a:lnTo>
                    <a:pt x="69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a:off x="3285241" y="3751699"/>
              <a:ext cx="212635" cy="2520"/>
            </a:xfrm>
            <a:custGeom>
              <a:avLst/>
              <a:gdLst/>
              <a:ahLst/>
              <a:cxnLst/>
              <a:rect l="l" t="t" r="r" b="b"/>
              <a:pathLst>
                <a:path w="14178" h="168" extrusionOk="0">
                  <a:moveTo>
                    <a:pt x="7073" y="0"/>
                  </a:moveTo>
                  <a:cubicBezTo>
                    <a:pt x="3170" y="0"/>
                    <a:pt x="1" y="34"/>
                    <a:pt x="1" y="67"/>
                  </a:cubicBezTo>
                  <a:cubicBezTo>
                    <a:pt x="1" y="134"/>
                    <a:pt x="3170" y="167"/>
                    <a:pt x="7073" y="167"/>
                  </a:cubicBezTo>
                  <a:cubicBezTo>
                    <a:pt x="10975" y="167"/>
                    <a:pt x="14178" y="134"/>
                    <a:pt x="14178" y="67"/>
                  </a:cubicBezTo>
                  <a:cubicBezTo>
                    <a:pt x="14178" y="34"/>
                    <a:pt x="10975" y="0"/>
                    <a:pt x="7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5"/>
            <p:cNvSpPr/>
            <p:nvPr/>
          </p:nvSpPr>
          <p:spPr>
            <a:xfrm>
              <a:off x="3276243" y="3912771"/>
              <a:ext cx="231141" cy="2520"/>
            </a:xfrm>
            <a:custGeom>
              <a:avLst/>
              <a:gdLst/>
              <a:ahLst/>
              <a:cxnLst/>
              <a:rect l="l" t="t" r="r" b="b"/>
              <a:pathLst>
                <a:path w="15412" h="168" extrusionOk="0">
                  <a:moveTo>
                    <a:pt x="7706" y="0"/>
                  </a:moveTo>
                  <a:cubicBezTo>
                    <a:pt x="3436" y="0"/>
                    <a:pt x="1" y="34"/>
                    <a:pt x="1" y="67"/>
                  </a:cubicBezTo>
                  <a:cubicBezTo>
                    <a:pt x="1" y="100"/>
                    <a:pt x="3436" y="167"/>
                    <a:pt x="7706" y="167"/>
                  </a:cubicBezTo>
                  <a:cubicBezTo>
                    <a:pt x="11942" y="167"/>
                    <a:pt x="15412" y="100"/>
                    <a:pt x="15412" y="67"/>
                  </a:cubicBezTo>
                  <a:cubicBezTo>
                    <a:pt x="15412" y="34"/>
                    <a:pt x="11942" y="0"/>
                    <a:pt x="7706" y="0"/>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5"/>
            <p:cNvSpPr/>
            <p:nvPr/>
          </p:nvSpPr>
          <p:spPr>
            <a:xfrm>
              <a:off x="1506429" y="3621143"/>
              <a:ext cx="374728" cy="51531"/>
            </a:xfrm>
            <a:custGeom>
              <a:avLst/>
              <a:gdLst/>
              <a:ahLst/>
              <a:cxnLst/>
              <a:rect l="l" t="t" r="r" b="b"/>
              <a:pathLst>
                <a:path w="24986" h="3436" extrusionOk="0">
                  <a:moveTo>
                    <a:pt x="1" y="0"/>
                  </a:moveTo>
                  <a:lnTo>
                    <a:pt x="1" y="3436"/>
                  </a:lnTo>
                  <a:lnTo>
                    <a:pt x="24985" y="3436"/>
                  </a:lnTo>
                  <a:lnTo>
                    <a:pt x="249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5"/>
            <p:cNvSpPr/>
            <p:nvPr/>
          </p:nvSpPr>
          <p:spPr>
            <a:xfrm>
              <a:off x="1505934" y="3620633"/>
              <a:ext cx="375717" cy="53046"/>
            </a:xfrm>
            <a:custGeom>
              <a:avLst/>
              <a:gdLst/>
              <a:ahLst/>
              <a:cxnLst/>
              <a:rect l="l" t="t" r="r" b="b"/>
              <a:pathLst>
                <a:path w="25052" h="3537" extrusionOk="0">
                  <a:moveTo>
                    <a:pt x="24985" y="101"/>
                  </a:moveTo>
                  <a:lnTo>
                    <a:pt x="24985" y="3437"/>
                  </a:lnTo>
                  <a:lnTo>
                    <a:pt x="101" y="3437"/>
                  </a:lnTo>
                  <a:lnTo>
                    <a:pt x="101" y="101"/>
                  </a:lnTo>
                  <a:close/>
                  <a:moveTo>
                    <a:pt x="1" y="1"/>
                  </a:moveTo>
                  <a:lnTo>
                    <a:pt x="1" y="3537"/>
                  </a:lnTo>
                  <a:lnTo>
                    <a:pt x="25052" y="3537"/>
                  </a:lnTo>
                  <a:lnTo>
                    <a:pt x="25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5"/>
            <p:cNvSpPr/>
            <p:nvPr/>
          </p:nvSpPr>
          <p:spPr>
            <a:xfrm>
              <a:off x="1541445" y="3655649"/>
              <a:ext cx="305184" cy="266161"/>
            </a:xfrm>
            <a:custGeom>
              <a:avLst/>
              <a:gdLst/>
              <a:ahLst/>
              <a:cxnLst/>
              <a:rect l="l" t="t" r="r" b="b"/>
              <a:pathLst>
                <a:path w="20349" h="17747" extrusionOk="0">
                  <a:moveTo>
                    <a:pt x="1" y="1"/>
                  </a:moveTo>
                  <a:lnTo>
                    <a:pt x="3604" y="17747"/>
                  </a:lnTo>
                  <a:lnTo>
                    <a:pt x="16880" y="17747"/>
                  </a:lnTo>
                  <a:lnTo>
                    <a:pt x="20349" y="11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5"/>
            <p:cNvSpPr/>
            <p:nvPr/>
          </p:nvSpPr>
          <p:spPr>
            <a:xfrm>
              <a:off x="1541445" y="3896260"/>
              <a:ext cx="305184" cy="39533"/>
            </a:xfrm>
            <a:custGeom>
              <a:avLst/>
              <a:gdLst/>
              <a:ahLst/>
              <a:cxnLst/>
              <a:rect l="l" t="t" r="r" b="b"/>
              <a:pathLst>
                <a:path w="20349" h="2636" extrusionOk="0">
                  <a:moveTo>
                    <a:pt x="1" y="1"/>
                  </a:moveTo>
                  <a:lnTo>
                    <a:pt x="1902" y="2636"/>
                  </a:lnTo>
                  <a:lnTo>
                    <a:pt x="18081" y="2636"/>
                  </a:lnTo>
                  <a:lnTo>
                    <a:pt x="203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5"/>
            <p:cNvSpPr/>
            <p:nvPr/>
          </p:nvSpPr>
          <p:spPr>
            <a:xfrm>
              <a:off x="1677520" y="3112912"/>
              <a:ext cx="3509" cy="550318"/>
            </a:xfrm>
            <a:custGeom>
              <a:avLst/>
              <a:gdLst/>
              <a:ahLst/>
              <a:cxnLst/>
              <a:rect l="l" t="t" r="r" b="b"/>
              <a:pathLst>
                <a:path w="234" h="36694" extrusionOk="0">
                  <a:moveTo>
                    <a:pt x="33" y="0"/>
                  </a:moveTo>
                  <a:cubicBezTo>
                    <a:pt x="0" y="0"/>
                    <a:pt x="0" y="8239"/>
                    <a:pt x="0" y="18347"/>
                  </a:cubicBezTo>
                  <a:cubicBezTo>
                    <a:pt x="33" y="28487"/>
                    <a:pt x="100" y="36693"/>
                    <a:pt x="167" y="36693"/>
                  </a:cubicBezTo>
                  <a:cubicBezTo>
                    <a:pt x="200" y="36693"/>
                    <a:pt x="234" y="28487"/>
                    <a:pt x="200" y="18347"/>
                  </a:cubicBezTo>
                  <a:cubicBezTo>
                    <a:pt x="167" y="8239"/>
                    <a:pt x="100"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5"/>
            <p:cNvSpPr/>
            <p:nvPr/>
          </p:nvSpPr>
          <p:spPr>
            <a:xfrm>
              <a:off x="1728042" y="3355023"/>
              <a:ext cx="35034" cy="292166"/>
            </a:xfrm>
            <a:custGeom>
              <a:avLst/>
              <a:gdLst/>
              <a:ahLst/>
              <a:cxnLst/>
              <a:rect l="l" t="t" r="r" b="b"/>
              <a:pathLst>
                <a:path w="2336" h="19481" extrusionOk="0">
                  <a:moveTo>
                    <a:pt x="2335" y="0"/>
                  </a:moveTo>
                  <a:lnTo>
                    <a:pt x="2335" y="0"/>
                  </a:lnTo>
                  <a:cubicBezTo>
                    <a:pt x="2335" y="0"/>
                    <a:pt x="2302" y="67"/>
                    <a:pt x="2268" y="167"/>
                  </a:cubicBezTo>
                  <a:lnTo>
                    <a:pt x="2002" y="701"/>
                  </a:lnTo>
                  <a:cubicBezTo>
                    <a:pt x="1935" y="801"/>
                    <a:pt x="1868" y="934"/>
                    <a:pt x="1835" y="1067"/>
                  </a:cubicBezTo>
                  <a:cubicBezTo>
                    <a:pt x="1768" y="1234"/>
                    <a:pt x="1701" y="1368"/>
                    <a:pt x="1635" y="1534"/>
                  </a:cubicBezTo>
                  <a:lnTo>
                    <a:pt x="1435" y="2068"/>
                  </a:lnTo>
                  <a:cubicBezTo>
                    <a:pt x="1368" y="2268"/>
                    <a:pt x="1301" y="2468"/>
                    <a:pt x="1234" y="2669"/>
                  </a:cubicBezTo>
                  <a:cubicBezTo>
                    <a:pt x="934" y="3703"/>
                    <a:pt x="667" y="4703"/>
                    <a:pt x="501" y="5737"/>
                  </a:cubicBezTo>
                  <a:cubicBezTo>
                    <a:pt x="300" y="7038"/>
                    <a:pt x="134" y="8306"/>
                    <a:pt x="67" y="9607"/>
                  </a:cubicBezTo>
                  <a:cubicBezTo>
                    <a:pt x="0" y="11942"/>
                    <a:pt x="67" y="14277"/>
                    <a:pt x="334" y="16612"/>
                  </a:cubicBezTo>
                  <a:cubicBezTo>
                    <a:pt x="434" y="17479"/>
                    <a:pt x="534" y="18213"/>
                    <a:pt x="601" y="18713"/>
                  </a:cubicBezTo>
                  <a:cubicBezTo>
                    <a:pt x="634" y="18947"/>
                    <a:pt x="667" y="19114"/>
                    <a:pt x="701" y="19281"/>
                  </a:cubicBezTo>
                  <a:cubicBezTo>
                    <a:pt x="701" y="19347"/>
                    <a:pt x="734" y="19414"/>
                    <a:pt x="734" y="19481"/>
                  </a:cubicBezTo>
                  <a:cubicBezTo>
                    <a:pt x="767" y="19414"/>
                    <a:pt x="767" y="19347"/>
                    <a:pt x="734" y="19281"/>
                  </a:cubicBezTo>
                  <a:cubicBezTo>
                    <a:pt x="734" y="19114"/>
                    <a:pt x="701" y="18914"/>
                    <a:pt x="701" y="18680"/>
                  </a:cubicBezTo>
                  <a:cubicBezTo>
                    <a:pt x="634" y="18213"/>
                    <a:pt x="534" y="17479"/>
                    <a:pt x="467" y="16579"/>
                  </a:cubicBezTo>
                  <a:cubicBezTo>
                    <a:pt x="234" y="14277"/>
                    <a:pt x="167" y="11942"/>
                    <a:pt x="267" y="9607"/>
                  </a:cubicBezTo>
                  <a:cubicBezTo>
                    <a:pt x="334" y="8306"/>
                    <a:pt x="467" y="7038"/>
                    <a:pt x="667" y="5771"/>
                  </a:cubicBezTo>
                  <a:cubicBezTo>
                    <a:pt x="834" y="4737"/>
                    <a:pt x="1068" y="3736"/>
                    <a:pt x="1368" y="2735"/>
                  </a:cubicBezTo>
                  <a:cubicBezTo>
                    <a:pt x="1435" y="2502"/>
                    <a:pt x="1468" y="2302"/>
                    <a:pt x="1535" y="2102"/>
                  </a:cubicBezTo>
                  <a:cubicBezTo>
                    <a:pt x="1601" y="1935"/>
                    <a:pt x="1668" y="1735"/>
                    <a:pt x="1735" y="1568"/>
                  </a:cubicBezTo>
                  <a:cubicBezTo>
                    <a:pt x="1801" y="1401"/>
                    <a:pt x="1835" y="1268"/>
                    <a:pt x="1902" y="1101"/>
                  </a:cubicBezTo>
                  <a:lnTo>
                    <a:pt x="2068" y="734"/>
                  </a:lnTo>
                  <a:lnTo>
                    <a:pt x="2268" y="200"/>
                  </a:lnTo>
                  <a:cubicBezTo>
                    <a:pt x="2302" y="133"/>
                    <a:pt x="2335" y="67"/>
                    <a:pt x="2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5"/>
            <p:cNvSpPr/>
            <p:nvPr/>
          </p:nvSpPr>
          <p:spPr>
            <a:xfrm>
              <a:off x="1705023" y="3255464"/>
              <a:ext cx="49042" cy="409252"/>
            </a:xfrm>
            <a:custGeom>
              <a:avLst/>
              <a:gdLst/>
              <a:ahLst/>
              <a:cxnLst/>
              <a:rect l="l" t="t" r="r" b="b"/>
              <a:pathLst>
                <a:path w="3270" h="27288" extrusionOk="0">
                  <a:moveTo>
                    <a:pt x="3270" y="1"/>
                  </a:moveTo>
                  <a:cubicBezTo>
                    <a:pt x="3203" y="68"/>
                    <a:pt x="3170" y="168"/>
                    <a:pt x="3136" y="234"/>
                  </a:cubicBezTo>
                  <a:cubicBezTo>
                    <a:pt x="3070" y="435"/>
                    <a:pt x="2970" y="668"/>
                    <a:pt x="2836" y="1002"/>
                  </a:cubicBezTo>
                  <a:lnTo>
                    <a:pt x="2636" y="1535"/>
                  </a:lnTo>
                  <a:lnTo>
                    <a:pt x="2436" y="2203"/>
                  </a:lnTo>
                  <a:cubicBezTo>
                    <a:pt x="2269" y="2670"/>
                    <a:pt x="2102" y="3203"/>
                    <a:pt x="1935" y="3804"/>
                  </a:cubicBezTo>
                  <a:cubicBezTo>
                    <a:pt x="1835" y="4104"/>
                    <a:pt x="1735" y="4437"/>
                    <a:pt x="1669" y="4771"/>
                  </a:cubicBezTo>
                  <a:cubicBezTo>
                    <a:pt x="1602" y="5105"/>
                    <a:pt x="1502" y="5438"/>
                    <a:pt x="1435" y="5805"/>
                  </a:cubicBezTo>
                  <a:cubicBezTo>
                    <a:pt x="1235" y="6506"/>
                    <a:pt x="1102" y="7273"/>
                    <a:pt x="935" y="8107"/>
                  </a:cubicBezTo>
                  <a:cubicBezTo>
                    <a:pt x="668" y="9741"/>
                    <a:pt x="401" y="11543"/>
                    <a:pt x="234" y="13477"/>
                  </a:cubicBezTo>
                  <a:cubicBezTo>
                    <a:pt x="67" y="15379"/>
                    <a:pt x="1" y="17180"/>
                    <a:pt x="1" y="18848"/>
                  </a:cubicBezTo>
                  <a:cubicBezTo>
                    <a:pt x="1" y="20516"/>
                    <a:pt x="34" y="22017"/>
                    <a:pt x="134" y="23251"/>
                  </a:cubicBezTo>
                  <a:cubicBezTo>
                    <a:pt x="168" y="23885"/>
                    <a:pt x="201" y="24452"/>
                    <a:pt x="234" y="24952"/>
                  </a:cubicBezTo>
                  <a:cubicBezTo>
                    <a:pt x="301" y="25453"/>
                    <a:pt x="334" y="25886"/>
                    <a:pt x="368" y="26220"/>
                  </a:cubicBezTo>
                  <a:cubicBezTo>
                    <a:pt x="401" y="26553"/>
                    <a:pt x="434" y="26820"/>
                    <a:pt x="468" y="27020"/>
                  </a:cubicBezTo>
                  <a:cubicBezTo>
                    <a:pt x="468" y="27120"/>
                    <a:pt x="468" y="27220"/>
                    <a:pt x="501" y="27287"/>
                  </a:cubicBezTo>
                  <a:cubicBezTo>
                    <a:pt x="501" y="27220"/>
                    <a:pt x="501" y="27120"/>
                    <a:pt x="501" y="27020"/>
                  </a:cubicBezTo>
                  <a:cubicBezTo>
                    <a:pt x="501" y="26820"/>
                    <a:pt x="468" y="26553"/>
                    <a:pt x="434" y="26220"/>
                  </a:cubicBezTo>
                  <a:cubicBezTo>
                    <a:pt x="401" y="25853"/>
                    <a:pt x="401" y="25419"/>
                    <a:pt x="368" y="24952"/>
                  </a:cubicBezTo>
                  <a:cubicBezTo>
                    <a:pt x="334" y="24452"/>
                    <a:pt x="268" y="23885"/>
                    <a:pt x="268" y="23284"/>
                  </a:cubicBezTo>
                  <a:cubicBezTo>
                    <a:pt x="168" y="22017"/>
                    <a:pt x="134" y="20516"/>
                    <a:pt x="168" y="18881"/>
                  </a:cubicBezTo>
                  <a:cubicBezTo>
                    <a:pt x="201" y="17213"/>
                    <a:pt x="268" y="15412"/>
                    <a:pt x="434" y="13511"/>
                  </a:cubicBezTo>
                  <a:cubicBezTo>
                    <a:pt x="601" y="11609"/>
                    <a:pt x="835" y="9808"/>
                    <a:pt x="1102" y="8173"/>
                  </a:cubicBezTo>
                  <a:cubicBezTo>
                    <a:pt x="1268" y="7340"/>
                    <a:pt x="1402" y="6572"/>
                    <a:pt x="1569" y="5872"/>
                  </a:cubicBezTo>
                  <a:cubicBezTo>
                    <a:pt x="1635" y="5505"/>
                    <a:pt x="1735" y="5138"/>
                    <a:pt x="1802" y="4804"/>
                  </a:cubicBezTo>
                  <a:cubicBezTo>
                    <a:pt x="1902" y="4504"/>
                    <a:pt x="1969" y="4171"/>
                    <a:pt x="2069" y="3870"/>
                  </a:cubicBezTo>
                  <a:cubicBezTo>
                    <a:pt x="2202" y="3270"/>
                    <a:pt x="2369" y="2736"/>
                    <a:pt x="2536" y="2236"/>
                  </a:cubicBezTo>
                  <a:cubicBezTo>
                    <a:pt x="2603" y="2002"/>
                    <a:pt x="2669" y="1802"/>
                    <a:pt x="2736" y="1602"/>
                  </a:cubicBezTo>
                  <a:cubicBezTo>
                    <a:pt x="2803" y="1402"/>
                    <a:pt x="2869" y="1202"/>
                    <a:pt x="2903" y="1035"/>
                  </a:cubicBezTo>
                  <a:cubicBezTo>
                    <a:pt x="3036" y="701"/>
                    <a:pt x="3136" y="435"/>
                    <a:pt x="3170" y="268"/>
                  </a:cubicBezTo>
                  <a:cubicBezTo>
                    <a:pt x="3236" y="101"/>
                    <a:pt x="3270" y="1"/>
                    <a:pt x="3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5"/>
            <p:cNvSpPr/>
            <p:nvPr/>
          </p:nvSpPr>
          <p:spPr>
            <a:xfrm>
              <a:off x="1584979" y="3129917"/>
              <a:ext cx="71043" cy="549808"/>
            </a:xfrm>
            <a:custGeom>
              <a:avLst/>
              <a:gdLst/>
              <a:ahLst/>
              <a:cxnLst/>
              <a:rect l="l" t="t" r="r" b="b"/>
              <a:pathLst>
                <a:path w="4737" h="36660" extrusionOk="0">
                  <a:moveTo>
                    <a:pt x="0" y="0"/>
                  </a:moveTo>
                  <a:cubicBezTo>
                    <a:pt x="0" y="34"/>
                    <a:pt x="0" y="67"/>
                    <a:pt x="0" y="100"/>
                  </a:cubicBezTo>
                  <a:cubicBezTo>
                    <a:pt x="33" y="167"/>
                    <a:pt x="33" y="267"/>
                    <a:pt x="67" y="367"/>
                  </a:cubicBezTo>
                  <a:cubicBezTo>
                    <a:pt x="133" y="634"/>
                    <a:pt x="200" y="968"/>
                    <a:pt x="334" y="1435"/>
                  </a:cubicBezTo>
                  <a:cubicBezTo>
                    <a:pt x="467" y="1868"/>
                    <a:pt x="600" y="2435"/>
                    <a:pt x="734" y="3103"/>
                  </a:cubicBezTo>
                  <a:cubicBezTo>
                    <a:pt x="901" y="3736"/>
                    <a:pt x="1067" y="4504"/>
                    <a:pt x="1234" y="5337"/>
                  </a:cubicBezTo>
                  <a:cubicBezTo>
                    <a:pt x="1401" y="6138"/>
                    <a:pt x="1568" y="7072"/>
                    <a:pt x="1768" y="8039"/>
                  </a:cubicBezTo>
                  <a:cubicBezTo>
                    <a:pt x="1968" y="9007"/>
                    <a:pt x="2135" y="10074"/>
                    <a:pt x="2335" y="11175"/>
                  </a:cubicBezTo>
                  <a:cubicBezTo>
                    <a:pt x="2669" y="13377"/>
                    <a:pt x="3002" y="15812"/>
                    <a:pt x="3302" y="18380"/>
                  </a:cubicBezTo>
                  <a:cubicBezTo>
                    <a:pt x="3869" y="23517"/>
                    <a:pt x="4170" y="28187"/>
                    <a:pt x="4403" y="31556"/>
                  </a:cubicBezTo>
                  <a:cubicBezTo>
                    <a:pt x="4503" y="33224"/>
                    <a:pt x="4603" y="34592"/>
                    <a:pt x="4637" y="35559"/>
                  </a:cubicBezTo>
                  <a:cubicBezTo>
                    <a:pt x="4670" y="36026"/>
                    <a:pt x="4703" y="36393"/>
                    <a:pt x="4737" y="36660"/>
                  </a:cubicBezTo>
                  <a:cubicBezTo>
                    <a:pt x="4737" y="36393"/>
                    <a:pt x="4703" y="36026"/>
                    <a:pt x="4703" y="35559"/>
                  </a:cubicBezTo>
                  <a:cubicBezTo>
                    <a:pt x="4670" y="34625"/>
                    <a:pt x="4603" y="33257"/>
                    <a:pt x="4503" y="31556"/>
                  </a:cubicBezTo>
                  <a:cubicBezTo>
                    <a:pt x="4303" y="28187"/>
                    <a:pt x="4036" y="23517"/>
                    <a:pt x="3469" y="18347"/>
                  </a:cubicBezTo>
                  <a:cubicBezTo>
                    <a:pt x="3169" y="15778"/>
                    <a:pt x="2835" y="13343"/>
                    <a:pt x="2468" y="11142"/>
                  </a:cubicBezTo>
                  <a:cubicBezTo>
                    <a:pt x="2268" y="10041"/>
                    <a:pt x="2102" y="9007"/>
                    <a:pt x="1901" y="8006"/>
                  </a:cubicBezTo>
                  <a:cubicBezTo>
                    <a:pt x="1735" y="7039"/>
                    <a:pt x="1501" y="6138"/>
                    <a:pt x="1334" y="5304"/>
                  </a:cubicBezTo>
                  <a:cubicBezTo>
                    <a:pt x="1168" y="4470"/>
                    <a:pt x="967" y="3736"/>
                    <a:pt x="834" y="3069"/>
                  </a:cubicBezTo>
                  <a:cubicBezTo>
                    <a:pt x="667" y="2435"/>
                    <a:pt x="534" y="1868"/>
                    <a:pt x="400" y="1401"/>
                  </a:cubicBezTo>
                  <a:cubicBezTo>
                    <a:pt x="267" y="968"/>
                    <a:pt x="200" y="601"/>
                    <a:pt x="100" y="367"/>
                  </a:cubicBezTo>
                  <a:cubicBezTo>
                    <a:pt x="67" y="234"/>
                    <a:pt x="33" y="167"/>
                    <a:pt x="33" y="100"/>
                  </a:cubicBezTo>
                  <a:cubicBezTo>
                    <a:pt x="33" y="67"/>
                    <a:pt x="0" y="3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a:off x="1556456" y="3141419"/>
              <a:ext cx="178620" cy="321486"/>
            </a:xfrm>
            <a:custGeom>
              <a:avLst/>
              <a:gdLst/>
              <a:ahLst/>
              <a:cxnLst/>
              <a:rect l="l" t="t" r="r" b="b"/>
              <a:pathLst>
                <a:path w="11910" h="21436" extrusionOk="0">
                  <a:moveTo>
                    <a:pt x="5571" y="1"/>
                  </a:moveTo>
                  <a:cubicBezTo>
                    <a:pt x="4370" y="67"/>
                    <a:pt x="3303" y="668"/>
                    <a:pt x="2603" y="1635"/>
                  </a:cubicBezTo>
                  <a:cubicBezTo>
                    <a:pt x="1935" y="2569"/>
                    <a:pt x="1435" y="3670"/>
                    <a:pt x="1168" y="4804"/>
                  </a:cubicBezTo>
                  <a:cubicBezTo>
                    <a:pt x="301" y="7539"/>
                    <a:pt x="1" y="10408"/>
                    <a:pt x="301" y="13243"/>
                  </a:cubicBezTo>
                  <a:cubicBezTo>
                    <a:pt x="634" y="16079"/>
                    <a:pt x="1769" y="18881"/>
                    <a:pt x="3803" y="20882"/>
                  </a:cubicBezTo>
                  <a:cubicBezTo>
                    <a:pt x="4093" y="21171"/>
                    <a:pt x="4457" y="21435"/>
                    <a:pt x="4831" y="21435"/>
                  </a:cubicBezTo>
                  <a:cubicBezTo>
                    <a:pt x="4889" y="21435"/>
                    <a:pt x="4947" y="21429"/>
                    <a:pt x="5004" y="21416"/>
                  </a:cubicBezTo>
                  <a:cubicBezTo>
                    <a:pt x="5271" y="21349"/>
                    <a:pt x="5471" y="21216"/>
                    <a:pt x="5671" y="21049"/>
                  </a:cubicBezTo>
                  <a:cubicBezTo>
                    <a:pt x="9674" y="17346"/>
                    <a:pt x="11909" y="12109"/>
                    <a:pt x="11809" y="6639"/>
                  </a:cubicBezTo>
                  <a:cubicBezTo>
                    <a:pt x="11842" y="5571"/>
                    <a:pt x="11576" y="4504"/>
                    <a:pt x="11042" y="3536"/>
                  </a:cubicBezTo>
                  <a:cubicBezTo>
                    <a:pt x="10531" y="2799"/>
                    <a:pt x="9442" y="1989"/>
                    <a:pt x="8511" y="1989"/>
                  </a:cubicBezTo>
                  <a:cubicBezTo>
                    <a:pt x="8348" y="1989"/>
                    <a:pt x="8189" y="2014"/>
                    <a:pt x="8040" y="2069"/>
                  </a:cubicBezTo>
                  <a:cubicBezTo>
                    <a:pt x="7906" y="901"/>
                    <a:pt x="6739" y="34"/>
                    <a:pt x="55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1450403" y="2968845"/>
              <a:ext cx="95579" cy="110577"/>
            </a:xfrm>
            <a:custGeom>
              <a:avLst/>
              <a:gdLst/>
              <a:ahLst/>
              <a:cxnLst/>
              <a:rect l="l" t="t" r="r" b="b"/>
              <a:pathLst>
                <a:path w="6373" h="7373" extrusionOk="0">
                  <a:moveTo>
                    <a:pt x="1002" y="0"/>
                  </a:moveTo>
                  <a:lnTo>
                    <a:pt x="1" y="567"/>
                  </a:lnTo>
                  <a:lnTo>
                    <a:pt x="4371" y="7239"/>
                  </a:lnTo>
                  <a:cubicBezTo>
                    <a:pt x="4404" y="7306"/>
                    <a:pt x="4471" y="7372"/>
                    <a:pt x="4571" y="7372"/>
                  </a:cubicBezTo>
                  <a:cubicBezTo>
                    <a:pt x="4638" y="7372"/>
                    <a:pt x="4671" y="7306"/>
                    <a:pt x="4738" y="7239"/>
                  </a:cubicBezTo>
                  <a:lnTo>
                    <a:pt x="6372" y="4237"/>
                  </a:lnTo>
                  <a:lnTo>
                    <a:pt x="1002" y="0"/>
                  </a:ln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1450403" y="2968845"/>
              <a:ext cx="95579" cy="110577"/>
            </a:xfrm>
            <a:custGeom>
              <a:avLst/>
              <a:gdLst/>
              <a:ahLst/>
              <a:cxnLst/>
              <a:rect l="l" t="t" r="r" b="b"/>
              <a:pathLst>
                <a:path w="6373" h="7373" extrusionOk="0">
                  <a:moveTo>
                    <a:pt x="1002" y="0"/>
                  </a:moveTo>
                  <a:lnTo>
                    <a:pt x="1" y="567"/>
                  </a:lnTo>
                  <a:lnTo>
                    <a:pt x="4371" y="7239"/>
                  </a:lnTo>
                  <a:cubicBezTo>
                    <a:pt x="4404" y="7306"/>
                    <a:pt x="4471" y="7372"/>
                    <a:pt x="4571" y="7372"/>
                  </a:cubicBezTo>
                  <a:cubicBezTo>
                    <a:pt x="4638" y="7372"/>
                    <a:pt x="4671" y="7306"/>
                    <a:pt x="4738" y="7239"/>
                  </a:cubicBezTo>
                  <a:lnTo>
                    <a:pt x="6372" y="4237"/>
                  </a:lnTo>
                  <a:lnTo>
                    <a:pt x="10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1449414" y="2920572"/>
              <a:ext cx="253143" cy="192373"/>
            </a:xfrm>
            <a:custGeom>
              <a:avLst/>
              <a:gdLst/>
              <a:ahLst/>
              <a:cxnLst/>
              <a:rect l="l" t="t" r="r" b="b"/>
              <a:pathLst>
                <a:path w="16879" h="12827" extrusionOk="0">
                  <a:moveTo>
                    <a:pt x="7665" y="1"/>
                  </a:moveTo>
                  <a:cubicBezTo>
                    <a:pt x="4899" y="1"/>
                    <a:pt x="2235" y="1122"/>
                    <a:pt x="300" y="3119"/>
                  </a:cubicBezTo>
                  <a:cubicBezTo>
                    <a:pt x="167" y="3286"/>
                    <a:pt x="0" y="3486"/>
                    <a:pt x="67" y="3720"/>
                  </a:cubicBezTo>
                  <a:cubicBezTo>
                    <a:pt x="134" y="3886"/>
                    <a:pt x="267" y="4020"/>
                    <a:pt x="401" y="4087"/>
                  </a:cubicBezTo>
                  <a:lnTo>
                    <a:pt x="15244" y="12826"/>
                  </a:lnTo>
                  <a:cubicBezTo>
                    <a:pt x="16879" y="10424"/>
                    <a:pt x="16846" y="7022"/>
                    <a:pt x="15411" y="4453"/>
                  </a:cubicBezTo>
                  <a:cubicBezTo>
                    <a:pt x="13910" y="1885"/>
                    <a:pt x="11208" y="217"/>
                    <a:pt x="8239" y="17"/>
                  </a:cubicBezTo>
                  <a:cubicBezTo>
                    <a:pt x="8048" y="6"/>
                    <a:pt x="7856" y="1"/>
                    <a:pt x="7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1487924" y="2938823"/>
              <a:ext cx="191623" cy="174616"/>
            </a:xfrm>
            <a:custGeom>
              <a:avLst/>
              <a:gdLst/>
              <a:ahLst/>
              <a:cxnLst/>
              <a:rect l="l" t="t" r="r" b="b"/>
              <a:pathLst>
                <a:path w="12777" h="11643" extrusionOk="0">
                  <a:moveTo>
                    <a:pt x="735" y="1"/>
                  </a:moveTo>
                  <a:cubicBezTo>
                    <a:pt x="501" y="1"/>
                    <a:pt x="301" y="34"/>
                    <a:pt x="168" y="34"/>
                  </a:cubicBezTo>
                  <a:lnTo>
                    <a:pt x="1" y="68"/>
                  </a:lnTo>
                  <a:lnTo>
                    <a:pt x="735" y="68"/>
                  </a:lnTo>
                  <a:cubicBezTo>
                    <a:pt x="1402" y="68"/>
                    <a:pt x="2102" y="168"/>
                    <a:pt x="2769" y="301"/>
                  </a:cubicBezTo>
                  <a:cubicBezTo>
                    <a:pt x="7339" y="1102"/>
                    <a:pt x="11009" y="4437"/>
                    <a:pt x="12276" y="8907"/>
                  </a:cubicBezTo>
                  <a:cubicBezTo>
                    <a:pt x="12476" y="9541"/>
                    <a:pt x="12610" y="10208"/>
                    <a:pt x="12676" y="10909"/>
                  </a:cubicBezTo>
                  <a:cubicBezTo>
                    <a:pt x="12710" y="11142"/>
                    <a:pt x="12710" y="11409"/>
                    <a:pt x="12676" y="11643"/>
                  </a:cubicBezTo>
                  <a:cubicBezTo>
                    <a:pt x="12743" y="11542"/>
                    <a:pt x="12777" y="11442"/>
                    <a:pt x="12777" y="11309"/>
                  </a:cubicBezTo>
                  <a:cubicBezTo>
                    <a:pt x="12777" y="11176"/>
                    <a:pt x="12777" y="11042"/>
                    <a:pt x="12777" y="10909"/>
                  </a:cubicBezTo>
                  <a:cubicBezTo>
                    <a:pt x="12710" y="10208"/>
                    <a:pt x="12576" y="9541"/>
                    <a:pt x="12376" y="8874"/>
                  </a:cubicBezTo>
                  <a:cubicBezTo>
                    <a:pt x="11175" y="4337"/>
                    <a:pt x="7406" y="968"/>
                    <a:pt x="2803" y="168"/>
                  </a:cubicBezTo>
                  <a:cubicBezTo>
                    <a:pt x="2136" y="68"/>
                    <a:pt x="1435"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1567958" y="3022366"/>
              <a:ext cx="80072" cy="25526"/>
            </a:xfrm>
            <a:custGeom>
              <a:avLst/>
              <a:gdLst/>
              <a:ahLst/>
              <a:cxnLst/>
              <a:rect l="l" t="t" r="r" b="b"/>
              <a:pathLst>
                <a:path w="5339" h="1702" extrusionOk="0">
                  <a:moveTo>
                    <a:pt x="5338" y="1"/>
                  </a:moveTo>
                  <a:cubicBezTo>
                    <a:pt x="5071" y="67"/>
                    <a:pt x="4804" y="134"/>
                    <a:pt x="4537" y="234"/>
                  </a:cubicBezTo>
                  <a:lnTo>
                    <a:pt x="2669" y="834"/>
                  </a:lnTo>
                  <a:lnTo>
                    <a:pt x="768" y="1435"/>
                  </a:lnTo>
                  <a:cubicBezTo>
                    <a:pt x="501" y="1502"/>
                    <a:pt x="234" y="1568"/>
                    <a:pt x="1" y="1702"/>
                  </a:cubicBezTo>
                  <a:cubicBezTo>
                    <a:pt x="268" y="1668"/>
                    <a:pt x="535" y="1635"/>
                    <a:pt x="801" y="1535"/>
                  </a:cubicBezTo>
                  <a:cubicBezTo>
                    <a:pt x="1302" y="1435"/>
                    <a:pt x="1969" y="1235"/>
                    <a:pt x="2736" y="1001"/>
                  </a:cubicBezTo>
                  <a:cubicBezTo>
                    <a:pt x="3470" y="768"/>
                    <a:pt x="4137" y="534"/>
                    <a:pt x="4604" y="334"/>
                  </a:cubicBezTo>
                  <a:cubicBezTo>
                    <a:pt x="4871" y="267"/>
                    <a:pt x="5105" y="134"/>
                    <a:pt x="5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1612482" y="2928325"/>
              <a:ext cx="4019" cy="50047"/>
            </a:xfrm>
            <a:custGeom>
              <a:avLst/>
              <a:gdLst/>
              <a:ahLst/>
              <a:cxnLst/>
              <a:rect l="l" t="t" r="r" b="b"/>
              <a:pathLst>
                <a:path w="268" h="3337" extrusionOk="0">
                  <a:moveTo>
                    <a:pt x="34" y="0"/>
                  </a:moveTo>
                  <a:cubicBezTo>
                    <a:pt x="1" y="567"/>
                    <a:pt x="1" y="1101"/>
                    <a:pt x="34" y="1668"/>
                  </a:cubicBezTo>
                  <a:cubicBezTo>
                    <a:pt x="34" y="2235"/>
                    <a:pt x="34" y="2769"/>
                    <a:pt x="134" y="3336"/>
                  </a:cubicBezTo>
                  <a:cubicBezTo>
                    <a:pt x="234" y="2769"/>
                    <a:pt x="268" y="2235"/>
                    <a:pt x="234" y="1668"/>
                  </a:cubicBezTo>
                  <a:cubicBezTo>
                    <a:pt x="234" y="1101"/>
                    <a:pt x="167" y="534"/>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5"/>
            <p:cNvSpPr/>
            <p:nvPr/>
          </p:nvSpPr>
          <p:spPr>
            <a:xfrm>
              <a:off x="1453912" y="2951839"/>
              <a:ext cx="113576" cy="27520"/>
            </a:xfrm>
            <a:custGeom>
              <a:avLst/>
              <a:gdLst/>
              <a:ahLst/>
              <a:cxnLst/>
              <a:rect l="l" t="t" r="r" b="b"/>
              <a:pathLst>
                <a:path w="7573" h="1835" extrusionOk="0">
                  <a:moveTo>
                    <a:pt x="7573" y="0"/>
                  </a:moveTo>
                  <a:lnTo>
                    <a:pt x="7573" y="0"/>
                  </a:lnTo>
                  <a:cubicBezTo>
                    <a:pt x="7172" y="33"/>
                    <a:pt x="6805" y="67"/>
                    <a:pt x="6438" y="167"/>
                  </a:cubicBezTo>
                  <a:cubicBezTo>
                    <a:pt x="5738" y="300"/>
                    <a:pt x="4771" y="467"/>
                    <a:pt x="3736" y="734"/>
                  </a:cubicBezTo>
                  <a:cubicBezTo>
                    <a:pt x="2669" y="967"/>
                    <a:pt x="1735" y="1234"/>
                    <a:pt x="1068" y="1468"/>
                  </a:cubicBezTo>
                  <a:cubicBezTo>
                    <a:pt x="701" y="1568"/>
                    <a:pt x="334" y="1668"/>
                    <a:pt x="0" y="1835"/>
                  </a:cubicBezTo>
                  <a:cubicBezTo>
                    <a:pt x="367" y="1768"/>
                    <a:pt x="734" y="1701"/>
                    <a:pt x="1101" y="1568"/>
                  </a:cubicBezTo>
                  <a:cubicBezTo>
                    <a:pt x="1768" y="1401"/>
                    <a:pt x="2702" y="1168"/>
                    <a:pt x="3770" y="901"/>
                  </a:cubicBezTo>
                  <a:cubicBezTo>
                    <a:pt x="4804" y="667"/>
                    <a:pt x="5771" y="434"/>
                    <a:pt x="6438" y="300"/>
                  </a:cubicBezTo>
                  <a:cubicBezTo>
                    <a:pt x="6839" y="234"/>
                    <a:pt x="7206" y="134"/>
                    <a:pt x="7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p:nvPr/>
          </p:nvSpPr>
          <p:spPr>
            <a:xfrm>
              <a:off x="1325860" y="3117741"/>
              <a:ext cx="269655" cy="220328"/>
            </a:xfrm>
            <a:custGeom>
              <a:avLst/>
              <a:gdLst/>
              <a:ahLst/>
              <a:cxnLst/>
              <a:rect l="l" t="t" r="r" b="b"/>
              <a:pathLst>
                <a:path w="17980" h="14691" extrusionOk="0">
                  <a:moveTo>
                    <a:pt x="13543" y="0"/>
                  </a:moveTo>
                  <a:cubicBezTo>
                    <a:pt x="13368" y="0"/>
                    <a:pt x="13190" y="4"/>
                    <a:pt x="13009" y="12"/>
                  </a:cubicBezTo>
                  <a:cubicBezTo>
                    <a:pt x="11408" y="112"/>
                    <a:pt x="9840" y="545"/>
                    <a:pt x="8373" y="1213"/>
                  </a:cubicBezTo>
                  <a:cubicBezTo>
                    <a:pt x="5871" y="2313"/>
                    <a:pt x="3536" y="3915"/>
                    <a:pt x="2035" y="6216"/>
                  </a:cubicBezTo>
                  <a:cubicBezTo>
                    <a:pt x="534" y="8518"/>
                    <a:pt x="0" y="11520"/>
                    <a:pt x="1134" y="14022"/>
                  </a:cubicBezTo>
                  <a:cubicBezTo>
                    <a:pt x="1234" y="14289"/>
                    <a:pt x="1401" y="14489"/>
                    <a:pt x="1635" y="14656"/>
                  </a:cubicBezTo>
                  <a:cubicBezTo>
                    <a:pt x="1729" y="14679"/>
                    <a:pt x="1828" y="14690"/>
                    <a:pt x="1928" y="14690"/>
                  </a:cubicBezTo>
                  <a:cubicBezTo>
                    <a:pt x="2110" y="14690"/>
                    <a:pt x="2296" y="14653"/>
                    <a:pt x="2468" y="14589"/>
                  </a:cubicBezTo>
                  <a:cubicBezTo>
                    <a:pt x="5304" y="13655"/>
                    <a:pt x="8173" y="12721"/>
                    <a:pt x="10808" y="11253"/>
                  </a:cubicBezTo>
                  <a:cubicBezTo>
                    <a:pt x="13443" y="9785"/>
                    <a:pt x="15811" y="7751"/>
                    <a:pt x="17212" y="5115"/>
                  </a:cubicBezTo>
                  <a:cubicBezTo>
                    <a:pt x="17579" y="4482"/>
                    <a:pt x="17813" y="3814"/>
                    <a:pt x="17879" y="3081"/>
                  </a:cubicBezTo>
                  <a:cubicBezTo>
                    <a:pt x="17980" y="2347"/>
                    <a:pt x="17746" y="1646"/>
                    <a:pt x="17246" y="1113"/>
                  </a:cubicBezTo>
                  <a:cubicBezTo>
                    <a:pt x="16121" y="254"/>
                    <a:pt x="14918" y="0"/>
                    <a:pt x="13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5"/>
            <p:cNvSpPr/>
            <p:nvPr/>
          </p:nvSpPr>
          <p:spPr>
            <a:xfrm>
              <a:off x="1348865" y="3129917"/>
              <a:ext cx="236151" cy="208120"/>
            </a:xfrm>
            <a:custGeom>
              <a:avLst/>
              <a:gdLst/>
              <a:ahLst/>
              <a:cxnLst/>
              <a:rect l="l" t="t" r="r" b="b"/>
              <a:pathLst>
                <a:path w="15746" h="13877" extrusionOk="0">
                  <a:moveTo>
                    <a:pt x="15745" y="0"/>
                  </a:moveTo>
                  <a:cubicBezTo>
                    <a:pt x="15678" y="0"/>
                    <a:pt x="15612" y="34"/>
                    <a:pt x="15545" y="67"/>
                  </a:cubicBezTo>
                  <a:lnTo>
                    <a:pt x="14944" y="234"/>
                  </a:lnTo>
                  <a:lnTo>
                    <a:pt x="14511" y="367"/>
                  </a:lnTo>
                  <a:cubicBezTo>
                    <a:pt x="14344" y="401"/>
                    <a:pt x="14177" y="467"/>
                    <a:pt x="14010" y="534"/>
                  </a:cubicBezTo>
                  <a:cubicBezTo>
                    <a:pt x="13610" y="701"/>
                    <a:pt x="13210" y="834"/>
                    <a:pt x="12743" y="1034"/>
                  </a:cubicBezTo>
                  <a:lnTo>
                    <a:pt x="12042" y="1335"/>
                  </a:lnTo>
                  <a:cubicBezTo>
                    <a:pt x="11809" y="1435"/>
                    <a:pt x="11542" y="1568"/>
                    <a:pt x="11309" y="1702"/>
                  </a:cubicBezTo>
                  <a:cubicBezTo>
                    <a:pt x="10775" y="1968"/>
                    <a:pt x="10241" y="2269"/>
                    <a:pt x="9674" y="2602"/>
                  </a:cubicBezTo>
                  <a:cubicBezTo>
                    <a:pt x="7272" y="4070"/>
                    <a:pt x="5137" y="5971"/>
                    <a:pt x="3370" y="8173"/>
                  </a:cubicBezTo>
                  <a:cubicBezTo>
                    <a:pt x="2969" y="8673"/>
                    <a:pt x="2569" y="9174"/>
                    <a:pt x="2269" y="9674"/>
                  </a:cubicBezTo>
                  <a:cubicBezTo>
                    <a:pt x="2102" y="9907"/>
                    <a:pt x="1935" y="10108"/>
                    <a:pt x="1802" y="10341"/>
                  </a:cubicBezTo>
                  <a:lnTo>
                    <a:pt x="1401" y="11008"/>
                  </a:lnTo>
                  <a:cubicBezTo>
                    <a:pt x="1135" y="11442"/>
                    <a:pt x="934" y="11842"/>
                    <a:pt x="768" y="12176"/>
                  </a:cubicBezTo>
                  <a:cubicBezTo>
                    <a:pt x="668" y="12342"/>
                    <a:pt x="568" y="12509"/>
                    <a:pt x="501" y="12676"/>
                  </a:cubicBezTo>
                  <a:cubicBezTo>
                    <a:pt x="434" y="12809"/>
                    <a:pt x="367" y="12943"/>
                    <a:pt x="334" y="13076"/>
                  </a:cubicBezTo>
                  <a:cubicBezTo>
                    <a:pt x="234" y="13310"/>
                    <a:pt x="134" y="13510"/>
                    <a:pt x="67" y="13677"/>
                  </a:cubicBezTo>
                  <a:cubicBezTo>
                    <a:pt x="34" y="13743"/>
                    <a:pt x="0" y="13810"/>
                    <a:pt x="0" y="13877"/>
                  </a:cubicBezTo>
                  <a:cubicBezTo>
                    <a:pt x="0" y="13877"/>
                    <a:pt x="34" y="13810"/>
                    <a:pt x="101" y="13677"/>
                  </a:cubicBezTo>
                  <a:cubicBezTo>
                    <a:pt x="167" y="13510"/>
                    <a:pt x="267" y="13343"/>
                    <a:pt x="367" y="13110"/>
                  </a:cubicBezTo>
                  <a:cubicBezTo>
                    <a:pt x="434" y="12976"/>
                    <a:pt x="501" y="12843"/>
                    <a:pt x="568" y="12676"/>
                  </a:cubicBezTo>
                  <a:cubicBezTo>
                    <a:pt x="668" y="12543"/>
                    <a:pt x="734" y="12376"/>
                    <a:pt x="834" y="12209"/>
                  </a:cubicBezTo>
                  <a:cubicBezTo>
                    <a:pt x="1035" y="11875"/>
                    <a:pt x="1235" y="11475"/>
                    <a:pt x="1502" y="11075"/>
                  </a:cubicBezTo>
                  <a:lnTo>
                    <a:pt x="1902" y="10408"/>
                  </a:lnTo>
                  <a:cubicBezTo>
                    <a:pt x="2069" y="10208"/>
                    <a:pt x="2235" y="9974"/>
                    <a:pt x="2369" y="9741"/>
                  </a:cubicBezTo>
                  <a:cubicBezTo>
                    <a:pt x="2702" y="9274"/>
                    <a:pt x="3069" y="8773"/>
                    <a:pt x="3470" y="8273"/>
                  </a:cubicBezTo>
                  <a:cubicBezTo>
                    <a:pt x="4370" y="7205"/>
                    <a:pt x="5371" y="6171"/>
                    <a:pt x="6405" y="5237"/>
                  </a:cubicBezTo>
                  <a:cubicBezTo>
                    <a:pt x="7472" y="4337"/>
                    <a:pt x="8573" y="3503"/>
                    <a:pt x="9774" y="2736"/>
                  </a:cubicBezTo>
                  <a:cubicBezTo>
                    <a:pt x="10341" y="2402"/>
                    <a:pt x="10842" y="2102"/>
                    <a:pt x="11375" y="1835"/>
                  </a:cubicBezTo>
                  <a:cubicBezTo>
                    <a:pt x="11642" y="1702"/>
                    <a:pt x="11876" y="1568"/>
                    <a:pt x="12109" y="1468"/>
                  </a:cubicBezTo>
                  <a:lnTo>
                    <a:pt x="12810" y="1134"/>
                  </a:lnTo>
                  <a:cubicBezTo>
                    <a:pt x="13243" y="934"/>
                    <a:pt x="13677" y="768"/>
                    <a:pt x="14010" y="634"/>
                  </a:cubicBezTo>
                  <a:lnTo>
                    <a:pt x="14511" y="434"/>
                  </a:lnTo>
                  <a:lnTo>
                    <a:pt x="14944" y="301"/>
                  </a:lnTo>
                  <a:lnTo>
                    <a:pt x="15545" y="100"/>
                  </a:lnTo>
                  <a:cubicBezTo>
                    <a:pt x="15612" y="67"/>
                    <a:pt x="15678" y="34"/>
                    <a:pt x="15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5"/>
            <p:cNvSpPr/>
            <p:nvPr/>
          </p:nvSpPr>
          <p:spPr>
            <a:xfrm>
              <a:off x="1340857" y="3210956"/>
              <a:ext cx="94064" cy="27520"/>
            </a:xfrm>
            <a:custGeom>
              <a:avLst/>
              <a:gdLst/>
              <a:ahLst/>
              <a:cxnLst/>
              <a:rect l="l" t="t" r="r" b="b"/>
              <a:pathLst>
                <a:path w="6272" h="1835" extrusionOk="0">
                  <a:moveTo>
                    <a:pt x="6272" y="0"/>
                  </a:moveTo>
                  <a:lnTo>
                    <a:pt x="6272" y="0"/>
                  </a:lnTo>
                  <a:cubicBezTo>
                    <a:pt x="5204" y="200"/>
                    <a:pt x="4137" y="467"/>
                    <a:pt x="3103" y="834"/>
                  </a:cubicBezTo>
                  <a:cubicBezTo>
                    <a:pt x="2069" y="1101"/>
                    <a:pt x="1035" y="1435"/>
                    <a:pt x="1" y="1835"/>
                  </a:cubicBezTo>
                  <a:cubicBezTo>
                    <a:pt x="1068" y="1601"/>
                    <a:pt x="2136" y="1301"/>
                    <a:pt x="3170" y="1001"/>
                  </a:cubicBezTo>
                  <a:cubicBezTo>
                    <a:pt x="4204" y="701"/>
                    <a:pt x="5271" y="367"/>
                    <a:pt x="6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5"/>
            <p:cNvSpPr/>
            <p:nvPr/>
          </p:nvSpPr>
          <p:spPr>
            <a:xfrm>
              <a:off x="1431898" y="3214960"/>
              <a:ext cx="4514" cy="99058"/>
            </a:xfrm>
            <a:custGeom>
              <a:avLst/>
              <a:gdLst/>
              <a:ahLst/>
              <a:cxnLst/>
              <a:rect l="l" t="t" r="r" b="b"/>
              <a:pathLst>
                <a:path w="301" h="6605" extrusionOk="0">
                  <a:moveTo>
                    <a:pt x="268" y="0"/>
                  </a:moveTo>
                  <a:cubicBezTo>
                    <a:pt x="201" y="300"/>
                    <a:pt x="168" y="634"/>
                    <a:pt x="134" y="934"/>
                  </a:cubicBezTo>
                  <a:cubicBezTo>
                    <a:pt x="101" y="1534"/>
                    <a:pt x="34" y="2368"/>
                    <a:pt x="34" y="3269"/>
                  </a:cubicBezTo>
                  <a:lnTo>
                    <a:pt x="34" y="5604"/>
                  </a:lnTo>
                  <a:cubicBezTo>
                    <a:pt x="1" y="5938"/>
                    <a:pt x="34" y="6271"/>
                    <a:pt x="101" y="6605"/>
                  </a:cubicBezTo>
                  <a:cubicBezTo>
                    <a:pt x="134" y="6271"/>
                    <a:pt x="134" y="5938"/>
                    <a:pt x="134" y="5604"/>
                  </a:cubicBezTo>
                  <a:cubicBezTo>
                    <a:pt x="168" y="4970"/>
                    <a:pt x="168" y="4170"/>
                    <a:pt x="201" y="3302"/>
                  </a:cubicBezTo>
                  <a:cubicBezTo>
                    <a:pt x="234" y="2402"/>
                    <a:pt x="234" y="1601"/>
                    <a:pt x="268" y="967"/>
                  </a:cubicBezTo>
                  <a:cubicBezTo>
                    <a:pt x="301" y="634"/>
                    <a:pt x="301" y="3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5"/>
            <p:cNvSpPr/>
            <p:nvPr/>
          </p:nvSpPr>
          <p:spPr>
            <a:xfrm>
              <a:off x="1512937" y="3156430"/>
              <a:ext cx="9028" cy="112571"/>
            </a:xfrm>
            <a:custGeom>
              <a:avLst/>
              <a:gdLst/>
              <a:ahLst/>
              <a:cxnLst/>
              <a:rect l="l" t="t" r="r" b="b"/>
              <a:pathLst>
                <a:path w="602" h="7506" extrusionOk="0">
                  <a:moveTo>
                    <a:pt x="34" y="0"/>
                  </a:moveTo>
                  <a:cubicBezTo>
                    <a:pt x="1" y="0"/>
                    <a:pt x="67" y="1668"/>
                    <a:pt x="201" y="3736"/>
                  </a:cubicBezTo>
                  <a:cubicBezTo>
                    <a:pt x="368" y="5838"/>
                    <a:pt x="501" y="7506"/>
                    <a:pt x="568" y="7506"/>
                  </a:cubicBezTo>
                  <a:cubicBezTo>
                    <a:pt x="601" y="7506"/>
                    <a:pt x="534" y="5838"/>
                    <a:pt x="401" y="3736"/>
                  </a:cubicBezTo>
                  <a:cubicBezTo>
                    <a:pt x="234" y="1668"/>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5"/>
            <p:cNvSpPr/>
            <p:nvPr/>
          </p:nvSpPr>
          <p:spPr>
            <a:xfrm>
              <a:off x="1411893" y="3153101"/>
              <a:ext cx="101563" cy="4544"/>
            </a:xfrm>
            <a:custGeom>
              <a:avLst/>
              <a:gdLst/>
              <a:ahLst/>
              <a:cxnLst/>
              <a:rect l="l" t="t" r="r" b="b"/>
              <a:pathLst>
                <a:path w="6772" h="303" extrusionOk="0">
                  <a:moveTo>
                    <a:pt x="556" y="0"/>
                  </a:moveTo>
                  <a:cubicBezTo>
                    <a:pt x="364" y="0"/>
                    <a:pt x="176" y="16"/>
                    <a:pt x="0" y="55"/>
                  </a:cubicBezTo>
                  <a:cubicBezTo>
                    <a:pt x="301" y="89"/>
                    <a:pt x="634" y="122"/>
                    <a:pt x="968" y="122"/>
                  </a:cubicBezTo>
                  <a:cubicBezTo>
                    <a:pt x="1602" y="156"/>
                    <a:pt x="2436" y="222"/>
                    <a:pt x="3370" y="256"/>
                  </a:cubicBezTo>
                  <a:cubicBezTo>
                    <a:pt x="4304" y="256"/>
                    <a:pt x="5171" y="289"/>
                    <a:pt x="5771" y="289"/>
                  </a:cubicBezTo>
                  <a:cubicBezTo>
                    <a:pt x="5869" y="299"/>
                    <a:pt x="5967" y="303"/>
                    <a:pt x="6064" y="303"/>
                  </a:cubicBezTo>
                  <a:cubicBezTo>
                    <a:pt x="6300" y="303"/>
                    <a:pt x="6536" y="279"/>
                    <a:pt x="6772" y="256"/>
                  </a:cubicBezTo>
                  <a:cubicBezTo>
                    <a:pt x="6438" y="189"/>
                    <a:pt x="6105" y="156"/>
                    <a:pt x="5771" y="156"/>
                  </a:cubicBezTo>
                  <a:cubicBezTo>
                    <a:pt x="5171" y="122"/>
                    <a:pt x="4304" y="89"/>
                    <a:pt x="3370" y="55"/>
                  </a:cubicBezTo>
                  <a:cubicBezTo>
                    <a:pt x="2436" y="22"/>
                    <a:pt x="1602" y="22"/>
                    <a:pt x="968" y="22"/>
                  </a:cubicBezTo>
                  <a:cubicBezTo>
                    <a:pt x="830" y="8"/>
                    <a:pt x="691"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5"/>
            <p:cNvSpPr/>
            <p:nvPr/>
          </p:nvSpPr>
          <p:spPr>
            <a:xfrm>
              <a:off x="1621989" y="3172941"/>
              <a:ext cx="53541" cy="287667"/>
            </a:xfrm>
            <a:custGeom>
              <a:avLst/>
              <a:gdLst/>
              <a:ahLst/>
              <a:cxnLst/>
              <a:rect l="l" t="t" r="r" b="b"/>
              <a:pathLst>
                <a:path w="3570" h="19181" extrusionOk="0">
                  <a:moveTo>
                    <a:pt x="3570" y="0"/>
                  </a:moveTo>
                  <a:cubicBezTo>
                    <a:pt x="3536" y="0"/>
                    <a:pt x="3503" y="67"/>
                    <a:pt x="3470" y="200"/>
                  </a:cubicBezTo>
                  <a:lnTo>
                    <a:pt x="3236" y="734"/>
                  </a:lnTo>
                  <a:cubicBezTo>
                    <a:pt x="3036" y="1168"/>
                    <a:pt x="2769" y="1868"/>
                    <a:pt x="2502" y="2702"/>
                  </a:cubicBezTo>
                  <a:cubicBezTo>
                    <a:pt x="2202" y="3536"/>
                    <a:pt x="1835" y="4537"/>
                    <a:pt x="1568" y="5671"/>
                  </a:cubicBezTo>
                  <a:cubicBezTo>
                    <a:pt x="1268" y="6805"/>
                    <a:pt x="968" y="8072"/>
                    <a:pt x="734" y="9407"/>
                  </a:cubicBezTo>
                  <a:cubicBezTo>
                    <a:pt x="501" y="10741"/>
                    <a:pt x="301" y="12009"/>
                    <a:pt x="201" y="13209"/>
                  </a:cubicBezTo>
                  <a:cubicBezTo>
                    <a:pt x="101" y="14377"/>
                    <a:pt x="67" y="15444"/>
                    <a:pt x="34" y="16312"/>
                  </a:cubicBezTo>
                  <a:cubicBezTo>
                    <a:pt x="0" y="17179"/>
                    <a:pt x="0" y="17913"/>
                    <a:pt x="34" y="18380"/>
                  </a:cubicBezTo>
                  <a:cubicBezTo>
                    <a:pt x="34" y="18613"/>
                    <a:pt x="34" y="18813"/>
                    <a:pt x="34" y="18980"/>
                  </a:cubicBezTo>
                  <a:cubicBezTo>
                    <a:pt x="34" y="19047"/>
                    <a:pt x="67" y="19114"/>
                    <a:pt x="67" y="19180"/>
                  </a:cubicBezTo>
                  <a:cubicBezTo>
                    <a:pt x="101" y="19080"/>
                    <a:pt x="101" y="19014"/>
                    <a:pt x="101" y="18947"/>
                  </a:cubicBezTo>
                  <a:lnTo>
                    <a:pt x="101" y="18380"/>
                  </a:lnTo>
                  <a:cubicBezTo>
                    <a:pt x="67" y="17879"/>
                    <a:pt x="101" y="17179"/>
                    <a:pt x="134" y="16312"/>
                  </a:cubicBezTo>
                  <a:cubicBezTo>
                    <a:pt x="167" y="15411"/>
                    <a:pt x="234" y="14344"/>
                    <a:pt x="367" y="13209"/>
                  </a:cubicBezTo>
                  <a:cubicBezTo>
                    <a:pt x="467" y="12042"/>
                    <a:pt x="634" y="10774"/>
                    <a:pt x="901" y="9440"/>
                  </a:cubicBezTo>
                  <a:cubicBezTo>
                    <a:pt x="1135" y="8106"/>
                    <a:pt x="1401" y="6838"/>
                    <a:pt x="1735" y="5704"/>
                  </a:cubicBezTo>
                  <a:cubicBezTo>
                    <a:pt x="2035" y="4570"/>
                    <a:pt x="2335" y="3569"/>
                    <a:pt x="2602" y="2735"/>
                  </a:cubicBezTo>
                  <a:cubicBezTo>
                    <a:pt x="2869" y="1901"/>
                    <a:pt x="3136" y="1201"/>
                    <a:pt x="3303" y="734"/>
                  </a:cubicBezTo>
                  <a:cubicBezTo>
                    <a:pt x="3370" y="534"/>
                    <a:pt x="3436" y="334"/>
                    <a:pt x="3503" y="200"/>
                  </a:cubicBezTo>
                  <a:cubicBezTo>
                    <a:pt x="3503" y="133"/>
                    <a:pt x="3536" y="67"/>
                    <a:pt x="3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5"/>
            <p:cNvSpPr/>
            <p:nvPr/>
          </p:nvSpPr>
          <p:spPr>
            <a:xfrm>
              <a:off x="1567463" y="3314504"/>
              <a:ext cx="67549" cy="59045"/>
            </a:xfrm>
            <a:custGeom>
              <a:avLst/>
              <a:gdLst/>
              <a:ahLst/>
              <a:cxnLst/>
              <a:rect l="l" t="t" r="r" b="b"/>
              <a:pathLst>
                <a:path w="4504" h="3937" extrusionOk="0">
                  <a:moveTo>
                    <a:pt x="4504" y="0"/>
                  </a:moveTo>
                  <a:cubicBezTo>
                    <a:pt x="4270" y="167"/>
                    <a:pt x="4037" y="367"/>
                    <a:pt x="3837" y="567"/>
                  </a:cubicBezTo>
                  <a:lnTo>
                    <a:pt x="2235" y="1968"/>
                  </a:lnTo>
                  <a:lnTo>
                    <a:pt x="634" y="3336"/>
                  </a:lnTo>
                  <a:cubicBezTo>
                    <a:pt x="401" y="3536"/>
                    <a:pt x="201" y="3736"/>
                    <a:pt x="1" y="3936"/>
                  </a:cubicBezTo>
                  <a:cubicBezTo>
                    <a:pt x="267" y="3803"/>
                    <a:pt x="501" y="3636"/>
                    <a:pt x="734" y="3436"/>
                  </a:cubicBezTo>
                  <a:cubicBezTo>
                    <a:pt x="1168" y="3102"/>
                    <a:pt x="1735" y="2635"/>
                    <a:pt x="2369" y="2102"/>
                  </a:cubicBezTo>
                  <a:cubicBezTo>
                    <a:pt x="2969" y="1568"/>
                    <a:pt x="3536" y="1034"/>
                    <a:pt x="3903" y="667"/>
                  </a:cubicBezTo>
                  <a:cubicBezTo>
                    <a:pt x="4137" y="467"/>
                    <a:pt x="4337" y="234"/>
                    <a:pt x="4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5"/>
            <p:cNvSpPr/>
            <p:nvPr/>
          </p:nvSpPr>
          <p:spPr>
            <a:xfrm>
              <a:off x="1642504" y="3280988"/>
              <a:ext cx="62540" cy="90555"/>
            </a:xfrm>
            <a:custGeom>
              <a:avLst/>
              <a:gdLst/>
              <a:ahLst/>
              <a:cxnLst/>
              <a:rect l="l" t="t" r="r" b="b"/>
              <a:pathLst>
                <a:path w="4170" h="6038" extrusionOk="0">
                  <a:moveTo>
                    <a:pt x="0" y="0"/>
                  </a:moveTo>
                  <a:lnTo>
                    <a:pt x="0" y="0"/>
                  </a:lnTo>
                  <a:cubicBezTo>
                    <a:pt x="167" y="300"/>
                    <a:pt x="367" y="601"/>
                    <a:pt x="601" y="901"/>
                  </a:cubicBezTo>
                  <a:lnTo>
                    <a:pt x="2068" y="3002"/>
                  </a:lnTo>
                  <a:lnTo>
                    <a:pt x="3569" y="5137"/>
                  </a:lnTo>
                  <a:cubicBezTo>
                    <a:pt x="3736" y="5471"/>
                    <a:pt x="3936" y="5738"/>
                    <a:pt x="4170" y="6038"/>
                  </a:cubicBezTo>
                  <a:cubicBezTo>
                    <a:pt x="4036" y="5704"/>
                    <a:pt x="3870" y="5371"/>
                    <a:pt x="3669" y="5104"/>
                  </a:cubicBezTo>
                  <a:cubicBezTo>
                    <a:pt x="3302" y="4537"/>
                    <a:pt x="2802" y="3736"/>
                    <a:pt x="2235" y="2902"/>
                  </a:cubicBezTo>
                  <a:cubicBezTo>
                    <a:pt x="1668" y="2068"/>
                    <a:pt x="1101" y="1368"/>
                    <a:pt x="701" y="834"/>
                  </a:cubicBezTo>
                  <a:cubicBezTo>
                    <a:pt x="467" y="534"/>
                    <a:pt x="234" y="2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5"/>
            <p:cNvSpPr/>
            <p:nvPr/>
          </p:nvSpPr>
          <p:spPr>
            <a:xfrm>
              <a:off x="1561960" y="3192901"/>
              <a:ext cx="106572" cy="68104"/>
            </a:xfrm>
            <a:custGeom>
              <a:avLst/>
              <a:gdLst/>
              <a:ahLst/>
              <a:cxnLst/>
              <a:rect l="l" t="t" r="r" b="b"/>
              <a:pathLst>
                <a:path w="7106" h="4541" extrusionOk="0">
                  <a:moveTo>
                    <a:pt x="7098" y="0"/>
                  </a:moveTo>
                  <a:cubicBezTo>
                    <a:pt x="6971" y="0"/>
                    <a:pt x="5409" y="977"/>
                    <a:pt x="3503" y="2205"/>
                  </a:cubicBezTo>
                  <a:cubicBezTo>
                    <a:pt x="1568" y="3439"/>
                    <a:pt x="1" y="4507"/>
                    <a:pt x="34" y="4540"/>
                  </a:cubicBezTo>
                  <a:cubicBezTo>
                    <a:pt x="35" y="4540"/>
                    <a:pt x="36" y="4541"/>
                    <a:pt x="37" y="4541"/>
                  </a:cubicBezTo>
                  <a:cubicBezTo>
                    <a:pt x="121" y="4541"/>
                    <a:pt x="1701" y="3585"/>
                    <a:pt x="3603" y="2338"/>
                  </a:cubicBezTo>
                  <a:cubicBezTo>
                    <a:pt x="5571" y="1104"/>
                    <a:pt x="7106" y="37"/>
                    <a:pt x="7106" y="3"/>
                  </a:cubicBezTo>
                  <a:cubicBezTo>
                    <a:pt x="7105" y="1"/>
                    <a:pt x="7102" y="0"/>
                    <a:pt x="7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5"/>
            <p:cNvSpPr/>
            <p:nvPr/>
          </p:nvSpPr>
          <p:spPr>
            <a:xfrm>
              <a:off x="1665508" y="3196440"/>
              <a:ext cx="69048" cy="67564"/>
            </a:xfrm>
            <a:custGeom>
              <a:avLst/>
              <a:gdLst/>
              <a:ahLst/>
              <a:cxnLst/>
              <a:rect l="l" t="t" r="r" b="b"/>
              <a:pathLst>
                <a:path w="4604" h="4505" extrusionOk="0">
                  <a:moveTo>
                    <a:pt x="1" y="1"/>
                  </a:moveTo>
                  <a:cubicBezTo>
                    <a:pt x="701" y="835"/>
                    <a:pt x="1435" y="1602"/>
                    <a:pt x="2235" y="2336"/>
                  </a:cubicBezTo>
                  <a:cubicBezTo>
                    <a:pt x="2969" y="3103"/>
                    <a:pt x="3770" y="3837"/>
                    <a:pt x="4604" y="4504"/>
                  </a:cubicBezTo>
                  <a:cubicBezTo>
                    <a:pt x="3903" y="3703"/>
                    <a:pt x="3136" y="2936"/>
                    <a:pt x="2336" y="2202"/>
                  </a:cubicBezTo>
                  <a:cubicBezTo>
                    <a:pt x="1602" y="1435"/>
                    <a:pt x="801" y="7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a:off x="1751046" y="3115536"/>
              <a:ext cx="294671" cy="147470"/>
            </a:xfrm>
            <a:custGeom>
              <a:avLst/>
              <a:gdLst/>
              <a:ahLst/>
              <a:cxnLst/>
              <a:rect l="l" t="t" r="r" b="b"/>
              <a:pathLst>
                <a:path w="19648" h="9833" extrusionOk="0">
                  <a:moveTo>
                    <a:pt x="8610" y="1"/>
                  </a:moveTo>
                  <a:cubicBezTo>
                    <a:pt x="6939" y="1"/>
                    <a:pt x="5294" y="399"/>
                    <a:pt x="3937" y="1360"/>
                  </a:cubicBezTo>
                  <a:cubicBezTo>
                    <a:pt x="1378" y="3121"/>
                    <a:pt x="441" y="6704"/>
                    <a:pt x="5" y="9799"/>
                  </a:cubicBezTo>
                  <a:lnTo>
                    <a:pt x="5" y="9799"/>
                  </a:lnTo>
                  <a:lnTo>
                    <a:pt x="1335" y="9699"/>
                  </a:lnTo>
                  <a:cubicBezTo>
                    <a:pt x="2269" y="9632"/>
                    <a:pt x="3203" y="9332"/>
                    <a:pt x="4037" y="8865"/>
                  </a:cubicBezTo>
                  <a:cubicBezTo>
                    <a:pt x="4437" y="8631"/>
                    <a:pt x="4871" y="8398"/>
                    <a:pt x="5304" y="8231"/>
                  </a:cubicBezTo>
                  <a:cubicBezTo>
                    <a:pt x="6972" y="7564"/>
                    <a:pt x="8807" y="7697"/>
                    <a:pt x="10575" y="7597"/>
                  </a:cubicBezTo>
                  <a:cubicBezTo>
                    <a:pt x="13510" y="7431"/>
                    <a:pt x="16346" y="6730"/>
                    <a:pt x="18981" y="5463"/>
                  </a:cubicBezTo>
                  <a:cubicBezTo>
                    <a:pt x="19148" y="5362"/>
                    <a:pt x="19281" y="5262"/>
                    <a:pt x="19348" y="5129"/>
                  </a:cubicBezTo>
                  <a:cubicBezTo>
                    <a:pt x="19648" y="4629"/>
                    <a:pt x="19114" y="4162"/>
                    <a:pt x="18681" y="3895"/>
                  </a:cubicBezTo>
                  <a:cubicBezTo>
                    <a:pt x="16412" y="2494"/>
                    <a:pt x="14111" y="1093"/>
                    <a:pt x="11576" y="392"/>
                  </a:cubicBezTo>
                  <a:cubicBezTo>
                    <a:pt x="10615" y="143"/>
                    <a:pt x="9608" y="1"/>
                    <a:pt x="8610" y="1"/>
                  </a:cubicBezTo>
                  <a:close/>
                  <a:moveTo>
                    <a:pt x="5" y="9799"/>
                  </a:moveTo>
                  <a:lnTo>
                    <a:pt x="1" y="9799"/>
                  </a:lnTo>
                  <a:lnTo>
                    <a:pt x="1" y="9832"/>
                  </a:lnTo>
                  <a:cubicBezTo>
                    <a:pt x="2" y="9821"/>
                    <a:pt x="4" y="9810"/>
                    <a:pt x="5" y="97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5"/>
            <p:cNvSpPr/>
            <p:nvPr/>
          </p:nvSpPr>
          <p:spPr>
            <a:xfrm>
              <a:off x="1751541" y="3134551"/>
              <a:ext cx="290682" cy="128949"/>
            </a:xfrm>
            <a:custGeom>
              <a:avLst/>
              <a:gdLst/>
              <a:ahLst/>
              <a:cxnLst/>
              <a:rect l="l" t="t" r="r" b="b"/>
              <a:pathLst>
                <a:path w="19382" h="8598" extrusionOk="0">
                  <a:moveTo>
                    <a:pt x="9269" y="1"/>
                  </a:moveTo>
                  <a:cubicBezTo>
                    <a:pt x="8782" y="1"/>
                    <a:pt x="8294" y="31"/>
                    <a:pt x="7807" y="92"/>
                  </a:cubicBezTo>
                  <a:cubicBezTo>
                    <a:pt x="6172" y="258"/>
                    <a:pt x="4638" y="926"/>
                    <a:pt x="3403" y="1993"/>
                  </a:cubicBezTo>
                  <a:cubicBezTo>
                    <a:pt x="2469" y="2894"/>
                    <a:pt x="1702" y="3994"/>
                    <a:pt x="1168" y="5195"/>
                  </a:cubicBezTo>
                  <a:cubicBezTo>
                    <a:pt x="835" y="5996"/>
                    <a:pt x="501" y="6830"/>
                    <a:pt x="268" y="7664"/>
                  </a:cubicBezTo>
                  <a:cubicBezTo>
                    <a:pt x="168" y="7931"/>
                    <a:pt x="101" y="8164"/>
                    <a:pt x="34" y="8364"/>
                  </a:cubicBezTo>
                  <a:cubicBezTo>
                    <a:pt x="34" y="8431"/>
                    <a:pt x="1" y="8531"/>
                    <a:pt x="1" y="8598"/>
                  </a:cubicBezTo>
                  <a:cubicBezTo>
                    <a:pt x="34" y="8531"/>
                    <a:pt x="68" y="8431"/>
                    <a:pt x="68" y="8364"/>
                  </a:cubicBezTo>
                  <a:cubicBezTo>
                    <a:pt x="134" y="8197"/>
                    <a:pt x="234" y="7964"/>
                    <a:pt x="335" y="7697"/>
                  </a:cubicBezTo>
                  <a:cubicBezTo>
                    <a:pt x="601" y="6863"/>
                    <a:pt x="935" y="6029"/>
                    <a:pt x="1302" y="5229"/>
                  </a:cubicBezTo>
                  <a:cubicBezTo>
                    <a:pt x="1802" y="4061"/>
                    <a:pt x="2569" y="2994"/>
                    <a:pt x="3537" y="2093"/>
                  </a:cubicBezTo>
                  <a:cubicBezTo>
                    <a:pt x="4738" y="1092"/>
                    <a:pt x="6239" y="459"/>
                    <a:pt x="7807" y="258"/>
                  </a:cubicBezTo>
                  <a:cubicBezTo>
                    <a:pt x="8281" y="209"/>
                    <a:pt x="8755" y="183"/>
                    <a:pt x="9226" y="183"/>
                  </a:cubicBezTo>
                  <a:cubicBezTo>
                    <a:pt x="10347" y="183"/>
                    <a:pt x="11453" y="330"/>
                    <a:pt x="12510" y="659"/>
                  </a:cubicBezTo>
                  <a:cubicBezTo>
                    <a:pt x="13777" y="992"/>
                    <a:pt x="14978" y="1459"/>
                    <a:pt x="16146" y="2060"/>
                  </a:cubicBezTo>
                  <a:cubicBezTo>
                    <a:pt x="17147" y="2527"/>
                    <a:pt x="17947" y="2960"/>
                    <a:pt x="18514" y="3261"/>
                  </a:cubicBezTo>
                  <a:lnTo>
                    <a:pt x="19148" y="3594"/>
                  </a:lnTo>
                  <a:cubicBezTo>
                    <a:pt x="19215" y="3627"/>
                    <a:pt x="19281" y="3661"/>
                    <a:pt x="19381" y="3694"/>
                  </a:cubicBezTo>
                  <a:cubicBezTo>
                    <a:pt x="19281" y="3627"/>
                    <a:pt x="19215" y="3561"/>
                    <a:pt x="19148" y="3527"/>
                  </a:cubicBezTo>
                  <a:lnTo>
                    <a:pt x="18548" y="3160"/>
                  </a:lnTo>
                  <a:cubicBezTo>
                    <a:pt x="17980" y="2860"/>
                    <a:pt x="17213" y="2427"/>
                    <a:pt x="16213" y="1926"/>
                  </a:cubicBezTo>
                  <a:cubicBezTo>
                    <a:pt x="15045" y="1326"/>
                    <a:pt x="13811" y="825"/>
                    <a:pt x="12577" y="459"/>
                  </a:cubicBezTo>
                  <a:cubicBezTo>
                    <a:pt x="11486" y="157"/>
                    <a:pt x="10380" y="1"/>
                    <a:pt x="9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5"/>
            <p:cNvSpPr/>
            <p:nvPr/>
          </p:nvSpPr>
          <p:spPr>
            <a:xfrm>
              <a:off x="1877598" y="3137400"/>
              <a:ext cx="116591" cy="78587"/>
            </a:xfrm>
            <a:custGeom>
              <a:avLst/>
              <a:gdLst/>
              <a:ahLst/>
              <a:cxnLst/>
              <a:rect l="l" t="t" r="r" b="b"/>
              <a:pathLst>
                <a:path w="7774" h="5240" extrusionOk="0">
                  <a:moveTo>
                    <a:pt x="3" y="1"/>
                  </a:moveTo>
                  <a:cubicBezTo>
                    <a:pt x="2" y="1"/>
                    <a:pt x="1" y="1"/>
                    <a:pt x="1" y="2"/>
                  </a:cubicBezTo>
                  <a:cubicBezTo>
                    <a:pt x="1" y="68"/>
                    <a:pt x="1702" y="1269"/>
                    <a:pt x="3837" y="2704"/>
                  </a:cubicBezTo>
                  <a:cubicBezTo>
                    <a:pt x="5941" y="4117"/>
                    <a:pt x="7657" y="5239"/>
                    <a:pt x="7737" y="5239"/>
                  </a:cubicBezTo>
                  <a:cubicBezTo>
                    <a:pt x="7739" y="5239"/>
                    <a:pt x="7739" y="5239"/>
                    <a:pt x="7740" y="5239"/>
                  </a:cubicBezTo>
                  <a:cubicBezTo>
                    <a:pt x="7773" y="5172"/>
                    <a:pt x="6072" y="3971"/>
                    <a:pt x="3937" y="2537"/>
                  </a:cubicBezTo>
                  <a:cubicBezTo>
                    <a:pt x="1833" y="1123"/>
                    <a:pt x="85" y="1"/>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a:off x="1927131" y="3136411"/>
              <a:ext cx="38529" cy="3779"/>
            </a:xfrm>
            <a:custGeom>
              <a:avLst/>
              <a:gdLst/>
              <a:ahLst/>
              <a:cxnLst/>
              <a:rect l="l" t="t" r="r" b="b"/>
              <a:pathLst>
                <a:path w="2569" h="252" extrusionOk="0">
                  <a:moveTo>
                    <a:pt x="2569" y="1"/>
                  </a:moveTo>
                  <a:cubicBezTo>
                    <a:pt x="2135" y="1"/>
                    <a:pt x="1702" y="1"/>
                    <a:pt x="1268" y="68"/>
                  </a:cubicBezTo>
                  <a:cubicBezTo>
                    <a:pt x="834" y="101"/>
                    <a:pt x="401" y="134"/>
                    <a:pt x="0" y="201"/>
                  </a:cubicBezTo>
                  <a:cubicBezTo>
                    <a:pt x="217" y="234"/>
                    <a:pt x="434" y="251"/>
                    <a:pt x="651" y="251"/>
                  </a:cubicBezTo>
                  <a:cubicBezTo>
                    <a:pt x="868" y="251"/>
                    <a:pt x="1084" y="234"/>
                    <a:pt x="1301" y="201"/>
                  </a:cubicBezTo>
                  <a:cubicBezTo>
                    <a:pt x="1735" y="201"/>
                    <a:pt x="2169" y="134"/>
                    <a:pt x="2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1831080" y="3121415"/>
              <a:ext cx="19527" cy="26021"/>
            </a:xfrm>
            <a:custGeom>
              <a:avLst/>
              <a:gdLst/>
              <a:ahLst/>
              <a:cxnLst/>
              <a:rect l="l" t="t" r="r" b="b"/>
              <a:pathLst>
                <a:path w="1302" h="1735" extrusionOk="0">
                  <a:moveTo>
                    <a:pt x="1302" y="0"/>
                  </a:moveTo>
                  <a:lnTo>
                    <a:pt x="1302" y="0"/>
                  </a:lnTo>
                  <a:cubicBezTo>
                    <a:pt x="1035" y="234"/>
                    <a:pt x="768" y="501"/>
                    <a:pt x="568" y="834"/>
                  </a:cubicBezTo>
                  <a:cubicBezTo>
                    <a:pt x="334" y="1101"/>
                    <a:pt x="134" y="1401"/>
                    <a:pt x="1" y="1735"/>
                  </a:cubicBezTo>
                  <a:cubicBezTo>
                    <a:pt x="268" y="1468"/>
                    <a:pt x="534" y="1201"/>
                    <a:pt x="735" y="901"/>
                  </a:cubicBezTo>
                  <a:cubicBezTo>
                    <a:pt x="968" y="601"/>
                    <a:pt x="1168" y="30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1794565" y="3174441"/>
              <a:ext cx="79562" cy="57035"/>
            </a:xfrm>
            <a:custGeom>
              <a:avLst/>
              <a:gdLst/>
              <a:ahLst/>
              <a:cxnLst/>
              <a:rect l="l" t="t" r="r" b="b"/>
              <a:pathLst>
                <a:path w="5305" h="3803" extrusionOk="0">
                  <a:moveTo>
                    <a:pt x="1" y="0"/>
                  </a:moveTo>
                  <a:cubicBezTo>
                    <a:pt x="201" y="234"/>
                    <a:pt x="434" y="467"/>
                    <a:pt x="701" y="634"/>
                  </a:cubicBezTo>
                  <a:cubicBezTo>
                    <a:pt x="1168" y="1001"/>
                    <a:pt x="1835" y="1501"/>
                    <a:pt x="2536" y="2035"/>
                  </a:cubicBezTo>
                  <a:cubicBezTo>
                    <a:pt x="3270" y="2569"/>
                    <a:pt x="3970" y="3002"/>
                    <a:pt x="4471" y="3336"/>
                  </a:cubicBezTo>
                  <a:cubicBezTo>
                    <a:pt x="4737" y="3503"/>
                    <a:pt x="5004" y="3669"/>
                    <a:pt x="5304" y="3803"/>
                  </a:cubicBezTo>
                  <a:cubicBezTo>
                    <a:pt x="5071" y="3569"/>
                    <a:pt x="4804" y="3369"/>
                    <a:pt x="4537" y="3236"/>
                  </a:cubicBezTo>
                  <a:cubicBezTo>
                    <a:pt x="4037" y="2902"/>
                    <a:pt x="3370" y="2435"/>
                    <a:pt x="2636" y="1901"/>
                  </a:cubicBezTo>
                  <a:lnTo>
                    <a:pt x="768" y="534"/>
                  </a:lnTo>
                  <a:cubicBezTo>
                    <a:pt x="534" y="334"/>
                    <a:pt x="268" y="1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1730531" y="3339187"/>
              <a:ext cx="218649" cy="247474"/>
            </a:xfrm>
            <a:custGeom>
              <a:avLst/>
              <a:gdLst/>
              <a:ahLst/>
              <a:cxnLst/>
              <a:rect l="l" t="t" r="r" b="b"/>
              <a:pathLst>
                <a:path w="14579" h="16501" extrusionOk="0">
                  <a:moveTo>
                    <a:pt x="4536" y="1"/>
                  </a:moveTo>
                  <a:cubicBezTo>
                    <a:pt x="4013" y="1"/>
                    <a:pt x="3554" y="111"/>
                    <a:pt x="3337" y="589"/>
                  </a:cubicBezTo>
                  <a:lnTo>
                    <a:pt x="3337" y="622"/>
                  </a:lnTo>
                  <a:cubicBezTo>
                    <a:pt x="3194" y="585"/>
                    <a:pt x="3048" y="567"/>
                    <a:pt x="2901" y="567"/>
                  </a:cubicBezTo>
                  <a:cubicBezTo>
                    <a:pt x="1740" y="567"/>
                    <a:pt x="505" y="1669"/>
                    <a:pt x="268" y="2824"/>
                  </a:cubicBezTo>
                  <a:cubicBezTo>
                    <a:pt x="1" y="4092"/>
                    <a:pt x="501" y="5426"/>
                    <a:pt x="1068" y="6627"/>
                  </a:cubicBezTo>
                  <a:cubicBezTo>
                    <a:pt x="2269" y="9295"/>
                    <a:pt x="4071" y="11664"/>
                    <a:pt x="6339" y="13532"/>
                  </a:cubicBezTo>
                  <a:cubicBezTo>
                    <a:pt x="8640" y="15400"/>
                    <a:pt x="11476" y="16467"/>
                    <a:pt x="14445" y="16500"/>
                  </a:cubicBezTo>
                  <a:cubicBezTo>
                    <a:pt x="13878" y="13999"/>
                    <a:pt x="14578" y="11363"/>
                    <a:pt x="14278" y="8828"/>
                  </a:cubicBezTo>
                  <a:cubicBezTo>
                    <a:pt x="13711" y="4192"/>
                    <a:pt x="10041" y="556"/>
                    <a:pt x="5405" y="55"/>
                  </a:cubicBezTo>
                  <a:cubicBezTo>
                    <a:pt x="5115" y="32"/>
                    <a:pt x="4816" y="1"/>
                    <a:pt x="4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p:nvPr/>
          </p:nvSpPr>
          <p:spPr>
            <a:xfrm>
              <a:off x="1781068" y="3348020"/>
              <a:ext cx="166097" cy="238640"/>
            </a:xfrm>
            <a:custGeom>
              <a:avLst/>
              <a:gdLst/>
              <a:ahLst/>
              <a:cxnLst/>
              <a:rect l="l" t="t" r="r" b="b"/>
              <a:pathLst>
                <a:path w="11075" h="15912" extrusionOk="0">
                  <a:moveTo>
                    <a:pt x="0" y="0"/>
                  </a:moveTo>
                  <a:cubicBezTo>
                    <a:pt x="0" y="67"/>
                    <a:pt x="0" y="133"/>
                    <a:pt x="33" y="200"/>
                  </a:cubicBezTo>
                  <a:cubicBezTo>
                    <a:pt x="67" y="367"/>
                    <a:pt x="133" y="567"/>
                    <a:pt x="200" y="734"/>
                  </a:cubicBezTo>
                  <a:cubicBezTo>
                    <a:pt x="434" y="1401"/>
                    <a:pt x="767" y="2035"/>
                    <a:pt x="1168" y="2602"/>
                  </a:cubicBezTo>
                  <a:cubicBezTo>
                    <a:pt x="1768" y="3469"/>
                    <a:pt x="2435" y="4270"/>
                    <a:pt x="3169" y="5004"/>
                  </a:cubicBezTo>
                  <a:cubicBezTo>
                    <a:pt x="4003" y="5871"/>
                    <a:pt x="4937" y="6772"/>
                    <a:pt x="5804" y="7772"/>
                  </a:cubicBezTo>
                  <a:cubicBezTo>
                    <a:pt x="6238" y="8273"/>
                    <a:pt x="6638" y="8806"/>
                    <a:pt x="6972" y="9373"/>
                  </a:cubicBezTo>
                  <a:cubicBezTo>
                    <a:pt x="7272" y="9874"/>
                    <a:pt x="7572" y="10441"/>
                    <a:pt x="7806" y="11008"/>
                  </a:cubicBezTo>
                  <a:lnTo>
                    <a:pt x="8506" y="12509"/>
                  </a:lnTo>
                  <a:cubicBezTo>
                    <a:pt x="8740" y="12976"/>
                    <a:pt x="8940" y="13410"/>
                    <a:pt x="9140" y="13810"/>
                  </a:cubicBezTo>
                  <a:cubicBezTo>
                    <a:pt x="9440" y="14444"/>
                    <a:pt x="9874" y="15044"/>
                    <a:pt x="10407" y="15511"/>
                  </a:cubicBezTo>
                  <a:cubicBezTo>
                    <a:pt x="10541" y="15611"/>
                    <a:pt x="10708" y="15711"/>
                    <a:pt x="10874" y="15811"/>
                  </a:cubicBezTo>
                  <a:cubicBezTo>
                    <a:pt x="10941" y="15845"/>
                    <a:pt x="11008" y="15878"/>
                    <a:pt x="11075" y="15911"/>
                  </a:cubicBezTo>
                  <a:cubicBezTo>
                    <a:pt x="11075" y="15878"/>
                    <a:pt x="10808" y="15778"/>
                    <a:pt x="10441" y="15444"/>
                  </a:cubicBezTo>
                  <a:cubicBezTo>
                    <a:pt x="9940" y="14977"/>
                    <a:pt x="9540" y="14377"/>
                    <a:pt x="9273" y="13743"/>
                  </a:cubicBezTo>
                  <a:cubicBezTo>
                    <a:pt x="9040" y="13343"/>
                    <a:pt x="8840" y="12943"/>
                    <a:pt x="8640" y="12442"/>
                  </a:cubicBezTo>
                  <a:cubicBezTo>
                    <a:pt x="8406" y="11975"/>
                    <a:pt x="8173" y="11475"/>
                    <a:pt x="7939" y="10908"/>
                  </a:cubicBezTo>
                  <a:cubicBezTo>
                    <a:pt x="7706" y="10341"/>
                    <a:pt x="7439" y="9807"/>
                    <a:pt x="7105" y="9273"/>
                  </a:cubicBezTo>
                  <a:cubicBezTo>
                    <a:pt x="6772" y="8706"/>
                    <a:pt x="6371" y="8173"/>
                    <a:pt x="5938" y="7672"/>
                  </a:cubicBezTo>
                  <a:cubicBezTo>
                    <a:pt x="5070" y="6638"/>
                    <a:pt x="4136" y="5737"/>
                    <a:pt x="3302" y="4904"/>
                  </a:cubicBezTo>
                  <a:cubicBezTo>
                    <a:pt x="2569" y="4170"/>
                    <a:pt x="1868" y="3369"/>
                    <a:pt x="1268" y="2535"/>
                  </a:cubicBezTo>
                  <a:cubicBezTo>
                    <a:pt x="867" y="1968"/>
                    <a:pt x="534" y="1368"/>
                    <a:pt x="267" y="734"/>
                  </a:cubicBezTo>
                  <a:cubicBezTo>
                    <a:pt x="67" y="26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a:off x="1847591" y="3470073"/>
              <a:ext cx="24026" cy="85051"/>
            </a:xfrm>
            <a:custGeom>
              <a:avLst/>
              <a:gdLst/>
              <a:ahLst/>
              <a:cxnLst/>
              <a:rect l="l" t="t" r="r" b="b"/>
              <a:pathLst>
                <a:path w="1602" h="5671" extrusionOk="0">
                  <a:moveTo>
                    <a:pt x="1602" y="0"/>
                  </a:moveTo>
                  <a:lnTo>
                    <a:pt x="1602" y="0"/>
                  </a:lnTo>
                  <a:cubicBezTo>
                    <a:pt x="1468" y="234"/>
                    <a:pt x="1335" y="501"/>
                    <a:pt x="1268" y="801"/>
                  </a:cubicBezTo>
                  <a:cubicBezTo>
                    <a:pt x="1068" y="1301"/>
                    <a:pt x="834" y="2002"/>
                    <a:pt x="601" y="2769"/>
                  </a:cubicBezTo>
                  <a:cubicBezTo>
                    <a:pt x="367" y="3569"/>
                    <a:pt x="234" y="4303"/>
                    <a:pt x="134" y="4837"/>
                  </a:cubicBezTo>
                  <a:cubicBezTo>
                    <a:pt x="34" y="5104"/>
                    <a:pt x="1" y="5404"/>
                    <a:pt x="1" y="5671"/>
                  </a:cubicBezTo>
                  <a:cubicBezTo>
                    <a:pt x="101" y="5404"/>
                    <a:pt x="201" y="5137"/>
                    <a:pt x="234" y="4837"/>
                  </a:cubicBezTo>
                  <a:cubicBezTo>
                    <a:pt x="367" y="4337"/>
                    <a:pt x="568" y="3603"/>
                    <a:pt x="768" y="2836"/>
                  </a:cubicBezTo>
                  <a:cubicBezTo>
                    <a:pt x="1001" y="2035"/>
                    <a:pt x="1201" y="1334"/>
                    <a:pt x="1368" y="834"/>
                  </a:cubicBezTo>
                  <a:cubicBezTo>
                    <a:pt x="1468" y="567"/>
                    <a:pt x="1535" y="267"/>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5"/>
            <p:cNvSpPr/>
            <p:nvPr/>
          </p:nvSpPr>
          <p:spPr>
            <a:xfrm>
              <a:off x="1851100" y="3442060"/>
              <a:ext cx="92055" cy="21026"/>
            </a:xfrm>
            <a:custGeom>
              <a:avLst/>
              <a:gdLst/>
              <a:ahLst/>
              <a:cxnLst/>
              <a:rect l="l" t="t" r="r" b="b"/>
              <a:pathLst>
                <a:path w="6138" h="1402" extrusionOk="0">
                  <a:moveTo>
                    <a:pt x="0" y="0"/>
                  </a:moveTo>
                  <a:cubicBezTo>
                    <a:pt x="300" y="100"/>
                    <a:pt x="600" y="167"/>
                    <a:pt x="901" y="200"/>
                  </a:cubicBezTo>
                  <a:cubicBezTo>
                    <a:pt x="1468" y="300"/>
                    <a:pt x="2235" y="467"/>
                    <a:pt x="3102" y="634"/>
                  </a:cubicBezTo>
                  <a:cubicBezTo>
                    <a:pt x="3936" y="834"/>
                    <a:pt x="4703" y="1034"/>
                    <a:pt x="5237" y="1168"/>
                  </a:cubicBezTo>
                  <a:cubicBezTo>
                    <a:pt x="5537" y="1268"/>
                    <a:pt x="5838" y="1334"/>
                    <a:pt x="6138" y="1401"/>
                  </a:cubicBezTo>
                  <a:cubicBezTo>
                    <a:pt x="5871" y="1234"/>
                    <a:pt x="5571" y="1134"/>
                    <a:pt x="5270" y="1068"/>
                  </a:cubicBezTo>
                  <a:cubicBezTo>
                    <a:pt x="4737" y="901"/>
                    <a:pt x="3970" y="667"/>
                    <a:pt x="3136" y="467"/>
                  </a:cubicBezTo>
                  <a:cubicBezTo>
                    <a:pt x="2268" y="300"/>
                    <a:pt x="1501" y="167"/>
                    <a:pt x="934" y="67"/>
                  </a:cubicBezTo>
                  <a:cubicBezTo>
                    <a:pt x="634" y="34"/>
                    <a:pt x="334"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5"/>
            <p:cNvSpPr/>
            <p:nvPr/>
          </p:nvSpPr>
          <p:spPr>
            <a:xfrm>
              <a:off x="1776554" y="3390534"/>
              <a:ext cx="26036" cy="99073"/>
            </a:xfrm>
            <a:custGeom>
              <a:avLst/>
              <a:gdLst/>
              <a:ahLst/>
              <a:cxnLst/>
              <a:rect l="l" t="t" r="r" b="b"/>
              <a:pathLst>
                <a:path w="1736" h="6606" extrusionOk="0">
                  <a:moveTo>
                    <a:pt x="1735" y="0"/>
                  </a:moveTo>
                  <a:lnTo>
                    <a:pt x="1735" y="0"/>
                  </a:lnTo>
                  <a:cubicBezTo>
                    <a:pt x="1569" y="301"/>
                    <a:pt x="1469" y="601"/>
                    <a:pt x="1368" y="934"/>
                  </a:cubicBezTo>
                  <a:cubicBezTo>
                    <a:pt x="1168" y="1501"/>
                    <a:pt x="901" y="2335"/>
                    <a:pt x="668" y="3269"/>
                  </a:cubicBezTo>
                  <a:cubicBezTo>
                    <a:pt x="434" y="4170"/>
                    <a:pt x="268" y="5004"/>
                    <a:pt x="134" y="5604"/>
                  </a:cubicBezTo>
                  <a:cubicBezTo>
                    <a:pt x="68" y="5938"/>
                    <a:pt x="1" y="6272"/>
                    <a:pt x="1" y="6605"/>
                  </a:cubicBezTo>
                  <a:cubicBezTo>
                    <a:pt x="134" y="6305"/>
                    <a:pt x="201" y="5971"/>
                    <a:pt x="268" y="5638"/>
                  </a:cubicBezTo>
                  <a:cubicBezTo>
                    <a:pt x="434" y="5037"/>
                    <a:pt x="635" y="4203"/>
                    <a:pt x="835" y="3303"/>
                  </a:cubicBezTo>
                  <a:cubicBezTo>
                    <a:pt x="1068" y="2369"/>
                    <a:pt x="1335" y="1568"/>
                    <a:pt x="1502" y="968"/>
                  </a:cubicBezTo>
                  <a:cubicBezTo>
                    <a:pt x="1602" y="634"/>
                    <a:pt x="1669" y="334"/>
                    <a:pt x="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p:nvPr/>
          </p:nvSpPr>
          <p:spPr>
            <a:xfrm>
              <a:off x="1792570" y="3371024"/>
              <a:ext cx="106572" cy="11518"/>
            </a:xfrm>
            <a:custGeom>
              <a:avLst/>
              <a:gdLst/>
              <a:ahLst/>
              <a:cxnLst/>
              <a:rect l="l" t="t" r="r" b="b"/>
              <a:pathLst>
                <a:path w="7106" h="768" extrusionOk="0">
                  <a:moveTo>
                    <a:pt x="0" y="0"/>
                  </a:moveTo>
                  <a:lnTo>
                    <a:pt x="0" y="0"/>
                  </a:lnTo>
                  <a:cubicBezTo>
                    <a:pt x="1168" y="201"/>
                    <a:pt x="2369" y="367"/>
                    <a:pt x="3569" y="467"/>
                  </a:cubicBezTo>
                  <a:cubicBezTo>
                    <a:pt x="4737" y="634"/>
                    <a:pt x="5938" y="734"/>
                    <a:pt x="7105" y="768"/>
                  </a:cubicBezTo>
                  <a:cubicBezTo>
                    <a:pt x="5938" y="534"/>
                    <a:pt x="4770" y="367"/>
                    <a:pt x="3569" y="301"/>
                  </a:cubicBezTo>
                  <a:cubicBezTo>
                    <a:pt x="2402" y="134"/>
                    <a:pt x="1201" y="3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5"/>
            <p:cNvSpPr/>
            <p:nvPr/>
          </p:nvSpPr>
          <p:spPr>
            <a:xfrm>
              <a:off x="1506429" y="3671155"/>
              <a:ext cx="375222" cy="2520"/>
            </a:xfrm>
            <a:custGeom>
              <a:avLst/>
              <a:gdLst/>
              <a:ahLst/>
              <a:cxnLst/>
              <a:rect l="l" t="t" r="r" b="b"/>
              <a:pathLst>
                <a:path w="25019" h="168" extrusionOk="0">
                  <a:moveTo>
                    <a:pt x="12510" y="1"/>
                  </a:moveTo>
                  <a:cubicBezTo>
                    <a:pt x="5605" y="1"/>
                    <a:pt x="1" y="34"/>
                    <a:pt x="1" y="101"/>
                  </a:cubicBezTo>
                  <a:cubicBezTo>
                    <a:pt x="1" y="134"/>
                    <a:pt x="5605" y="168"/>
                    <a:pt x="12510" y="168"/>
                  </a:cubicBezTo>
                  <a:cubicBezTo>
                    <a:pt x="19415" y="168"/>
                    <a:pt x="25019" y="134"/>
                    <a:pt x="25019" y="101"/>
                  </a:cubicBezTo>
                  <a:cubicBezTo>
                    <a:pt x="25019" y="34"/>
                    <a:pt x="19415" y="1"/>
                    <a:pt x="12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5"/>
            <p:cNvSpPr/>
            <p:nvPr/>
          </p:nvSpPr>
          <p:spPr>
            <a:xfrm>
              <a:off x="1569968" y="3779201"/>
              <a:ext cx="253158" cy="3029"/>
            </a:xfrm>
            <a:custGeom>
              <a:avLst/>
              <a:gdLst/>
              <a:ahLst/>
              <a:cxnLst/>
              <a:rect l="l" t="t" r="r" b="b"/>
              <a:pathLst>
                <a:path w="16880" h="202" extrusionOk="0">
                  <a:moveTo>
                    <a:pt x="8440" y="1"/>
                  </a:moveTo>
                  <a:cubicBezTo>
                    <a:pt x="3770" y="1"/>
                    <a:pt x="0" y="68"/>
                    <a:pt x="0" y="101"/>
                  </a:cubicBezTo>
                  <a:cubicBezTo>
                    <a:pt x="0" y="168"/>
                    <a:pt x="3770" y="201"/>
                    <a:pt x="8440" y="201"/>
                  </a:cubicBezTo>
                  <a:cubicBezTo>
                    <a:pt x="13110" y="201"/>
                    <a:pt x="16879" y="168"/>
                    <a:pt x="16879" y="101"/>
                  </a:cubicBezTo>
                  <a:cubicBezTo>
                    <a:pt x="16879" y="68"/>
                    <a:pt x="13110" y="1"/>
                    <a:pt x="8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5"/>
            <p:cNvSpPr/>
            <p:nvPr/>
          </p:nvSpPr>
          <p:spPr>
            <a:xfrm>
              <a:off x="1572472" y="3794722"/>
              <a:ext cx="248644" cy="3014"/>
            </a:xfrm>
            <a:custGeom>
              <a:avLst/>
              <a:gdLst/>
              <a:ahLst/>
              <a:cxnLst/>
              <a:rect l="l" t="t" r="r" b="b"/>
              <a:pathLst>
                <a:path w="16579" h="201" extrusionOk="0">
                  <a:moveTo>
                    <a:pt x="8273" y="0"/>
                  </a:moveTo>
                  <a:cubicBezTo>
                    <a:pt x="3703" y="0"/>
                    <a:pt x="0" y="67"/>
                    <a:pt x="0" y="100"/>
                  </a:cubicBezTo>
                  <a:cubicBezTo>
                    <a:pt x="0" y="167"/>
                    <a:pt x="3703" y="200"/>
                    <a:pt x="8273" y="200"/>
                  </a:cubicBezTo>
                  <a:cubicBezTo>
                    <a:pt x="12876" y="200"/>
                    <a:pt x="16579" y="167"/>
                    <a:pt x="16579" y="100"/>
                  </a:cubicBezTo>
                  <a:cubicBezTo>
                    <a:pt x="16579" y="67"/>
                    <a:pt x="12876" y="0"/>
                    <a:pt x="8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5"/>
            <p:cNvSpPr/>
            <p:nvPr/>
          </p:nvSpPr>
          <p:spPr>
            <a:xfrm>
              <a:off x="1563459" y="3766710"/>
              <a:ext cx="262156" cy="2505"/>
            </a:xfrm>
            <a:custGeom>
              <a:avLst/>
              <a:gdLst/>
              <a:ahLst/>
              <a:cxnLst/>
              <a:rect l="l" t="t" r="r" b="b"/>
              <a:pathLst>
                <a:path w="17480" h="167" extrusionOk="0">
                  <a:moveTo>
                    <a:pt x="8740" y="0"/>
                  </a:moveTo>
                  <a:cubicBezTo>
                    <a:pt x="3903" y="0"/>
                    <a:pt x="1" y="33"/>
                    <a:pt x="1" y="100"/>
                  </a:cubicBezTo>
                  <a:cubicBezTo>
                    <a:pt x="1" y="133"/>
                    <a:pt x="3903" y="167"/>
                    <a:pt x="8740" y="167"/>
                  </a:cubicBezTo>
                  <a:cubicBezTo>
                    <a:pt x="13577" y="167"/>
                    <a:pt x="17480" y="133"/>
                    <a:pt x="17480" y="100"/>
                  </a:cubicBezTo>
                  <a:cubicBezTo>
                    <a:pt x="17480" y="33"/>
                    <a:pt x="13577" y="0"/>
                    <a:pt x="8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5"/>
            <p:cNvSpPr/>
            <p:nvPr/>
          </p:nvSpPr>
          <p:spPr>
            <a:xfrm>
              <a:off x="2352316" y="2135964"/>
              <a:ext cx="57545" cy="57050"/>
            </a:xfrm>
            <a:custGeom>
              <a:avLst/>
              <a:gdLst/>
              <a:ahLst/>
              <a:cxnLst/>
              <a:rect l="l" t="t" r="r" b="b"/>
              <a:pathLst>
                <a:path w="3837" h="3804" extrusionOk="0">
                  <a:moveTo>
                    <a:pt x="1936" y="1"/>
                  </a:moveTo>
                  <a:cubicBezTo>
                    <a:pt x="868" y="1"/>
                    <a:pt x="1" y="868"/>
                    <a:pt x="1" y="1902"/>
                  </a:cubicBezTo>
                  <a:cubicBezTo>
                    <a:pt x="1" y="2969"/>
                    <a:pt x="868" y="3803"/>
                    <a:pt x="1936" y="3803"/>
                  </a:cubicBezTo>
                  <a:cubicBezTo>
                    <a:pt x="2970" y="3803"/>
                    <a:pt x="3837" y="2969"/>
                    <a:pt x="3837" y="1902"/>
                  </a:cubicBezTo>
                  <a:cubicBezTo>
                    <a:pt x="3837" y="868"/>
                    <a:pt x="2970"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5"/>
            <p:cNvSpPr/>
            <p:nvPr/>
          </p:nvSpPr>
          <p:spPr>
            <a:xfrm>
              <a:off x="2383343" y="1773795"/>
              <a:ext cx="796442" cy="387235"/>
            </a:xfrm>
            <a:custGeom>
              <a:avLst/>
              <a:gdLst/>
              <a:ahLst/>
              <a:cxnLst/>
              <a:rect l="l" t="t" r="r" b="b"/>
              <a:pathLst>
                <a:path w="53105" h="25820" extrusionOk="0">
                  <a:moveTo>
                    <a:pt x="53104" y="1"/>
                  </a:moveTo>
                  <a:cubicBezTo>
                    <a:pt x="53036" y="1"/>
                    <a:pt x="41120" y="5726"/>
                    <a:pt x="26519" y="12810"/>
                  </a:cubicBezTo>
                  <a:cubicBezTo>
                    <a:pt x="11842" y="19949"/>
                    <a:pt x="0" y="25786"/>
                    <a:pt x="33" y="25819"/>
                  </a:cubicBezTo>
                  <a:cubicBezTo>
                    <a:pt x="33" y="25820"/>
                    <a:pt x="34" y="25820"/>
                    <a:pt x="35" y="25820"/>
                  </a:cubicBezTo>
                  <a:cubicBezTo>
                    <a:pt x="171" y="25820"/>
                    <a:pt x="12026" y="20108"/>
                    <a:pt x="26619" y="13010"/>
                  </a:cubicBezTo>
                  <a:cubicBezTo>
                    <a:pt x="41263" y="5905"/>
                    <a:pt x="53105" y="68"/>
                    <a:pt x="53105" y="1"/>
                  </a:cubicBezTo>
                  <a:cubicBezTo>
                    <a:pt x="53105" y="1"/>
                    <a:pt x="53105" y="1"/>
                    <a:pt x="53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5"/>
            <p:cNvSpPr/>
            <p:nvPr/>
          </p:nvSpPr>
          <p:spPr>
            <a:xfrm>
              <a:off x="1532447" y="1308092"/>
              <a:ext cx="1632913" cy="1732961"/>
            </a:xfrm>
            <a:custGeom>
              <a:avLst/>
              <a:gdLst/>
              <a:ahLst/>
              <a:cxnLst/>
              <a:rect l="l" t="t" r="r" b="b"/>
              <a:pathLst>
                <a:path w="108879" h="115550" extrusionOk="0">
                  <a:moveTo>
                    <a:pt x="58609" y="0"/>
                  </a:moveTo>
                  <a:lnTo>
                    <a:pt x="56041" y="67"/>
                  </a:lnTo>
                  <a:cubicBezTo>
                    <a:pt x="52505" y="234"/>
                    <a:pt x="49002" y="734"/>
                    <a:pt x="45566" y="1535"/>
                  </a:cubicBezTo>
                  <a:cubicBezTo>
                    <a:pt x="34225" y="4237"/>
                    <a:pt x="23951" y="10308"/>
                    <a:pt x="16145" y="18947"/>
                  </a:cubicBezTo>
                  <a:cubicBezTo>
                    <a:pt x="13377" y="22016"/>
                    <a:pt x="10942" y="25385"/>
                    <a:pt x="8874" y="28954"/>
                  </a:cubicBezTo>
                  <a:cubicBezTo>
                    <a:pt x="4771" y="36026"/>
                    <a:pt x="2269" y="43865"/>
                    <a:pt x="1468" y="52004"/>
                  </a:cubicBezTo>
                  <a:cubicBezTo>
                    <a:pt x="1" y="66515"/>
                    <a:pt x="4070" y="81058"/>
                    <a:pt x="12910" y="92700"/>
                  </a:cubicBezTo>
                  <a:cubicBezTo>
                    <a:pt x="14778" y="95168"/>
                    <a:pt x="16879" y="97470"/>
                    <a:pt x="19148" y="99605"/>
                  </a:cubicBezTo>
                  <a:cubicBezTo>
                    <a:pt x="20182" y="100672"/>
                    <a:pt x="21316" y="101606"/>
                    <a:pt x="22417" y="102540"/>
                  </a:cubicBezTo>
                  <a:lnTo>
                    <a:pt x="24084" y="103841"/>
                  </a:lnTo>
                  <a:cubicBezTo>
                    <a:pt x="24618" y="104275"/>
                    <a:pt x="25185" y="104642"/>
                    <a:pt x="25752" y="105076"/>
                  </a:cubicBezTo>
                  <a:lnTo>
                    <a:pt x="26586" y="105676"/>
                  </a:lnTo>
                  <a:cubicBezTo>
                    <a:pt x="26853" y="105843"/>
                    <a:pt x="27153" y="106010"/>
                    <a:pt x="27420" y="106210"/>
                  </a:cubicBezTo>
                  <a:lnTo>
                    <a:pt x="29088" y="107277"/>
                  </a:lnTo>
                  <a:cubicBezTo>
                    <a:pt x="30222" y="107911"/>
                    <a:pt x="31323" y="108578"/>
                    <a:pt x="32424" y="109112"/>
                  </a:cubicBezTo>
                  <a:cubicBezTo>
                    <a:pt x="32957" y="109412"/>
                    <a:pt x="33524" y="109679"/>
                    <a:pt x="34058" y="109946"/>
                  </a:cubicBezTo>
                  <a:lnTo>
                    <a:pt x="35659" y="110680"/>
                  </a:lnTo>
                  <a:lnTo>
                    <a:pt x="36460" y="111046"/>
                  </a:lnTo>
                  <a:lnTo>
                    <a:pt x="37194" y="111347"/>
                  </a:lnTo>
                  <a:lnTo>
                    <a:pt x="38762" y="111980"/>
                  </a:lnTo>
                  <a:cubicBezTo>
                    <a:pt x="42231" y="113281"/>
                    <a:pt x="45833" y="114215"/>
                    <a:pt x="49503" y="114816"/>
                  </a:cubicBezTo>
                  <a:cubicBezTo>
                    <a:pt x="50270" y="114949"/>
                    <a:pt x="50970" y="115049"/>
                    <a:pt x="51637" y="115116"/>
                  </a:cubicBezTo>
                  <a:cubicBezTo>
                    <a:pt x="52338" y="115183"/>
                    <a:pt x="52938" y="115283"/>
                    <a:pt x="53539" y="115316"/>
                  </a:cubicBezTo>
                  <a:lnTo>
                    <a:pt x="55173" y="115450"/>
                  </a:lnTo>
                  <a:cubicBezTo>
                    <a:pt x="55674" y="115483"/>
                    <a:pt x="56107" y="115516"/>
                    <a:pt x="56508" y="115516"/>
                  </a:cubicBezTo>
                  <a:lnTo>
                    <a:pt x="58342" y="115550"/>
                  </a:lnTo>
                  <a:lnTo>
                    <a:pt x="58976" y="115550"/>
                  </a:lnTo>
                  <a:lnTo>
                    <a:pt x="58342" y="115516"/>
                  </a:lnTo>
                  <a:lnTo>
                    <a:pt x="56508" y="115450"/>
                  </a:lnTo>
                  <a:cubicBezTo>
                    <a:pt x="56107" y="115450"/>
                    <a:pt x="55674" y="115416"/>
                    <a:pt x="55173" y="115383"/>
                  </a:cubicBezTo>
                  <a:lnTo>
                    <a:pt x="53539" y="115250"/>
                  </a:lnTo>
                  <a:cubicBezTo>
                    <a:pt x="52972" y="115216"/>
                    <a:pt x="52338" y="115116"/>
                    <a:pt x="51671" y="115049"/>
                  </a:cubicBezTo>
                  <a:cubicBezTo>
                    <a:pt x="51004" y="114949"/>
                    <a:pt x="50270" y="114883"/>
                    <a:pt x="49536" y="114716"/>
                  </a:cubicBezTo>
                  <a:cubicBezTo>
                    <a:pt x="45867" y="114115"/>
                    <a:pt x="42264" y="113148"/>
                    <a:pt x="38795" y="111847"/>
                  </a:cubicBezTo>
                  <a:lnTo>
                    <a:pt x="37260" y="111247"/>
                  </a:lnTo>
                  <a:lnTo>
                    <a:pt x="36460" y="110913"/>
                  </a:lnTo>
                  <a:lnTo>
                    <a:pt x="35693" y="110579"/>
                  </a:lnTo>
                  <a:lnTo>
                    <a:pt x="34092" y="109846"/>
                  </a:lnTo>
                  <a:cubicBezTo>
                    <a:pt x="33524" y="109579"/>
                    <a:pt x="32991" y="109279"/>
                    <a:pt x="32457" y="109012"/>
                  </a:cubicBezTo>
                  <a:cubicBezTo>
                    <a:pt x="31356" y="108478"/>
                    <a:pt x="30289" y="107777"/>
                    <a:pt x="29155" y="107144"/>
                  </a:cubicBezTo>
                  <a:lnTo>
                    <a:pt x="27487" y="106110"/>
                  </a:lnTo>
                  <a:cubicBezTo>
                    <a:pt x="27220" y="105909"/>
                    <a:pt x="26920" y="105743"/>
                    <a:pt x="26653" y="105543"/>
                  </a:cubicBezTo>
                  <a:lnTo>
                    <a:pt x="25819" y="104942"/>
                  </a:lnTo>
                  <a:cubicBezTo>
                    <a:pt x="25252" y="104542"/>
                    <a:pt x="24685" y="104175"/>
                    <a:pt x="24151" y="103741"/>
                  </a:cubicBezTo>
                  <a:lnTo>
                    <a:pt x="22483" y="102440"/>
                  </a:lnTo>
                  <a:cubicBezTo>
                    <a:pt x="21382" y="101506"/>
                    <a:pt x="20282" y="100572"/>
                    <a:pt x="19214" y="99505"/>
                  </a:cubicBezTo>
                  <a:cubicBezTo>
                    <a:pt x="16946" y="97370"/>
                    <a:pt x="14911" y="95068"/>
                    <a:pt x="13043" y="92600"/>
                  </a:cubicBezTo>
                  <a:cubicBezTo>
                    <a:pt x="4237" y="80992"/>
                    <a:pt x="167" y="66515"/>
                    <a:pt x="1635" y="52038"/>
                  </a:cubicBezTo>
                  <a:cubicBezTo>
                    <a:pt x="2436" y="43965"/>
                    <a:pt x="4971" y="36126"/>
                    <a:pt x="9040" y="29088"/>
                  </a:cubicBezTo>
                  <a:cubicBezTo>
                    <a:pt x="13077" y="22049"/>
                    <a:pt x="18580" y="15912"/>
                    <a:pt x="25152" y="11142"/>
                  </a:cubicBezTo>
                  <a:cubicBezTo>
                    <a:pt x="31290" y="6705"/>
                    <a:pt x="38228" y="3503"/>
                    <a:pt x="45600" y="1768"/>
                  </a:cubicBezTo>
                  <a:cubicBezTo>
                    <a:pt x="49036" y="934"/>
                    <a:pt x="52505" y="434"/>
                    <a:pt x="56007" y="267"/>
                  </a:cubicBezTo>
                  <a:lnTo>
                    <a:pt x="58576" y="200"/>
                  </a:lnTo>
                  <a:cubicBezTo>
                    <a:pt x="58742" y="194"/>
                    <a:pt x="58909" y="191"/>
                    <a:pt x="59076" y="191"/>
                  </a:cubicBezTo>
                  <a:cubicBezTo>
                    <a:pt x="59743" y="191"/>
                    <a:pt x="60410" y="234"/>
                    <a:pt x="61077" y="234"/>
                  </a:cubicBezTo>
                  <a:lnTo>
                    <a:pt x="62312" y="301"/>
                  </a:lnTo>
                  <a:lnTo>
                    <a:pt x="62945" y="301"/>
                  </a:lnTo>
                  <a:lnTo>
                    <a:pt x="63546" y="367"/>
                  </a:lnTo>
                  <a:lnTo>
                    <a:pt x="65948" y="601"/>
                  </a:lnTo>
                  <a:cubicBezTo>
                    <a:pt x="66748" y="667"/>
                    <a:pt x="67549" y="834"/>
                    <a:pt x="68316" y="968"/>
                  </a:cubicBezTo>
                  <a:lnTo>
                    <a:pt x="70651" y="1368"/>
                  </a:lnTo>
                  <a:lnTo>
                    <a:pt x="72853" y="1902"/>
                  </a:lnTo>
                  <a:cubicBezTo>
                    <a:pt x="73586" y="2068"/>
                    <a:pt x="74320" y="2235"/>
                    <a:pt x="75021" y="2469"/>
                  </a:cubicBezTo>
                  <a:cubicBezTo>
                    <a:pt x="76455" y="2936"/>
                    <a:pt x="77889" y="3303"/>
                    <a:pt x="79190" y="3870"/>
                  </a:cubicBezTo>
                  <a:lnTo>
                    <a:pt x="81158" y="4604"/>
                  </a:lnTo>
                  <a:cubicBezTo>
                    <a:pt x="81826" y="4837"/>
                    <a:pt x="82426" y="5171"/>
                    <a:pt x="83060" y="5438"/>
                  </a:cubicBezTo>
                  <a:cubicBezTo>
                    <a:pt x="87530" y="7506"/>
                    <a:pt x="91699" y="10141"/>
                    <a:pt x="95502" y="13243"/>
                  </a:cubicBezTo>
                  <a:cubicBezTo>
                    <a:pt x="97203" y="14577"/>
                    <a:pt x="98671" y="16012"/>
                    <a:pt x="100005" y="17313"/>
                  </a:cubicBezTo>
                  <a:cubicBezTo>
                    <a:pt x="101273" y="18647"/>
                    <a:pt x="102474" y="19848"/>
                    <a:pt x="103408" y="21049"/>
                  </a:cubicBezTo>
                  <a:cubicBezTo>
                    <a:pt x="103875" y="21649"/>
                    <a:pt x="104342" y="22183"/>
                    <a:pt x="104775" y="22717"/>
                  </a:cubicBezTo>
                  <a:lnTo>
                    <a:pt x="105876" y="24251"/>
                  </a:lnTo>
                  <a:lnTo>
                    <a:pt x="106843" y="25585"/>
                  </a:lnTo>
                  <a:cubicBezTo>
                    <a:pt x="107110" y="25986"/>
                    <a:pt x="107344" y="26386"/>
                    <a:pt x="107577" y="26719"/>
                  </a:cubicBezTo>
                  <a:cubicBezTo>
                    <a:pt x="108011" y="27387"/>
                    <a:pt x="108345" y="27920"/>
                    <a:pt x="108545" y="28254"/>
                  </a:cubicBezTo>
                  <a:cubicBezTo>
                    <a:pt x="108778" y="28587"/>
                    <a:pt x="108878" y="28788"/>
                    <a:pt x="108878" y="28788"/>
                  </a:cubicBezTo>
                  <a:lnTo>
                    <a:pt x="108611" y="28221"/>
                  </a:lnTo>
                  <a:cubicBezTo>
                    <a:pt x="108378" y="27854"/>
                    <a:pt x="108044" y="27320"/>
                    <a:pt x="107644" y="26653"/>
                  </a:cubicBezTo>
                  <a:cubicBezTo>
                    <a:pt x="107411" y="26319"/>
                    <a:pt x="107177" y="25919"/>
                    <a:pt x="106910" y="25519"/>
                  </a:cubicBezTo>
                  <a:lnTo>
                    <a:pt x="105976" y="24184"/>
                  </a:lnTo>
                  <a:lnTo>
                    <a:pt x="104875" y="22650"/>
                  </a:lnTo>
                  <a:cubicBezTo>
                    <a:pt x="104442" y="22116"/>
                    <a:pt x="103975" y="21582"/>
                    <a:pt x="103508" y="20982"/>
                  </a:cubicBezTo>
                  <a:cubicBezTo>
                    <a:pt x="102574" y="19748"/>
                    <a:pt x="101373" y="18547"/>
                    <a:pt x="100105" y="17179"/>
                  </a:cubicBezTo>
                  <a:cubicBezTo>
                    <a:pt x="98771" y="15878"/>
                    <a:pt x="97337" y="14477"/>
                    <a:pt x="95635" y="13110"/>
                  </a:cubicBezTo>
                  <a:cubicBezTo>
                    <a:pt x="91833" y="9974"/>
                    <a:pt x="87630" y="7339"/>
                    <a:pt x="83160" y="5271"/>
                  </a:cubicBezTo>
                  <a:cubicBezTo>
                    <a:pt x="82526" y="5037"/>
                    <a:pt x="81926" y="4704"/>
                    <a:pt x="81259" y="4437"/>
                  </a:cubicBezTo>
                  <a:lnTo>
                    <a:pt x="79290" y="3703"/>
                  </a:lnTo>
                  <a:cubicBezTo>
                    <a:pt x="77956" y="3136"/>
                    <a:pt x="76522" y="2769"/>
                    <a:pt x="75121" y="2302"/>
                  </a:cubicBezTo>
                  <a:cubicBezTo>
                    <a:pt x="74420" y="2035"/>
                    <a:pt x="73653" y="1902"/>
                    <a:pt x="72919" y="1702"/>
                  </a:cubicBezTo>
                  <a:lnTo>
                    <a:pt x="70684" y="1168"/>
                  </a:lnTo>
                  <a:lnTo>
                    <a:pt x="68349" y="768"/>
                  </a:lnTo>
                  <a:cubicBezTo>
                    <a:pt x="67582" y="634"/>
                    <a:pt x="66815" y="501"/>
                    <a:pt x="66014" y="434"/>
                  </a:cubicBezTo>
                  <a:lnTo>
                    <a:pt x="63579" y="200"/>
                  </a:lnTo>
                  <a:lnTo>
                    <a:pt x="62979" y="134"/>
                  </a:lnTo>
                  <a:lnTo>
                    <a:pt x="62345" y="100"/>
                  </a:lnTo>
                  <a:lnTo>
                    <a:pt x="61111" y="67"/>
                  </a:lnTo>
                  <a:cubicBezTo>
                    <a:pt x="60277" y="34"/>
                    <a:pt x="59443" y="0"/>
                    <a:pt x="58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5"/>
            <p:cNvSpPr/>
            <p:nvPr/>
          </p:nvSpPr>
          <p:spPr>
            <a:xfrm>
              <a:off x="924669" y="2202502"/>
              <a:ext cx="522798" cy="518794"/>
            </a:xfrm>
            <a:custGeom>
              <a:avLst/>
              <a:gdLst/>
              <a:ahLst/>
              <a:cxnLst/>
              <a:rect l="l" t="t" r="r" b="b"/>
              <a:pathLst>
                <a:path w="34859" h="34592" extrusionOk="0">
                  <a:moveTo>
                    <a:pt x="34776" y="15938"/>
                  </a:moveTo>
                  <a:cubicBezTo>
                    <a:pt x="34776" y="16019"/>
                    <a:pt x="34779" y="16097"/>
                    <a:pt x="34792" y="16175"/>
                  </a:cubicBezTo>
                  <a:lnTo>
                    <a:pt x="34792" y="16175"/>
                  </a:lnTo>
                  <a:cubicBezTo>
                    <a:pt x="34790" y="16102"/>
                    <a:pt x="34783" y="16023"/>
                    <a:pt x="34776" y="15938"/>
                  </a:cubicBezTo>
                  <a:close/>
                  <a:moveTo>
                    <a:pt x="34792" y="16175"/>
                  </a:moveTo>
                  <a:cubicBezTo>
                    <a:pt x="34792" y="16188"/>
                    <a:pt x="34792" y="16200"/>
                    <a:pt x="34792" y="16212"/>
                  </a:cubicBezTo>
                  <a:cubicBezTo>
                    <a:pt x="34792" y="16579"/>
                    <a:pt x="34825" y="16845"/>
                    <a:pt x="34825" y="17046"/>
                  </a:cubicBezTo>
                  <a:cubicBezTo>
                    <a:pt x="34826" y="17046"/>
                    <a:pt x="34826" y="17047"/>
                    <a:pt x="34826" y="17047"/>
                  </a:cubicBezTo>
                  <a:lnTo>
                    <a:pt x="34826" y="17047"/>
                  </a:lnTo>
                  <a:cubicBezTo>
                    <a:pt x="34826" y="17036"/>
                    <a:pt x="34825" y="17024"/>
                    <a:pt x="34825" y="17012"/>
                  </a:cubicBezTo>
                  <a:cubicBezTo>
                    <a:pt x="34825" y="16779"/>
                    <a:pt x="34792" y="16512"/>
                    <a:pt x="34792" y="16178"/>
                  </a:cubicBezTo>
                  <a:cubicBezTo>
                    <a:pt x="34792" y="16177"/>
                    <a:pt x="34792" y="16176"/>
                    <a:pt x="34792" y="16175"/>
                  </a:cubicBezTo>
                  <a:close/>
                  <a:moveTo>
                    <a:pt x="34826" y="17047"/>
                  </a:moveTo>
                  <a:cubicBezTo>
                    <a:pt x="34829" y="17224"/>
                    <a:pt x="34859" y="17312"/>
                    <a:pt x="34859" y="17312"/>
                  </a:cubicBezTo>
                  <a:cubicBezTo>
                    <a:pt x="34859" y="17312"/>
                    <a:pt x="34859" y="17213"/>
                    <a:pt x="34826" y="17047"/>
                  </a:cubicBezTo>
                  <a:close/>
                  <a:moveTo>
                    <a:pt x="17513" y="0"/>
                  </a:moveTo>
                  <a:lnTo>
                    <a:pt x="16346" y="67"/>
                  </a:lnTo>
                  <a:cubicBezTo>
                    <a:pt x="16145" y="67"/>
                    <a:pt x="15979" y="67"/>
                    <a:pt x="15779" y="100"/>
                  </a:cubicBezTo>
                  <a:lnTo>
                    <a:pt x="15211" y="200"/>
                  </a:lnTo>
                  <a:cubicBezTo>
                    <a:pt x="14811" y="234"/>
                    <a:pt x="14411" y="300"/>
                    <a:pt x="14044" y="367"/>
                  </a:cubicBezTo>
                  <a:cubicBezTo>
                    <a:pt x="13243" y="534"/>
                    <a:pt x="12476" y="767"/>
                    <a:pt x="11709" y="1034"/>
                  </a:cubicBezTo>
                  <a:cubicBezTo>
                    <a:pt x="10942" y="1334"/>
                    <a:pt x="10208" y="1668"/>
                    <a:pt x="9474" y="2035"/>
                  </a:cubicBezTo>
                  <a:cubicBezTo>
                    <a:pt x="9107" y="2235"/>
                    <a:pt x="8740" y="2468"/>
                    <a:pt x="8373" y="2669"/>
                  </a:cubicBezTo>
                  <a:cubicBezTo>
                    <a:pt x="8206" y="2802"/>
                    <a:pt x="8006" y="2902"/>
                    <a:pt x="7840" y="3002"/>
                  </a:cubicBezTo>
                  <a:lnTo>
                    <a:pt x="7339" y="3402"/>
                  </a:lnTo>
                  <a:cubicBezTo>
                    <a:pt x="6639" y="3903"/>
                    <a:pt x="6005" y="4470"/>
                    <a:pt x="5371" y="5070"/>
                  </a:cubicBezTo>
                  <a:lnTo>
                    <a:pt x="4504" y="6038"/>
                  </a:lnTo>
                  <a:lnTo>
                    <a:pt x="4270" y="6271"/>
                  </a:lnTo>
                  <a:lnTo>
                    <a:pt x="4070" y="6538"/>
                  </a:lnTo>
                  <a:lnTo>
                    <a:pt x="3670" y="7072"/>
                  </a:lnTo>
                  <a:lnTo>
                    <a:pt x="3270" y="7605"/>
                  </a:lnTo>
                  <a:lnTo>
                    <a:pt x="2903" y="8173"/>
                  </a:lnTo>
                  <a:lnTo>
                    <a:pt x="2569" y="8740"/>
                  </a:lnTo>
                  <a:lnTo>
                    <a:pt x="2402" y="9040"/>
                  </a:lnTo>
                  <a:lnTo>
                    <a:pt x="2236" y="9340"/>
                  </a:lnTo>
                  <a:lnTo>
                    <a:pt x="1635" y="10541"/>
                  </a:lnTo>
                  <a:cubicBezTo>
                    <a:pt x="1502" y="10975"/>
                    <a:pt x="1335" y="11408"/>
                    <a:pt x="1168" y="11842"/>
                  </a:cubicBezTo>
                  <a:cubicBezTo>
                    <a:pt x="1" y="15378"/>
                    <a:pt x="1" y="19214"/>
                    <a:pt x="1168" y="22783"/>
                  </a:cubicBezTo>
                  <a:cubicBezTo>
                    <a:pt x="1335" y="23217"/>
                    <a:pt x="1502" y="23650"/>
                    <a:pt x="1635" y="24051"/>
                  </a:cubicBezTo>
                  <a:lnTo>
                    <a:pt x="2236" y="25285"/>
                  </a:lnTo>
                  <a:lnTo>
                    <a:pt x="2369" y="25585"/>
                  </a:lnTo>
                  <a:lnTo>
                    <a:pt x="2569" y="25852"/>
                  </a:lnTo>
                  <a:lnTo>
                    <a:pt x="2903" y="26452"/>
                  </a:lnTo>
                  <a:lnTo>
                    <a:pt x="3270" y="27019"/>
                  </a:lnTo>
                  <a:lnTo>
                    <a:pt x="3670" y="27553"/>
                  </a:lnTo>
                  <a:lnTo>
                    <a:pt x="4070" y="28053"/>
                  </a:lnTo>
                  <a:lnTo>
                    <a:pt x="4270" y="28320"/>
                  </a:lnTo>
                  <a:lnTo>
                    <a:pt x="4504" y="28587"/>
                  </a:lnTo>
                  <a:lnTo>
                    <a:pt x="5371" y="29555"/>
                  </a:lnTo>
                  <a:cubicBezTo>
                    <a:pt x="6005" y="30155"/>
                    <a:pt x="6639" y="30689"/>
                    <a:pt x="7339" y="31222"/>
                  </a:cubicBezTo>
                  <a:lnTo>
                    <a:pt x="7840" y="31589"/>
                  </a:lnTo>
                  <a:cubicBezTo>
                    <a:pt x="8006" y="31723"/>
                    <a:pt x="8206" y="31823"/>
                    <a:pt x="8373" y="31923"/>
                  </a:cubicBezTo>
                  <a:cubicBezTo>
                    <a:pt x="8740" y="32156"/>
                    <a:pt x="9107" y="32390"/>
                    <a:pt x="9474" y="32590"/>
                  </a:cubicBezTo>
                  <a:cubicBezTo>
                    <a:pt x="10208" y="32957"/>
                    <a:pt x="10942" y="33291"/>
                    <a:pt x="11742" y="33557"/>
                  </a:cubicBezTo>
                  <a:cubicBezTo>
                    <a:pt x="12476" y="33824"/>
                    <a:pt x="13243" y="34058"/>
                    <a:pt x="14044" y="34225"/>
                  </a:cubicBezTo>
                  <a:cubicBezTo>
                    <a:pt x="14411" y="34325"/>
                    <a:pt x="14811" y="34358"/>
                    <a:pt x="15211" y="34425"/>
                  </a:cubicBezTo>
                  <a:lnTo>
                    <a:pt x="15779" y="34525"/>
                  </a:lnTo>
                  <a:cubicBezTo>
                    <a:pt x="15979" y="34558"/>
                    <a:pt x="16179" y="34558"/>
                    <a:pt x="16346" y="34558"/>
                  </a:cubicBezTo>
                  <a:lnTo>
                    <a:pt x="17513" y="34591"/>
                  </a:lnTo>
                  <a:cubicBezTo>
                    <a:pt x="17880" y="34591"/>
                    <a:pt x="18247" y="34558"/>
                    <a:pt x="18614" y="34558"/>
                  </a:cubicBezTo>
                  <a:cubicBezTo>
                    <a:pt x="19381" y="34525"/>
                    <a:pt x="20082" y="34425"/>
                    <a:pt x="20815" y="34291"/>
                  </a:cubicBezTo>
                  <a:cubicBezTo>
                    <a:pt x="21182" y="34225"/>
                    <a:pt x="21516" y="34158"/>
                    <a:pt x="21850" y="34058"/>
                  </a:cubicBezTo>
                  <a:cubicBezTo>
                    <a:pt x="22216" y="33958"/>
                    <a:pt x="22550" y="33891"/>
                    <a:pt x="22884" y="33791"/>
                  </a:cubicBezTo>
                  <a:lnTo>
                    <a:pt x="23851" y="33424"/>
                  </a:lnTo>
                  <a:lnTo>
                    <a:pt x="24351" y="33257"/>
                  </a:lnTo>
                  <a:lnTo>
                    <a:pt x="24785" y="33024"/>
                  </a:lnTo>
                  <a:lnTo>
                    <a:pt x="25686" y="32623"/>
                  </a:lnTo>
                  <a:cubicBezTo>
                    <a:pt x="25986" y="32490"/>
                    <a:pt x="26219" y="32290"/>
                    <a:pt x="26520" y="32123"/>
                  </a:cubicBezTo>
                  <a:cubicBezTo>
                    <a:pt x="26820" y="31956"/>
                    <a:pt x="27087" y="31789"/>
                    <a:pt x="27353" y="31623"/>
                  </a:cubicBezTo>
                  <a:lnTo>
                    <a:pt x="28087" y="31022"/>
                  </a:lnTo>
                  <a:cubicBezTo>
                    <a:pt x="29855" y="29688"/>
                    <a:pt x="31356" y="28020"/>
                    <a:pt x="32457" y="26119"/>
                  </a:cubicBezTo>
                  <a:cubicBezTo>
                    <a:pt x="33324" y="24684"/>
                    <a:pt x="33958" y="23150"/>
                    <a:pt x="34358" y="21515"/>
                  </a:cubicBezTo>
                  <a:cubicBezTo>
                    <a:pt x="34425" y="21215"/>
                    <a:pt x="34525" y="20882"/>
                    <a:pt x="34559" y="20581"/>
                  </a:cubicBezTo>
                  <a:cubicBezTo>
                    <a:pt x="34625" y="20281"/>
                    <a:pt x="34659" y="20014"/>
                    <a:pt x="34692" y="19747"/>
                  </a:cubicBezTo>
                  <a:cubicBezTo>
                    <a:pt x="34725" y="19481"/>
                    <a:pt x="34759" y="19247"/>
                    <a:pt x="34792" y="19014"/>
                  </a:cubicBezTo>
                  <a:cubicBezTo>
                    <a:pt x="34825" y="18813"/>
                    <a:pt x="34825" y="18613"/>
                    <a:pt x="34825" y="18413"/>
                  </a:cubicBezTo>
                  <a:cubicBezTo>
                    <a:pt x="34859" y="18046"/>
                    <a:pt x="34859" y="17779"/>
                    <a:pt x="34859" y="17579"/>
                  </a:cubicBezTo>
                  <a:lnTo>
                    <a:pt x="34859" y="17312"/>
                  </a:lnTo>
                  <a:cubicBezTo>
                    <a:pt x="34859" y="17312"/>
                    <a:pt x="34825" y="17412"/>
                    <a:pt x="34825" y="17579"/>
                  </a:cubicBezTo>
                  <a:cubicBezTo>
                    <a:pt x="34792" y="17779"/>
                    <a:pt x="34759" y="18046"/>
                    <a:pt x="34759" y="18413"/>
                  </a:cubicBezTo>
                  <a:cubicBezTo>
                    <a:pt x="34759" y="18580"/>
                    <a:pt x="34759" y="18780"/>
                    <a:pt x="34725" y="19014"/>
                  </a:cubicBezTo>
                  <a:cubicBezTo>
                    <a:pt x="34692" y="19214"/>
                    <a:pt x="34659" y="19481"/>
                    <a:pt x="34625" y="19714"/>
                  </a:cubicBezTo>
                  <a:cubicBezTo>
                    <a:pt x="34592" y="19981"/>
                    <a:pt x="34525" y="20248"/>
                    <a:pt x="34492" y="20548"/>
                  </a:cubicBezTo>
                  <a:cubicBezTo>
                    <a:pt x="34425" y="20882"/>
                    <a:pt x="34358" y="21182"/>
                    <a:pt x="34258" y="21482"/>
                  </a:cubicBezTo>
                  <a:cubicBezTo>
                    <a:pt x="33858" y="23117"/>
                    <a:pt x="33224" y="24651"/>
                    <a:pt x="32357" y="26085"/>
                  </a:cubicBezTo>
                  <a:cubicBezTo>
                    <a:pt x="31223" y="27953"/>
                    <a:pt x="29755" y="29588"/>
                    <a:pt x="28021" y="30922"/>
                  </a:cubicBezTo>
                  <a:lnTo>
                    <a:pt x="27253" y="31456"/>
                  </a:lnTo>
                  <a:cubicBezTo>
                    <a:pt x="27020" y="31623"/>
                    <a:pt x="26753" y="31789"/>
                    <a:pt x="26453" y="31956"/>
                  </a:cubicBezTo>
                  <a:cubicBezTo>
                    <a:pt x="26186" y="32123"/>
                    <a:pt x="25919" y="32290"/>
                    <a:pt x="25619" y="32423"/>
                  </a:cubicBezTo>
                  <a:lnTo>
                    <a:pt x="24752" y="32857"/>
                  </a:lnTo>
                  <a:lnTo>
                    <a:pt x="24285" y="33057"/>
                  </a:lnTo>
                  <a:lnTo>
                    <a:pt x="23818" y="33224"/>
                  </a:lnTo>
                  <a:lnTo>
                    <a:pt x="22850" y="33591"/>
                  </a:lnTo>
                  <a:cubicBezTo>
                    <a:pt x="22517" y="33691"/>
                    <a:pt x="22183" y="33758"/>
                    <a:pt x="21850" y="33858"/>
                  </a:cubicBezTo>
                  <a:cubicBezTo>
                    <a:pt x="21483" y="33958"/>
                    <a:pt x="21149" y="34058"/>
                    <a:pt x="20815" y="34091"/>
                  </a:cubicBezTo>
                  <a:cubicBezTo>
                    <a:pt x="20082" y="34225"/>
                    <a:pt x="19381" y="34325"/>
                    <a:pt x="18647" y="34358"/>
                  </a:cubicBezTo>
                  <a:cubicBezTo>
                    <a:pt x="18280" y="34358"/>
                    <a:pt x="17913" y="34391"/>
                    <a:pt x="17513" y="34391"/>
                  </a:cubicBezTo>
                  <a:lnTo>
                    <a:pt x="16379" y="34325"/>
                  </a:lnTo>
                  <a:cubicBezTo>
                    <a:pt x="16212" y="34325"/>
                    <a:pt x="16012" y="34325"/>
                    <a:pt x="15812" y="34291"/>
                  </a:cubicBezTo>
                  <a:lnTo>
                    <a:pt x="15245" y="34225"/>
                  </a:lnTo>
                  <a:cubicBezTo>
                    <a:pt x="14878" y="34158"/>
                    <a:pt x="14478" y="34091"/>
                    <a:pt x="14111" y="34024"/>
                  </a:cubicBezTo>
                  <a:cubicBezTo>
                    <a:pt x="13310" y="33858"/>
                    <a:pt x="12543" y="33624"/>
                    <a:pt x="11809" y="33357"/>
                  </a:cubicBezTo>
                  <a:cubicBezTo>
                    <a:pt x="11042" y="33090"/>
                    <a:pt x="10308" y="32757"/>
                    <a:pt x="9574" y="32357"/>
                  </a:cubicBezTo>
                  <a:cubicBezTo>
                    <a:pt x="9207" y="32190"/>
                    <a:pt x="8874" y="31956"/>
                    <a:pt x="8507" y="31723"/>
                  </a:cubicBezTo>
                  <a:cubicBezTo>
                    <a:pt x="8340" y="31623"/>
                    <a:pt x="8140" y="31523"/>
                    <a:pt x="7973" y="31389"/>
                  </a:cubicBezTo>
                  <a:lnTo>
                    <a:pt x="7473" y="31022"/>
                  </a:lnTo>
                  <a:cubicBezTo>
                    <a:pt x="6805" y="30522"/>
                    <a:pt x="6138" y="29955"/>
                    <a:pt x="5538" y="29388"/>
                  </a:cubicBezTo>
                  <a:lnTo>
                    <a:pt x="4671" y="28420"/>
                  </a:lnTo>
                  <a:lnTo>
                    <a:pt x="4470" y="28187"/>
                  </a:lnTo>
                  <a:lnTo>
                    <a:pt x="4270" y="27920"/>
                  </a:lnTo>
                  <a:lnTo>
                    <a:pt x="3870" y="27386"/>
                  </a:lnTo>
                  <a:lnTo>
                    <a:pt x="3470" y="26853"/>
                  </a:lnTo>
                  <a:lnTo>
                    <a:pt x="3136" y="26319"/>
                  </a:lnTo>
                  <a:lnTo>
                    <a:pt x="2803" y="25752"/>
                  </a:lnTo>
                  <a:lnTo>
                    <a:pt x="2602" y="25452"/>
                  </a:lnTo>
                  <a:lnTo>
                    <a:pt x="2469" y="25151"/>
                  </a:lnTo>
                  <a:cubicBezTo>
                    <a:pt x="2269" y="24751"/>
                    <a:pt x="2035" y="24351"/>
                    <a:pt x="1902" y="23951"/>
                  </a:cubicBezTo>
                  <a:lnTo>
                    <a:pt x="1435" y="22683"/>
                  </a:lnTo>
                  <a:cubicBezTo>
                    <a:pt x="234" y="19180"/>
                    <a:pt x="234" y="15411"/>
                    <a:pt x="1435" y="11909"/>
                  </a:cubicBezTo>
                  <a:lnTo>
                    <a:pt x="1902" y="10641"/>
                  </a:lnTo>
                  <a:cubicBezTo>
                    <a:pt x="2069" y="10241"/>
                    <a:pt x="2269" y="9874"/>
                    <a:pt x="2469" y="9440"/>
                  </a:cubicBezTo>
                  <a:lnTo>
                    <a:pt x="2602" y="9140"/>
                  </a:lnTo>
                  <a:lnTo>
                    <a:pt x="2803" y="8873"/>
                  </a:lnTo>
                  <a:lnTo>
                    <a:pt x="3136" y="8306"/>
                  </a:lnTo>
                  <a:lnTo>
                    <a:pt x="3470" y="7739"/>
                  </a:lnTo>
                  <a:lnTo>
                    <a:pt x="3870" y="7239"/>
                  </a:lnTo>
                  <a:lnTo>
                    <a:pt x="4270" y="6705"/>
                  </a:lnTo>
                  <a:lnTo>
                    <a:pt x="4470" y="6438"/>
                  </a:lnTo>
                  <a:lnTo>
                    <a:pt x="4704" y="6204"/>
                  </a:lnTo>
                  <a:lnTo>
                    <a:pt x="5571" y="5237"/>
                  </a:lnTo>
                  <a:cubicBezTo>
                    <a:pt x="6172" y="4637"/>
                    <a:pt x="6805" y="4103"/>
                    <a:pt x="7506" y="3569"/>
                  </a:cubicBezTo>
                  <a:lnTo>
                    <a:pt x="8006" y="3202"/>
                  </a:lnTo>
                  <a:cubicBezTo>
                    <a:pt x="8173" y="3069"/>
                    <a:pt x="8340" y="2969"/>
                    <a:pt x="8540" y="2869"/>
                  </a:cubicBezTo>
                  <a:cubicBezTo>
                    <a:pt x="8874" y="2635"/>
                    <a:pt x="9241" y="2435"/>
                    <a:pt x="9607" y="2235"/>
                  </a:cubicBezTo>
                  <a:cubicBezTo>
                    <a:pt x="10308" y="1868"/>
                    <a:pt x="11075" y="1534"/>
                    <a:pt x="11842" y="1268"/>
                  </a:cubicBezTo>
                  <a:cubicBezTo>
                    <a:pt x="12576" y="967"/>
                    <a:pt x="13343" y="767"/>
                    <a:pt x="14111" y="567"/>
                  </a:cubicBezTo>
                  <a:cubicBezTo>
                    <a:pt x="14511" y="500"/>
                    <a:pt x="14878" y="467"/>
                    <a:pt x="15278" y="400"/>
                  </a:cubicBezTo>
                  <a:lnTo>
                    <a:pt x="15812" y="300"/>
                  </a:lnTo>
                  <a:cubicBezTo>
                    <a:pt x="16012" y="267"/>
                    <a:pt x="16212" y="267"/>
                    <a:pt x="16379" y="267"/>
                  </a:cubicBezTo>
                  <a:lnTo>
                    <a:pt x="17513" y="200"/>
                  </a:lnTo>
                  <a:cubicBezTo>
                    <a:pt x="17880" y="200"/>
                    <a:pt x="18280" y="234"/>
                    <a:pt x="18647" y="234"/>
                  </a:cubicBezTo>
                  <a:cubicBezTo>
                    <a:pt x="19348" y="267"/>
                    <a:pt x="20082" y="367"/>
                    <a:pt x="20815" y="500"/>
                  </a:cubicBezTo>
                  <a:cubicBezTo>
                    <a:pt x="21149" y="567"/>
                    <a:pt x="21483" y="634"/>
                    <a:pt x="21850" y="734"/>
                  </a:cubicBezTo>
                  <a:cubicBezTo>
                    <a:pt x="22183" y="834"/>
                    <a:pt x="22517" y="901"/>
                    <a:pt x="22850" y="1001"/>
                  </a:cubicBezTo>
                  <a:lnTo>
                    <a:pt x="23818" y="1368"/>
                  </a:lnTo>
                  <a:lnTo>
                    <a:pt x="24285" y="1501"/>
                  </a:lnTo>
                  <a:lnTo>
                    <a:pt x="24752" y="1735"/>
                  </a:lnTo>
                  <a:lnTo>
                    <a:pt x="25619" y="2135"/>
                  </a:lnTo>
                  <a:cubicBezTo>
                    <a:pt x="25919" y="2268"/>
                    <a:pt x="26186" y="2468"/>
                    <a:pt x="26453" y="2635"/>
                  </a:cubicBezTo>
                  <a:cubicBezTo>
                    <a:pt x="26753" y="2802"/>
                    <a:pt x="27020" y="2935"/>
                    <a:pt x="27287" y="3102"/>
                  </a:cubicBezTo>
                  <a:lnTo>
                    <a:pt x="28021" y="3669"/>
                  </a:lnTo>
                  <a:cubicBezTo>
                    <a:pt x="29755" y="5004"/>
                    <a:pt x="31256" y="6638"/>
                    <a:pt x="32390" y="8539"/>
                  </a:cubicBezTo>
                  <a:cubicBezTo>
                    <a:pt x="33224" y="9940"/>
                    <a:pt x="33891" y="11508"/>
                    <a:pt x="34292" y="13109"/>
                  </a:cubicBezTo>
                  <a:cubicBezTo>
                    <a:pt x="34358" y="13410"/>
                    <a:pt x="34459" y="13743"/>
                    <a:pt x="34492" y="14043"/>
                  </a:cubicBezTo>
                  <a:cubicBezTo>
                    <a:pt x="34559" y="14344"/>
                    <a:pt x="34592" y="14610"/>
                    <a:pt x="34625" y="14877"/>
                  </a:cubicBezTo>
                  <a:cubicBezTo>
                    <a:pt x="34659" y="15144"/>
                    <a:pt x="34759" y="15378"/>
                    <a:pt x="34759" y="15611"/>
                  </a:cubicBezTo>
                  <a:cubicBezTo>
                    <a:pt x="34759" y="15729"/>
                    <a:pt x="34767" y="15838"/>
                    <a:pt x="34776" y="15938"/>
                  </a:cubicBezTo>
                  <a:lnTo>
                    <a:pt x="34776" y="15938"/>
                  </a:lnTo>
                  <a:cubicBezTo>
                    <a:pt x="34775" y="15814"/>
                    <a:pt x="34779" y="15685"/>
                    <a:pt x="34759" y="15544"/>
                  </a:cubicBezTo>
                  <a:cubicBezTo>
                    <a:pt x="34759" y="15344"/>
                    <a:pt x="34692" y="15077"/>
                    <a:pt x="34659" y="14844"/>
                  </a:cubicBezTo>
                  <a:cubicBezTo>
                    <a:pt x="34625" y="14577"/>
                    <a:pt x="34592" y="14310"/>
                    <a:pt x="34559" y="14010"/>
                  </a:cubicBezTo>
                  <a:cubicBezTo>
                    <a:pt x="34492" y="13676"/>
                    <a:pt x="34425" y="13376"/>
                    <a:pt x="34325" y="13043"/>
                  </a:cubicBezTo>
                  <a:cubicBezTo>
                    <a:pt x="33925" y="11442"/>
                    <a:pt x="33291" y="9907"/>
                    <a:pt x="32457" y="8473"/>
                  </a:cubicBezTo>
                  <a:cubicBezTo>
                    <a:pt x="31323" y="6571"/>
                    <a:pt x="29822" y="4904"/>
                    <a:pt x="28087" y="3536"/>
                  </a:cubicBezTo>
                  <a:lnTo>
                    <a:pt x="27320" y="3002"/>
                  </a:lnTo>
                  <a:cubicBezTo>
                    <a:pt x="27053" y="2802"/>
                    <a:pt x="26786" y="2635"/>
                    <a:pt x="26520" y="2502"/>
                  </a:cubicBezTo>
                  <a:cubicBezTo>
                    <a:pt x="26253" y="2335"/>
                    <a:pt x="25986" y="2135"/>
                    <a:pt x="25686" y="2001"/>
                  </a:cubicBezTo>
                  <a:lnTo>
                    <a:pt x="24785" y="1568"/>
                  </a:lnTo>
                  <a:lnTo>
                    <a:pt x="24318" y="1368"/>
                  </a:lnTo>
                  <a:lnTo>
                    <a:pt x="23851" y="1201"/>
                  </a:lnTo>
                  <a:lnTo>
                    <a:pt x="22884" y="834"/>
                  </a:lnTo>
                  <a:cubicBezTo>
                    <a:pt x="22550" y="701"/>
                    <a:pt x="22183" y="634"/>
                    <a:pt x="21850" y="567"/>
                  </a:cubicBezTo>
                  <a:cubicBezTo>
                    <a:pt x="21516" y="434"/>
                    <a:pt x="21149" y="367"/>
                    <a:pt x="20815" y="300"/>
                  </a:cubicBezTo>
                  <a:cubicBezTo>
                    <a:pt x="20082" y="167"/>
                    <a:pt x="19348" y="100"/>
                    <a:pt x="18614" y="67"/>
                  </a:cubicBezTo>
                  <a:cubicBezTo>
                    <a:pt x="18247" y="33"/>
                    <a:pt x="17880" y="0"/>
                    <a:pt x="175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5"/>
            <p:cNvSpPr/>
            <p:nvPr/>
          </p:nvSpPr>
          <p:spPr>
            <a:xfrm>
              <a:off x="3095660" y="1202700"/>
              <a:ext cx="340698" cy="341283"/>
            </a:xfrm>
            <a:custGeom>
              <a:avLst/>
              <a:gdLst/>
              <a:ahLst/>
              <a:cxnLst/>
              <a:rect l="l" t="t" r="r" b="b"/>
              <a:pathLst>
                <a:path w="22717" h="22756" extrusionOk="0">
                  <a:moveTo>
                    <a:pt x="11495" y="175"/>
                  </a:moveTo>
                  <a:cubicBezTo>
                    <a:pt x="12157" y="175"/>
                    <a:pt x="12821" y="235"/>
                    <a:pt x="13477" y="357"/>
                  </a:cubicBezTo>
                  <a:cubicBezTo>
                    <a:pt x="16646" y="957"/>
                    <a:pt x="19414" y="2892"/>
                    <a:pt x="21082" y="5661"/>
                  </a:cubicBezTo>
                  <a:cubicBezTo>
                    <a:pt x="21649" y="6561"/>
                    <a:pt x="22050" y="7595"/>
                    <a:pt x="22317" y="8629"/>
                  </a:cubicBezTo>
                  <a:cubicBezTo>
                    <a:pt x="22417" y="9030"/>
                    <a:pt x="22517" y="9397"/>
                    <a:pt x="22550" y="9797"/>
                  </a:cubicBezTo>
                  <a:cubicBezTo>
                    <a:pt x="22583" y="9964"/>
                    <a:pt x="22617" y="10131"/>
                    <a:pt x="22650" y="10264"/>
                  </a:cubicBezTo>
                  <a:cubicBezTo>
                    <a:pt x="22650" y="10431"/>
                    <a:pt x="22650" y="10564"/>
                    <a:pt x="22650" y="10664"/>
                  </a:cubicBezTo>
                  <a:cubicBezTo>
                    <a:pt x="22683" y="10898"/>
                    <a:pt x="22683" y="11065"/>
                    <a:pt x="22683" y="11198"/>
                  </a:cubicBezTo>
                  <a:cubicBezTo>
                    <a:pt x="22683" y="11255"/>
                    <a:pt x="22708" y="11312"/>
                    <a:pt x="22715" y="11369"/>
                  </a:cubicBezTo>
                  <a:lnTo>
                    <a:pt x="22715" y="11369"/>
                  </a:lnTo>
                  <a:cubicBezTo>
                    <a:pt x="22683" y="11434"/>
                    <a:pt x="22683" y="11500"/>
                    <a:pt x="22683" y="11565"/>
                  </a:cubicBezTo>
                  <a:cubicBezTo>
                    <a:pt x="22683" y="11665"/>
                    <a:pt x="22650" y="11865"/>
                    <a:pt x="22650" y="12099"/>
                  </a:cubicBezTo>
                  <a:cubicBezTo>
                    <a:pt x="22617" y="12232"/>
                    <a:pt x="22650" y="12365"/>
                    <a:pt x="22617" y="12499"/>
                  </a:cubicBezTo>
                  <a:cubicBezTo>
                    <a:pt x="22617" y="12632"/>
                    <a:pt x="22583" y="12799"/>
                    <a:pt x="22550" y="12966"/>
                  </a:cubicBezTo>
                  <a:cubicBezTo>
                    <a:pt x="22483" y="13366"/>
                    <a:pt x="22417" y="13766"/>
                    <a:pt x="22317" y="14133"/>
                  </a:cubicBezTo>
                  <a:cubicBezTo>
                    <a:pt x="22050" y="15201"/>
                    <a:pt x="21616" y="16202"/>
                    <a:pt x="21049" y="17136"/>
                  </a:cubicBezTo>
                  <a:cubicBezTo>
                    <a:pt x="18970" y="20592"/>
                    <a:pt x="15274" y="22582"/>
                    <a:pt x="11414" y="22582"/>
                  </a:cubicBezTo>
                  <a:cubicBezTo>
                    <a:pt x="10134" y="22582"/>
                    <a:pt x="8836" y="22363"/>
                    <a:pt x="7573" y="21906"/>
                  </a:cubicBezTo>
                  <a:cubicBezTo>
                    <a:pt x="7072" y="21739"/>
                    <a:pt x="6605" y="21505"/>
                    <a:pt x="6138" y="21272"/>
                  </a:cubicBezTo>
                  <a:cubicBezTo>
                    <a:pt x="5905" y="21138"/>
                    <a:pt x="5671" y="21005"/>
                    <a:pt x="5438" y="20838"/>
                  </a:cubicBezTo>
                  <a:cubicBezTo>
                    <a:pt x="5204" y="20705"/>
                    <a:pt x="4971" y="20571"/>
                    <a:pt x="4771" y="20371"/>
                  </a:cubicBezTo>
                  <a:cubicBezTo>
                    <a:pt x="4304" y="20038"/>
                    <a:pt x="3903" y="19704"/>
                    <a:pt x="3503" y="19304"/>
                  </a:cubicBezTo>
                  <a:cubicBezTo>
                    <a:pt x="3103" y="18904"/>
                    <a:pt x="2736" y="18470"/>
                    <a:pt x="2402" y="18003"/>
                  </a:cubicBezTo>
                  <a:cubicBezTo>
                    <a:pt x="1702" y="17069"/>
                    <a:pt x="1168" y="16035"/>
                    <a:pt x="801" y="14934"/>
                  </a:cubicBezTo>
                  <a:cubicBezTo>
                    <a:pt x="434" y="13766"/>
                    <a:pt x="234" y="12599"/>
                    <a:pt x="234" y="11398"/>
                  </a:cubicBezTo>
                  <a:cubicBezTo>
                    <a:pt x="234" y="10197"/>
                    <a:pt x="434" y="8996"/>
                    <a:pt x="801" y="7862"/>
                  </a:cubicBezTo>
                  <a:cubicBezTo>
                    <a:pt x="1168" y="6728"/>
                    <a:pt x="1702" y="5694"/>
                    <a:pt x="2402" y="4760"/>
                  </a:cubicBezTo>
                  <a:cubicBezTo>
                    <a:pt x="2736" y="4293"/>
                    <a:pt x="3103" y="3859"/>
                    <a:pt x="3503" y="3459"/>
                  </a:cubicBezTo>
                  <a:cubicBezTo>
                    <a:pt x="3903" y="3092"/>
                    <a:pt x="4304" y="2725"/>
                    <a:pt x="4771" y="2392"/>
                  </a:cubicBezTo>
                  <a:cubicBezTo>
                    <a:pt x="4971" y="2225"/>
                    <a:pt x="5204" y="2058"/>
                    <a:pt x="5438" y="1925"/>
                  </a:cubicBezTo>
                  <a:cubicBezTo>
                    <a:pt x="5671" y="1791"/>
                    <a:pt x="5905" y="1624"/>
                    <a:pt x="6138" y="1491"/>
                  </a:cubicBezTo>
                  <a:cubicBezTo>
                    <a:pt x="6605" y="1258"/>
                    <a:pt x="7106" y="1057"/>
                    <a:pt x="7606" y="857"/>
                  </a:cubicBezTo>
                  <a:cubicBezTo>
                    <a:pt x="8851" y="412"/>
                    <a:pt x="10171" y="175"/>
                    <a:pt x="11495" y="175"/>
                  </a:cubicBezTo>
                  <a:close/>
                  <a:moveTo>
                    <a:pt x="11432" y="1"/>
                  </a:moveTo>
                  <a:cubicBezTo>
                    <a:pt x="10107" y="1"/>
                    <a:pt x="8787" y="231"/>
                    <a:pt x="7539" y="690"/>
                  </a:cubicBezTo>
                  <a:cubicBezTo>
                    <a:pt x="7006" y="857"/>
                    <a:pt x="6505" y="1091"/>
                    <a:pt x="6038" y="1324"/>
                  </a:cubicBezTo>
                  <a:cubicBezTo>
                    <a:pt x="5805" y="1458"/>
                    <a:pt x="5571" y="1624"/>
                    <a:pt x="5338" y="1758"/>
                  </a:cubicBezTo>
                  <a:cubicBezTo>
                    <a:pt x="5071" y="1891"/>
                    <a:pt x="4871" y="2058"/>
                    <a:pt x="4637" y="2225"/>
                  </a:cubicBezTo>
                  <a:cubicBezTo>
                    <a:pt x="4170" y="2558"/>
                    <a:pt x="3737" y="2925"/>
                    <a:pt x="3336" y="3326"/>
                  </a:cubicBezTo>
                  <a:cubicBezTo>
                    <a:pt x="2936" y="3726"/>
                    <a:pt x="2569" y="4193"/>
                    <a:pt x="2236" y="4660"/>
                  </a:cubicBezTo>
                  <a:cubicBezTo>
                    <a:pt x="1502" y="5594"/>
                    <a:pt x="968" y="6661"/>
                    <a:pt x="601" y="7796"/>
                  </a:cubicBezTo>
                  <a:cubicBezTo>
                    <a:pt x="201" y="8963"/>
                    <a:pt x="1" y="10164"/>
                    <a:pt x="1" y="11398"/>
                  </a:cubicBezTo>
                  <a:cubicBezTo>
                    <a:pt x="1" y="12599"/>
                    <a:pt x="201" y="13833"/>
                    <a:pt x="601" y="15001"/>
                  </a:cubicBezTo>
                  <a:cubicBezTo>
                    <a:pt x="968" y="16101"/>
                    <a:pt x="1535" y="17169"/>
                    <a:pt x="2236" y="18103"/>
                  </a:cubicBezTo>
                  <a:cubicBezTo>
                    <a:pt x="2569" y="18570"/>
                    <a:pt x="2969" y="19037"/>
                    <a:pt x="3370" y="19437"/>
                  </a:cubicBezTo>
                  <a:cubicBezTo>
                    <a:pt x="3770" y="19838"/>
                    <a:pt x="4204" y="20204"/>
                    <a:pt x="4671" y="20538"/>
                  </a:cubicBezTo>
                  <a:cubicBezTo>
                    <a:pt x="4871" y="20705"/>
                    <a:pt x="5104" y="20872"/>
                    <a:pt x="5338" y="21005"/>
                  </a:cubicBezTo>
                  <a:cubicBezTo>
                    <a:pt x="5571" y="21138"/>
                    <a:pt x="5805" y="21305"/>
                    <a:pt x="6072" y="21439"/>
                  </a:cubicBezTo>
                  <a:cubicBezTo>
                    <a:pt x="6539" y="21672"/>
                    <a:pt x="7039" y="21906"/>
                    <a:pt x="7539" y="22072"/>
                  </a:cubicBezTo>
                  <a:cubicBezTo>
                    <a:pt x="8810" y="22535"/>
                    <a:pt x="10118" y="22756"/>
                    <a:pt x="11408" y="22756"/>
                  </a:cubicBezTo>
                  <a:cubicBezTo>
                    <a:pt x="15334" y="22756"/>
                    <a:pt x="19099" y="20709"/>
                    <a:pt x="21182" y="17169"/>
                  </a:cubicBezTo>
                  <a:cubicBezTo>
                    <a:pt x="21749" y="16235"/>
                    <a:pt x="22183" y="15201"/>
                    <a:pt x="22417" y="14133"/>
                  </a:cubicBezTo>
                  <a:cubicBezTo>
                    <a:pt x="22517" y="13733"/>
                    <a:pt x="22583" y="13366"/>
                    <a:pt x="22650" y="12966"/>
                  </a:cubicBezTo>
                  <a:cubicBezTo>
                    <a:pt x="22650" y="12799"/>
                    <a:pt x="22717" y="12632"/>
                    <a:pt x="22717" y="12499"/>
                  </a:cubicBezTo>
                  <a:lnTo>
                    <a:pt x="22717" y="12099"/>
                  </a:lnTo>
                  <a:lnTo>
                    <a:pt x="22717" y="11565"/>
                  </a:lnTo>
                  <a:cubicBezTo>
                    <a:pt x="22717" y="11509"/>
                    <a:pt x="22717" y="11454"/>
                    <a:pt x="22717" y="11398"/>
                  </a:cubicBezTo>
                  <a:cubicBezTo>
                    <a:pt x="22717" y="11331"/>
                    <a:pt x="22717" y="11265"/>
                    <a:pt x="22717" y="11198"/>
                  </a:cubicBezTo>
                  <a:lnTo>
                    <a:pt x="22717" y="10664"/>
                  </a:lnTo>
                  <a:cubicBezTo>
                    <a:pt x="22717" y="10531"/>
                    <a:pt x="22717" y="10431"/>
                    <a:pt x="22717" y="10264"/>
                  </a:cubicBezTo>
                  <a:cubicBezTo>
                    <a:pt x="22683" y="10131"/>
                    <a:pt x="22650" y="9964"/>
                    <a:pt x="22650" y="9797"/>
                  </a:cubicBezTo>
                  <a:cubicBezTo>
                    <a:pt x="22583" y="9397"/>
                    <a:pt x="22517" y="8996"/>
                    <a:pt x="22417" y="8629"/>
                  </a:cubicBezTo>
                  <a:cubicBezTo>
                    <a:pt x="22150" y="7529"/>
                    <a:pt x="21749" y="6528"/>
                    <a:pt x="21182" y="5594"/>
                  </a:cubicBezTo>
                  <a:cubicBezTo>
                    <a:pt x="19515" y="2759"/>
                    <a:pt x="16713" y="791"/>
                    <a:pt x="13510" y="190"/>
                  </a:cubicBezTo>
                  <a:cubicBezTo>
                    <a:pt x="12822" y="64"/>
                    <a:pt x="12126" y="1"/>
                    <a:pt x="11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5"/>
            <p:cNvSpPr/>
            <p:nvPr/>
          </p:nvSpPr>
          <p:spPr>
            <a:xfrm>
              <a:off x="2338820" y="2158263"/>
              <a:ext cx="111566" cy="232851"/>
            </a:xfrm>
            <a:custGeom>
              <a:avLst/>
              <a:gdLst/>
              <a:ahLst/>
              <a:cxnLst/>
              <a:rect l="l" t="t" r="r" b="b"/>
              <a:pathLst>
                <a:path w="7439" h="15526" extrusionOk="0">
                  <a:moveTo>
                    <a:pt x="3099" y="0"/>
                  </a:moveTo>
                  <a:cubicBezTo>
                    <a:pt x="2931" y="0"/>
                    <a:pt x="2769" y="81"/>
                    <a:pt x="2769" y="81"/>
                  </a:cubicBezTo>
                  <a:cubicBezTo>
                    <a:pt x="2766" y="81"/>
                    <a:pt x="2763" y="80"/>
                    <a:pt x="2761" y="80"/>
                  </a:cubicBezTo>
                  <a:cubicBezTo>
                    <a:pt x="2507" y="80"/>
                    <a:pt x="2733" y="3152"/>
                    <a:pt x="2469" y="3284"/>
                  </a:cubicBezTo>
                  <a:lnTo>
                    <a:pt x="1802" y="3617"/>
                  </a:lnTo>
                  <a:lnTo>
                    <a:pt x="1568" y="3751"/>
                  </a:lnTo>
                  <a:cubicBezTo>
                    <a:pt x="1301" y="3884"/>
                    <a:pt x="1134" y="4118"/>
                    <a:pt x="1101" y="4418"/>
                  </a:cubicBezTo>
                  <a:lnTo>
                    <a:pt x="1068" y="4885"/>
                  </a:lnTo>
                  <a:lnTo>
                    <a:pt x="667" y="5085"/>
                  </a:lnTo>
                  <a:cubicBezTo>
                    <a:pt x="300" y="5285"/>
                    <a:pt x="67" y="5619"/>
                    <a:pt x="0" y="5986"/>
                  </a:cubicBezTo>
                  <a:lnTo>
                    <a:pt x="501" y="9555"/>
                  </a:lnTo>
                  <a:lnTo>
                    <a:pt x="868" y="15526"/>
                  </a:lnTo>
                  <a:lnTo>
                    <a:pt x="5571" y="13925"/>
                  </a:lnTo>
                  <a:lnTo>
                    <a:pt x="5104" y="12123"/>
                  </a:lnTo>
                  <a:lnTo>
                    <a:pt x="5771" y="11356"/>
                  </a:lnTo>
                  <a:cubicBezTo>
                    <a:pt x="6238" y="10889"/>
                    <a:pt x="6538" y="10289"/>
                    <a:pt x="6672" y="9621"/>
                  </a:cubicBezTo>
                  <a:lnTo>
                    <a:pt x="7372" y="6119"/>
                  </a:lnTo>
                  <a:cubicBezTo>
                    <a:pt x="7439" y="5785"/>
                    <a:pt x="7372" y="5452"/>
                    <a:pt x="7205" y="5152"/>
                  </a:cubicBezTo>
                  <a:cubicBezTo>
                    <a:pt x="6744" y="4426"/>
                    <a:pt x="5792" y="2949"/>
                    <a:pt x="5610" y="2949"/>
                  </a:cubicBezTo>
                  <a:cubicBezTo>
                    <a:pt x="5608" y="2949"/>
                    <a:pt x="5606" y="2950"/>
                    <a:pt x="5604" y="2950"/>
                  </a:cubicBezTo>
                  <a:cubicBezTo>
                    <a:pt x="4403" y="3184"/>
                    <a:pt x="5604" y="5418"/>
                    <a:pt x="5604" y="5418"/>
                  </a:cubicBezTo>
                  <a:cubicBezTo>
                    <a:pt x="5604" y="5418"/>
                    <a:pt x="5904" y="6586"/>
                    <a:pt x="5004" y="6886"/>
                  </a:cubicBezTo>
                  <a:cubicBezTo>
                    <a:pt x="4935" y="6909"/>
                    <a:pt x="4871" y="6920"/>
                    <a:pt x="4811" y="6920"/>
                  </a:cubicBezTo>
                  <a:cubicBezTo>
                    <a:pt x="3994" y="6920"/>
                    <a:pt x="3936" y="4951"/>
                    <a:pt x="3936" y="4951"/>
                  </a:cubicBezTo>
                  <a:lnTo>
                    <a:pt x="3436" y="248"/>
                  </a:lnTo>
                  <a:cubicBezTo>
                    <a:pt x="3376" y="54"/>
                    <a:pt x="3236" y="0"/>
                    <a:pt x="3099"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5"/>
            <p:cNvSpPr/>
            <p:nvPr/>
          </p:nvSpPr>
          <p:spPr>
            <a:xfrm>
              <a:off x="2348822" y="2228505"/>
              <a:ext cx="7019" cy="25526"/>
            </a:xfrm>
            <a:custGeom>
              <a:avLst/>
              <a:gdLst/>
              <a:ahLst/>
              <a:cxnLst/>
              <a:rect l="l" t="t" r="r" b="b"/>
              <a:pathLst>
                <a:path w="468" h="1702" extrusionOk="0">
                  <a:moveTo>
                    <a:pt x="434" y="1"/>
                  </a:moveTo>
                  <a:cubicBezTo>
                    <a:pt x="401" y="301"/>
                    <a:pt x="367" y="634"/>
                    <a:pt x="367" y="935"/>
                  </a:cubicBezTo>
                  <a:cubicBezTo>
                    <a:pt x="367" y="952"/>
                    <a:pt x="367" y="969"/>
                    <a:pt x="367" y="986"/>
                  </a:cubicBezTo>
                  <a:lnTo>
                    <a:pt x="367" y="986"/>
                  </a:lnTo>
                  <a:cubicBezTo>
                    <a:pt x="182" y="1090"/>
                    <a:pt x="34" y="1279"/>
                    <a:pt x="34" y="1468"/>
                  </a:cubicBezTo>
                  <a:cubicBezTo>
                    <a:pt x="0" y="1602"/>
                    <a:pt x="67" y="1702"/>
                    <a:pt x="67" y="1702"/>
                  </a:cubicBezTo>
                  <a:cubicBezTo>
                    <a:pt x="34" y="1635"/>
                    <a:pt x="34" y="1535"/>
                    <a:pt x="67" y="1468"/>
                  </a:cubicBezTo>
                  <a:cubicBezTo>
                    <a:pt x="100" y="1268"/>
                    <a:pt x="234" y="1135"/>
                    <a:pt x="401" y="1035"/>
                  </a:cubicBezTo>
                  <a:lnTo>
                    <a:pt x="434" y="1035"/>
                  </a:lnTo>
                  <a:lnTo>
                    <a:pt x="434" y="935"/>
                  </a:lnTo>
                  <a:cubicBezTo>
                    <a:pt x="467" y="634"/>
                    <a:pt x="467" y="30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5"/>
            <p:cNvSpPr/>
            <p:nvPr/>
          </p:nvSpPr>
          <p:spPr>
            <a:xfrm>
              <a:off x="2365333" y="2205411"/>
              <a:ext cx="14578" cy="58625"/>
            </a:xfrm>
            <a:custGeom>
              <a:avLst/>
              <a:gdLst/>
              <a:ahLst/>
              <a:cxnLst/>
              <a:rect l="l" t="t" r="r" b="b"/>
              <a:pathLst>
                <a:path w="972" h="3909" extrusionOk="0">
                  <a:moveTo>
                    <a:pt x="966" y="0"/>
                  </a:moveTo>
                  <a:cubicBezTo>
                    <a:pt x="932" y="0"/>
                    <a:pt x="685" y="116"/>
                    <a:pt x="567" y="440"/>
                  </a:cubicBezTo>
                  <a:cubicBezTo>
                    <a:pt x="400" y="940"/>
                    <a:pt x="334" y="1441"/>
                    <a:pt x="400" y="1941"/>
                  </a:cubicBezTo>
                  <a:cubicBezTo>
                    <a:pt x="400" y="2074"/>
                    <a:pt x="400" y="2208"/>
                    <a:pt x="400" y="2375"/>
                  </a:cubicBezTo>
                  <a:cubicBezTo>
                    <a:pt x="367" y="2475"/>
                    <a:pt x="300" y="2608"/>
                    <a:pt x="234" y="2708"/>
                  </a:cubicBezTo>
                  <a:cubicBezTo>
                    <a:pt x="100" y="2875"/>
                    <a:pt x="0" y="3108"/>
                    <a:pt x="0" y="3342"/>
                  </a:cubicBezTo>
                  <a:cubicBezTo>
                    <a:pt x="0" y="3575"/>
                    <a:pt x="100" y="3776"/>
                    <a:pt x="267" y="3909"/>
                  </a:cubicBezTo>
                  <a:cubicBezTo>
                    <a:pt x="167" y="3742"/>
                    <a:pt x="100" y="3542"/>
                    <a:pt x="100" y="3342"/>
                  </a:cubicBezTo>
                  <a:cubicBezTo>
                    <a:pt x="134" y="3142"/>
                    <a:pt x="200" y="2942"/>
                    <a:pt x="334" y="2775"/>
                  </a:cubicBezTo>
                  <a:cubicBezTo>
                    <a:pt x="434" y="2641"/>
                    <a:pt x="467" y="2508"/>
                    <a:pt x="501" y="2375"/>
                  </a:cubicBezTo>
                  <a:cubicBezTo>
                    <a:pt x="534" y="2241"/>
                    <a:pt x="534" y="2074"/>
                    <a:pt x="501" y="1941"/>
                  </a:cubicBezTo>
                  <a:cubicBezTo>
                    <a:pt x="467" y="1441"/>
                    <a:pt x="534" y="974"/>
                    <a:pt x="634" y="473"/>
                  </a:cubicBezTo>
                  <a:cubicBezTo>
                    <a:pt x="701" y="306"/>
                    <a:pt x="834" y="140"/>
                    <a:pt x="968" y="6"/>
                  </a:cubicBezTo>
                  <a:cubicBezTo>
                    <a:pt x="971" y="2"/>
                    <a:pt x="971"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a:off x="2733503" y="3737182"/>
              <a:ext cx="114566" cy="198627"/>
            </a:xfrm>
            <a:custGeom>
              <a:avLst/>
              <a:gdLst/>
              <a:ahLst/>
              <a:cxnLst/>
              <a:rect l="l" t="t" r="r" b="b"/>
              <a:pathLst>
                <a:path w="7639" h="13244" extrusionOk="0">
                  <a:moveTo>
                    <a:pt x="7105" y="1"/>
                  </a:moveTo>
                  <a:lnTo>
                    <a:pt x="0" y="168"/>
                  </a:lnTo>
                  <a:lnTo>
                    <a:pt x="567" y="13244"/>
                  </a:lnTo>
                  <a:lnTo>
                    <a:pt x="7639" y="13110"/>
                  </a:lnTo>
                  <a:lnTo>
                    <a:pt x="7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a:off x="2782525" y="3735683"/>
              <a:ext cx="12013" cy="191623"/>
            </a:xfrm>
            <a:custGeom>
              <a:avLst/>
              <a:gdLst/>
              <a:ahLst/>
              <a:cxnLst/>
              <a:rect l="l" t="t" r="r" b="b"/>
              <a:pathLst>
                <a:path w="801" h="12777" extrusionOk="0">
                  <a:moveTo>
                    <a:pt x="67" y="1"/>
                  </a:moveTo>
                  <a:lnTo>
                    <a:pt x="67" y="1"/>
                  </a:lnTo>
                  <a:cubicBezTo>
                    <a:pt x="0" y="1"/>
                    <a:pt x="100" y="2870"/>
                    <a:pt x="300" y="6405"/>
                  </a:cubicBezTo>
                  <a:cubicBezTo>
                    <a:pt x="500" y="9941"/>
                    <a:pt x="701" y="12777"/>
                    <a:pt x="767" y="12777"/>
                  </a:cubicBezTo>
                  <a:cubicBezTo>
                    <a:pt x="801" y="12777"/>
                    <a:pt x="701" y="9908"/>
                    <a:pt x="534" y="6405"/>
                  </a:cubicBezTo>
                  <a:cubicBezTo>
                    <a:pt x="334" y="2870"/>
                    <a:pt x="100"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a:off x="2741496" y="3919774"/>
              <a:ext cx="106572" cy="16017"/>
            </a:xfrm>
            <a:custGeom>
              <a:avLst/>
              <a:gdLst/>
              <a:ahLst/>
              <a:cxnLst/>
              <a:rect l="l" t="t" r="r" b="b"/>
              <a:pathLst>
                <a:path w="7106" h="1068" extrusionOk="0">
                  <a:moveTo>
                    <a:pt x="7039" y="0"/>
                  </a:moveTo>
                  <a:lnTo>
                    <a:pt x="1" y="167"/>
                  </a:lnTo>
                  <a:lnTo>
                    <a:pt x="34" y="1068"/>
                  </a:lnTo>
                  <a:lnTo>
                    <a:pt x="7106" y="934"/>
                  </a:lnTo>
                  <a:lnTo>
                    <a:pt x="7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a:off x="2741001" y="3841570"/>
              <a:ext cx="104068" cy="36699"/>
            </a:xfrm>
            <a:custGeom>
              <a:avLst/>
              <a:gdLst/>
              <a:ahLst/>
              <a:cxnLst/>
              <a:rect l="l" t="t" r="r" b="b"/>
              <a:pathLst>
                <a:path w="6939" h="2447" extrusionOk="0">
                  <a:moveTo>
                    <a:pt x="3447" y="1"/>
                  </a:moveTo>
                  <a:cubicBezTo>
                    <a:pt x="2358" y="1"/>
                    <a:pt x="1299" y="478"/>
                    <a:pt x="567" y="1346"/>
                  </a:cubicBezTo>
                  <a:cubicBezTo>
                    <a:pt x="367" y="1579"/>
                    <a:pt x="201" y="1846"/>
                    <a:pt x="100" y="2113"/>
                  </a:cubicBezTo>
                  <a:cubicBezTo>
                    <a:pt x="34" y="2213"/>
                    <a:pt x="0" y="2347"/>
                    <a:pt x="0" y="2447"/>
                  </a:cubicBezTo>
                  <a:cubicBezTo>
                    <a:pt x="201" y="2080"/>
                    <a:pt x="434" y="1746"/>
                    <a:pt x="701" y="1446"/>
                  </a:cubicBezTo>
                  <a:cubicBezTo>
                    <a:pt x="1368" y="712"/>
                    <a:pt x="2302" y="278"/>
                    <a:pt x="3269" y="212"/>
                  </a:cubicBezTo>
                  <a:cubicBezTo>
                    <a:pt x="4270" y="212"/>
                    <a:pt x="5237" y="545"/>
                    <a:pt x="6005" y="1146"/>
                  </a:cubicBezTo>
                  <a:cubicBezTo>
                    <a:pt x="6580" y="1593"/>
                    <a:pt x="6910" y="1948"/>
                    <a:pt x="6937" y="1948"/>
                  </a:cubicBezTo>
                  <a:cubicBezTo>
                    <a:pt x="6938" y="1948"/>
                    <a:pt x="6939" y="1948"/>
                    <a:pt x="6939" y="1946"/>
                  </a:cubicBezTo>
                  <a:cubicBezTo>
                    <a:pt x="6939" y="1946"/>
                    <a:pt x="6905" y="1846"/>
                    <a:pt x="6772" y="1679"/>
                  </a:cubicBezTo>
                  <a:cubicBezTo>
                    <a:pt x="6572" y="1446"/>
                    <a:pt x="6338" y="1212"/>
                    <a:pt x="6105" y="1012"/>
                  </a:cubicBezTo>
                  <a:cubicBezTo>
                    <a:pt x="5738" y="745"/>
                    <a:pt x="5338" y="479"/>
                    <a:pt x="4937" y="312"/>
                  </a:cubicBezTo>
                  <a:cubicBezTo>
                    <a:pt x="4454" y="102"/>
                    <a:pt x="3947" y="1"/>
                    <a:pt x="3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2735992" y="3793208"/>
              <a:ext cx="107082" cy="23531"/>
            </a:xfrm>
            <a:custGeom>
              <a:avLst/>
              <a:gdLst/>
              <a:ahLst/>
              <a:cxnLst/>
              <a:rect l="l" t="t" r="r" b="b"/>
              <a:pathLst>
                <a:path w="7140" h="1569" extrusionOk="0">
                  <a:moveTo>
                    <a:pt x="7073" y="1"/>
                  </a:moveTo>
                  <a:lnTo>
                    <a:pt x="1" y="468"/>
                  </a:lnTo>
                  <a:lnTo>
                    <a:pt x="68" y="1569"/>
                  </a:lnTo>
                  <a:lnTo>
                    <a:pt x="7139" y="1435"/>
                  </a:lnTo>
                  <a:lnTo>
                    <a:pt x="70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p:nvPr/>
          </p:nvSpPr>
          <p:spPr>
            <a:xfrm>
              <a:off x="2368827" y="3750694"/>
              <a:ext cx="231651" cy="187619"/>
            </a:xfrm>
            <a:custGeom>
              <a:avLst/>
              <a:gdLst/>
              <a:ahLst/>
              <a:cxnLst/>
              <a:rect l="l" t="t" r="r" b="b"/>
              <a:pathLst>
                <a:path w="15446" h="12510" extrusionOk="0">
                  <a:moveTo>
                    <a:pt x="15445" y="1"/>
                  </a:moveTo>
                  <a:lnTo>
                    <a:pt x="7706" y="67"/>
                  </a:lnTo>
                  <a:lnTo>
                    <a:pt x="8073" y="8006"/>
                  </a:lnTo>
                  <a:cubicBezTo>
                    <a:pt x="8073" y="8006"/>
                    <a:pt x="101" y="11042"/>
                    <a:pt x="1" y="12510"/>
                  </a:cubicBezTo>
                  <a:lnTo>
                    <a:pt x="15445" y="12409"/>
                  </a:lnTo>
                  <a:lnTo>
                    <a:pt x="15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p:nvPr/>
          </p:nvSpPr>
          <p:spPr>
            <a:xfrm>
              <a:off x="2547911" y="3860810"/>
              <a:ext cx="19527" cy="17652"/>
            </a:xfrm>
            <a:custGeom>
              <a:avLst/>
              <a:gdLst/>
              <a:ahLst/>
              <a:cxnLst/>
              <a:rect l="l" t="t" r="r" b="b"/>
              <a:pathLst>
                <a:path w="1302" h="1177" extrusionOk="0">
                  <a:moveTo>
                    <a:pt x="655" y="0"/>
                  </a:moveTo>
                  <a:cubicBezTo>
                    <a:pt x="410" y="0"/>
                    <a:pt x="174" y="155"/>
                    <a:pt x="67" y="396"/>
                  </a:cubicBezTo>
                  <a:cubicBezTo>
                    <a:pt x="1" y="730"/>
                    <a:pt x="201" y="1064"/>
                    <a:pt x="534" y="1164"/>
                  </a:cubicBezTo>
                  <a:cubicBezTo>
                    <a:pt x="578" y="1172"/>
                    <a:pt x="621" y="1177"/>
                    <a:pt x="663" y="1177"/>
                  </a:cubicBezTo>
                  <a:cubicBezTo>
                    <a:pt x="943" y="1177"/>
                    <a:pt x="1181" y="991"/>
                    <a:pt x="1268" y="730"/>
                  </a:cubicBezTo>
                  <a:cubicBezTo>
                    <a:pt x="1301" y="396"/>
                    <a:pt x="1101" y="96"/>
                    <a:pt x="801" y="30"/>
                  </a:cubicBezTo>
                  <a:lnTo>
                    <a:pt x="834" y="30"/>
                  </a:lnTo>
                  <a:cubicBezTo>
                    <a:pt x="775" y="10"/>
                    <a:pt x="715" y="0"/>
                    <a:pt x="6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2365828" y="3917765"/>
              <a:ext cx="234651" cy="20532"/>
            </a:xfrm>
            <a:custGeom>
              <a:avLst/>
              <a:gdLst/>
              <a:ahLst/>
              <a:cxnLst/>
              <a:rect l="l" t="t" r="r" b="b"/>
              <a:pathLst>
                <a:path w="15646" h="1369" extrusionOk="0">
                  <a:moveTo>
                    <a:pt x="15645" y="1"/>
                  </a:moveTo>
                  <a:lnTo>
                    <a:pt x="701" y="568"/>
                  </a:lnTo>
                  <a:cubicBezTo>
                    <a:pt x="701" y="568"/>
                    <a:pt x="1" y="868"/>
                    <a:pt x="101" y="1369"/>
                  </a:cubicBezTo>
                  <a:lnTo>
                    <a:pt x="15645" y="1268"/>
                  </a:lnTo>
                  <a:lnTo>
                    <a:pt x="15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p:nvPr/>
          </p:nvSpPr>
          <p:spPr>
            <a:xfrm>
              <a:off x="2487386" y="3870677"/>
              <a:ext cx="22526" cy="14128"/>
            </a:xfrm>
            <a:custGeom>
              <a:avLst/>
              <a:gdLst/>
              <a:ahLst/>
              <a:cxnLst/>
              <a:rect l="l" t="t" r="r" b="b"/>
              <a:pathLst>
                <a:path w="1502" h="942" extrusionOk="0">
                  <a:moveTo>
                    <a:pt x="264" y="1"/>
                  </a:moveTo>
                  <a:cubicBezTo>
                    <a:pt x="106" y="1"/>
                    <a:pt x="0" y="40"/>
                    <a:pt x="0" y="72"/>
                  </a:cubicBezTo>
                  <a:cubicBezTo>
                    <a:pt x="0" y="139"/>
                    <a:pt x="401" y="172"/>
                    <a:pt x="768" y="406"/>
                  </a:cubicBezTo>
                  <a:cubicBezTo>
                    <a:pt x="1116" y="659"/>
                    <a:pt x="1344" y="942"/>
                    <a:pt x="1423" y="942"/>
                  </a:cubicBezTo>
                  <a:cubicBezTo>
                    <a:pt x="1427" y="942"/>
                    <a:pt x="1431" y="941"/>
                    <a:pt x="1435" y="939"/>
                  </a:cubicBezTo>
                  <a:cubicBezTo>
                    <a:pt x="1501" y="906"/>
                    <a:pt x="1368" y="472"/>
                    <a:pt x="901" y="205"/>
                  </a:cubicBezTo>
                  <a:cubicBezTo>
                    <a:pt x="674" y="48"/>
                    <a:pt x="438"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5"/>
            <p:cNvSpPr/>
            <p:nvPr/>
          </p:nvSpPr>
          <p:spPr>
            <a:xfrm>
              <a:off x="2463377" y="3881444"/>
              <a:ext cx="16512" cy="18342"/>
            </a:xfrm>
            <a:custGeom>
              <a:avLst/>
              <a:gdLst/>
              <a:ahLst/>
              <a:cxnLst/>
              <a:rect l="l" t="t" r="r" b="b"/>
              <a:pathLst>
                <a:path w="1101" h="1223" extrusionOk="0">
                  <a:moveTo>
                    <a:pt x="119" y="0"/>
                  </a:moveTo>
                  <a:cubicBezTo>
                    <a:pt x="46" y="0"/>
                    <a:pt x="0" y="22"/>
                    <a:pt x="0" y="55"/>
                  </a:cubicBezTo>
                  <a:cubicBezTo>
                    <a:pt x="0" y="121"/>
                    <a:pt x="300" y="255"/>
                    <a:pt x="567" y="555"/>
                  </a:cubicBezTo>
                  <a:cubicBezTo>
                    <a:pt x="834" y="888"/>
                    <a:pt x="901" y="1222"/>
                    <a:pt x="968" y="1222"/>
                  </a:cubicBezTo>
                  <a:cubicBezTo>
                    <a:pt x="1068" y="1222"/>
                    <a:pt x="1101" y="788"/>
                    <a:pt x="767" y="388"/>
                  </a:cubicBezTo>
                  <a:cubicBezTo>
                    <a:pt x="542" y="95"/>
                    <a:pt x="271"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p:nvPr/>
          </p:nvSpPr>
          <p:spPr>
            <a:xfrm>
              <a:off x="2439864" y="3892047"/>
              <a:ext cx="12523" cy="19242"/>
            </a:xfrm>
            <a:custGeom>
              <a:avLst/>
              <a:gdLst/>
              <a:ahLst/>
              <a:cxnLst/>
              <a:rect l="l" t="t" r="r" b="b"/>
              <a:pathLst>
                <a:path w="835" h="1283" extrusionOk="0">
                  <a:moveTo>
                    <a:pt x="65" y="0"/>
                  </a:moveTo>
                  <a:cubicBezTo>
                    <a:pt x="49" y="0"/>
                    <a:pt x="39" y="5"/>
                    <a:pt x="34" y="15"/>
                  </a:cubicBezTo>
                  <a:cubicBezTo>
                    <a:pt x="0" y="48"/>
                    <a:pt x="234" y="282"/>
                    <a:pt x="367" y="615"/>
                  </a:cubicBezTo>
                  <a:cubicBezTo>
                    <a:pt x="534" y="982"/>
                    <a:pt x="567" y="1282"/>
                    <a:pt x="634" y="1282"/>
                  </a:cubicBezTo>
                  <a:cubicBezTo>
                    <a:pt x="701" y="1282"/>
                    <a:pt x="834" y="915"/>
                    <a:pt x="634" y="515"/>
                  </a:cubicBezTo>
                  <a:cubicBezTo>
                    <a:pt x="434" y="172"/>
                    <a:pt x="160"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5"/>
            <p:cNvSpPr/>
            <p:nvPr/>
          </p:nvSpPr>
          <p:spPr>
            <a:xfrm>
              <a:off x="2488916" y="3840190"/>
              <a:ext cx="25496" cy="5834"/>
            </a:xfrm>
            <a:custGeom>
              <a:avLst/>
              <a:gdLst/>
              <a:ahLst/>
              <a:cxnLst/>
              <a:rect l="l" t="t" r="r" b="b"/>
              <a:pathLst>
                <a:path w="1700" h="389" extrusionOk="0">
                  <a:moveTo>
                    <a:pt x="768" y="0"/>
                  </a:moveTo>
                  <a:cubicBezTo>
                    <a:pt x="319" y="0"/>
                    <a:pt x="1" y="208"/>
                    <a:pt x="32" y="270"/>
                  </a:cubicBezTo>
                  <a:cubicBezTo>
                    <a:pt x="40" y="288"/>
                    <a:pt x="72" y="294"/>
                    <a:pt x="121" y="294"/>
                  </a:cubicBezTo>
                  <a:cubicBezTo>
                    <a:pt x="231" y="294"/>
                    <a:pt x="429" y="263"/>
                    <a:pt x="655" y="263"/>
                  </a:cubicBezTo>
                  <a:cubicBezTo>
                    <a:pt x="713" y="263"/>
                    <a:pt x="772" y="265"/>
                    <a:pt x="832" y="270"/>
                  </a:cubicBezTo>
                  <a:cubicBezTo>
                    <a:pt x="1181" y="297"/>
                    <a:pt x="1465" y="389"/>
                    <a:pt x="1598" y="389"/>
                  </a:cubicBezTo>
                  <a:cubicBezTo>
                    <a:pt x="1630" y="389"/>
                    <a:pt x="1653" y="383"/>
                    <a:pt x="1666" y="370"/>
                  </a:cubicBezTo>
                  <a:cubicBezTo>
                    <a:pt x="1700" y="304"/>
                    <a:pt x="1366" y="37"/>
                    <a:pt x="866" y="4"/>
                  </a:cubicBezTo>
                  <a:cubicBezTo>
                    <a:pt x="833" y="1"/>
                    <a:pt x="800"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2485377" y="3799506"/>
              <a:ext cx="36039" cy="19992"/>
            </a:xfrm>
            <a:custGeom>
              <a:avLst/>
              <a:gdLst/>
              <a:ahLst/>
              <a:cxnLst/>
              <a:rect l="l" t="t" r="r" b="b"/>
              <a:pathLst>
                <a:path w="2403" h="1333" extrusionOk="0">
                  <a:moveTo>
                    <a:pt x="1956" y="231"/>
                  </a:moveTo>
                  <a:cubicBezTo>
                    <a:pt x="2019" y="231"/>
                    <a:pt x="2069" y="248"/>
                    <a:pt x="2102" y="281"/>
                  </a:cubicBezTo>
                  <a:cubicBezTo>
                    <a:pt x="2136" y="382"/>
                    <a:pt x="2102" y="348"/>
                    <a:pt x="2102" y="382"/>
                  </a:cubicBezTo>
                  <a:cubicBezTo>
                    <a:pt x="2036" y="448"/>
                    <a:pt x="1969" y="482"/>
                    <a:pt x="1902" y="515"/>
                  </a:cubicBezTo>
                  <a:cubicBezTo>
                    <a:pt x="1769" y="615"/>
                    <a:pt x="1635" y="682"/>
                    <a:pt x="1502" y="748"/>
                  </a:cubicBezTo>
                  <a:cubicBezTo>
                    <a:pt x="1268" y="882"/>
                    <a:pt x="1002" y="982"/>
                    <a:pt x="735" y="1049"/>
                  </a:cubicBezTo>
                  <a:cubicBezTo>
                    <a:pt x="547" y="1102"/>
                    <a:pt x="338" y="1156"/>
                    <a:pt x="141" y="1227"/>
                  </a:cubicBezTo>
                  <a:lnTo>
                    <a:pt x="141" y="1227"/>
                  </a:lnTo>
                  <a:cubicBezTo>
                    <a:pt x="232" y="1141"/>
                    <a:pt x="380" y="996"/>
                    <a:pt x="601" y="815"/>
                  </a:cubicBezTo>
                  <a:cubicBezTo>
                    <a:pt x="801" y="648"/>
                    <a:pt x="1035" y="515"/>
                    <a:pt x="1302" y="415"/>
                  </a:cubicBezTo>
                  <a:cubicBezTo>
                    <a:pt x="1435" y="348"/>
                    <a:pt x="1602" y="315"/>
                    <a:pt x="1735" y="281"/>
                  </a:cubicBezTo>
                  <a:cubicBezTo>
                    <a:pt x="1819" y="248"/>
                    <a:pt x="1894" y="231"/>
                    <a:pt x="1956" y="231"/>
                  </a:cubicBezTo>
                  <a:close/>
                  <a:moveTo>
                    <a:pt x="1881" y="1"/>
                  </a:moveTo>
                  <a:cubicBezTo>
                    <a:pt x="1810" y="1"/>
                    <a:pt x="1740" y="24"/>
                    <a:pt x="1669" y="48"/>
                  </a:cubicBezTo>
                  <a:cubicBezTo>
                    <a:pt x="1502" y="81"/>
                    <a:pt x="1369" y="148"/>
                    <a:pt x="1202" y="215"/>
                  </a:cubicBezTo>
                  <a:cubicBezTo>
                    <a:pt x="935" y="315"/>
                    <a:pt x="701" y="482"/>
                    <a:pt x="468" y="682"/>
                  </a:cubicBezTo>
                  <a:cubicBezTo>
                    <a:pt x="216" y="934"/>
                    <a:pt x="78" y="1167"/>
                    <a:pt x="40" y="1266"/>
                  </a:cubicBezTo>
                  <a:lnTo>
                    <a:pt x="40" y="1266"/>
                  </a:lnTo>
                  <a:cubicBezTo>
                    <a:pt x="27" y="1271"/>
                    <a:pt x="14" y="1277"/>
                    <a:pt x="1" y="1282"/>
                  </a:cubicBezTo>
                  <a:cubicBezTo>
                    <a:pt x="11" y="1285"/>
                    <a:pt x="22" y="1287"/>
                    <a:pt x="32" y="1290"/>
                  </a:cubicBezTo>
                  <a:lnTo>
                    <a:pt x="32" y="1290"/>
                  </a:lnTo>
                  <a:cubicBezTo>
                    <a:pt x="28" y="1306"/>
                    <a:pt x="28" y="1316"/>
                    <a:pt x="34" y="1316"/>
                  </a:cubicBezTo>
                  <a:cubicBezTo>
                    <a:pt x="40" y="1316"/>
                    <a:pt x="50" y="1309"/>
                    <a:pt x="65" y="1297"/>
                  </a:cubicBezTo>
                  <a:lnTo>
                    <a:pt x="65" y="1297"/>
                  </a:lnTo>
                  <a:cubicBezTo>
                    <a:pt x="177" y="1320"/>
                    <a:pt x="289" y="1332"/>
                    <a:pt x="397" y="1332"/>
                  </a:cubicBezTo>
                  <a:cubicBezTo>
                    <a:pt x="526" y="1332"/>
                    <a:pt x="651" y="1316"/>
                    <a:pt x="768" y="1282"/>
                  </a:cubicBezTo>
                  <a:cubicBezTo>
                    <a:pt x="1068" y="1215"/>
                    <a:pt x="1335" y="1115"/>
                    <a:pt x="1602" y="1015"/>
                  </a:cubicBezTo>
                  <a:cubicBezTo>
                    <a:pt x="1735" y="949"/>
                    <a:pt x="1902" y="849"/>
                    <a:pt x="2036" y="782"/>
                  </a:cubicBezTo>
                  <a:cubicBezTo>
                    <a:pt x="2136" y="715"/>
                    <a:pt x="2202" y="648"/>
                    <a:pt x="2269" y="582"/>
                  </a:cubicBezTo>
                  <a:cubicBezTo>
                    <a:pt x="2369" y="482"/>
                    <a:pt x="2403" y="281"/>
                    <a:pt x="2303" y="181"/>
                  </a:cubicBezTo>
                  <a:cubicBezTo>
                    <a:pt x="2236" y="48"/>
                    <a:pt x="2102" y="15"/>
                    <a:pt x="1969" y="15"/>
                  </a:cubicBezTo>
                  <a:cubicBezTo>
                    <a:pt x="1940" y="5"/>
                    <a:pt x="1910" y="1"/>
                    <a:pt x="188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5"/>
            <p:cNvSpPr/>
            <p:nvPr/>
          </p:nvSpPr>
          <p:spPr>
            <a:xfrm>
              <a:off x="2470876" y="3783205"/>
              <a:ext cx="19032" cy="37044"/>
            </a:xfrm>
            <a:custGeom>
              <a:avLst/>
              <a:gdLst/>
              <a:ahLst/>
              <a:cxnLst/>
              <a:rect l="l" t="t" r="r" b="b"/>
              <a:pathLst>
                <a:path w="1269" h="2470" extrusionOk="0">
                  <a:moveTo>
                    <a:pt x="434" y="1"/>
                  </a:moveTo>
                  <a:cubicBezTo>
                    <a:pt x="301" y="1"/>
                    <a:pt x="167" y="101"/>
                    <a:pt x="101" y="201"/>
                  </a:cubicBezTo>
                  <a:cubicBezTo>
                    <a:pt x="67" y="301"/>
                    <a:pt x="34" y="401"/>
                    <a:pt x="34" y="501"/>
                  </a:cubicBezTo>
                  <a:cubicBezTo>
                    <a:pt x="1" y="668"/>
                    <a:pt x="1" y="868"/>
                    <a:pt x="34" y="1035"/>
                  </a:cubicBezTo>
                  <a:cubicBezTo>
                    <a:pt x="67" y="1302"/>
                    <a:pt x="201" y="1602"/>
                    <a:pt x="367" y="1835"/>
                  </a:cubicBezTo>
                  <a:cubicBezTo>
                    <a:pt x="668" y="2236"/>
                    <a:pt x="1001" y="2302"/>
                    <a:pt x="1001" y="2302"/>
                  </a:cubicBezTo>
                  <a:cubicBezTo>
                    <a:pt x="1001" y="2269"/>
                    <a:pt x="768" y="2102"/>
                    <a:pt x="534" y="1735"/>
                  </a:cubicBezTo>
                  <a:cubicBezTo>
                    <a:pt x="401" y="1502"/>
                    <a:pt x="301" y="1268"/>
                    <a:pt x="267" y="1002"/>
                  </a:cubicBezTo>
                  <a:cubicBezTo>
                    <a:pt x="267" y="835"/>
                    <a:pt x="267" y="701"/>
                    <a:pt x="267" y="535"/>
                  </a:cubicBezTo>
                  <a:cubicBezTo>
                    <a:pt x="297" y="385"/>
                    <a:pt x="354" y="263"/>
                    <a:pt x="413" y="263"/>
                  </a:cubicBezTo>
                  <a:cubicBezTo>
                    <a:pt x="420" y="263"/>
                    <a:pt x="427" y="264"/>
                    <a:pt x="434" y="268"/>
                  </a:cubicBezTo>
                  <a:cubicBezTo>
                    <a:pt x="501" y="268"/>
                    <a:pt x="634" y="368"/>
                    <a:pt x="701" y="501"/>
                  </a:cubicBezTo>
                  <a:cubicBezTo>
                    <a:pt x="768" y="635"/>
                    <a:pt x="834" y="801"/>
                    <a:pt x="901" y="935"/>
                  </a:cubicBezTo>
                  <a:cubicBezTo>
                    <a:pt x="968" y="1168"/>
                    <a:pt x="1035" y="1435"/>
                    <a:pt x="1035" y="1702"/>
                  </a:cubicBezTo>
                  <a:cubicBezTo>
                    <a:pt x="1068" y="2169"/>
                    <a:pt x="1001" y="2469"/>
                    <a:pt x="1035" y="2469"/>
                  </a:cubicBezTo>
                  <a:cubicBezTo>
                    <a:pt x="1068" y="2469"/>
                    <a:pt x="1235" y="2202"/>
                    <a:pt x="1235" y="1702"/>
                  </a:cubicBezTo>
                  <a:cubicBezTo>
                    <a:pt x="1268" y="1435"/>
                    <a:pt x="1235" y="1135"/>
                    <a:pt x="1135" y="868"/>
                  </a:cubicBezTo>
                  <a:cubicBezTo>
                    <a:pt x="1101" y="701"/>
                    <a:pt x="1035" y="535"/>
                    <a:pt x="935" y="368"/>
                  </a:cubicBezTo>
                  <a:cubicBezTo>
                    <a:pt x="834" y="168"/>
                    <a:pt x="668" y="34"/>
                    <a:pt x="4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5"/>
            <p:cNvSpPr/>
            <p:nvPr/>
          </p:nvSpPr>
          <p:spPr>
            <a:xfrm>
              <a:off x="2488886" y="3822225"/>
              <a:ext cx="112076" cy="26531"/>
            </a:xfrm>
            <a:custGeom>
              <a:avLst/>
              <a:gdLst/>
              <a:ahLst/>
              <a:cxnLst/>
              <a:rect l="l" t="t" r="r" b="b"/>
              <a:pathLst>
                <a:path w="7473" h="1769" extrusionOk="0">
                  <a:moveTo>
                    <a:pt x="7472" y="1"/>
                  </a:moveTo>
                  <a:lnTo>
                    <a:pt x="0" y="167"/>
                  </a:lnTo>
                  <a:lnTo>
                    <a:pt x="0" y="1769"/>
                  </a:lnTo>
                  <a:lnTo>
                    <a:pt x="7439" y="1769"/>
                  </a:lnTo>
                  <a:lnTo>
                    <a:pt x="7472" y="1"/>
                  </a:ln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2533904" y="1887989"/>
              <a:ext cx="192118" cy="331055"/>
            </a:xfrm>
            <a:custGeom>
              <a:avLst/>
              <a:gdLst/>
              <a:ahLst/>
              <a:cxnLst/>
              <a:rect l="l" t="t" r="r" b="b"/>
              <a:pathLst>
                <a:path w="12810" h="22074" extrusionOk="0">
                  <a:moveTo>
                    <a:pt x="7871" y="1"/>
                  </a:moveTo>
                  <a:cubicBezTo>
                    <a:pt x="5258" y="1"/>
                    <a:pt x="2674" y="847"/>
                    <a:pt x="534" y="2493"/>
                  </a:cubicBezTo>
                  <a:lnTo>
                    <a:pt x="1" y="2893"/>
                  </a:lnTo>
                  <a:lnTo>
                    <a:pt x="3436" y="22074"/>
                  </a:lnTo>
                  <a:lnTo>
                    <a:pt x="12810" y="21940"/>
                  </a:lnTo>
                  <a:lnTo>
                    <a:pt x="11776" y="14001"/>
                  </a:lnTo>
                  <a:cubicBezTo>
                    <a:pt x="11776" y="14001"/>
                    <a:pt x="12409" y="13835"/>
                    <a:pt x="12476" y="10365"/>
                  </a:cubicBezTo>
                  <a:cubicBezTo>
                    <a:pt x="12509" y="6896"/>
                    <a:pt x="12676" y="992"/>
                    <a:pt x="12676" y="992"/>
                  </a:cubicBezTo>
                  <a:cubicBezTo>
                    <a:pt x="11130" y="327"/>
                    <a:pt x="9495" y="1"/>
                    <a:pt x="7871"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a:off x="2515264" y="1993727"/>
              <a:ext cx="37164" cy="54321"/>
            </a:xfrm>
            <a:custGeom>
              <a:avLst/>
              <a:gdLst/>
              <a:ahLst/>
              <a:cxnLst/>
              <a:rect l="l" t="t" r="r" b="b"/>
              <a:pathLst>
                <a:path w="2478" h="3622" extrusionOk="0">
                  <a:moveTo>
                    <a:pt x="1585" y="1"/>
                  </a:moveTo>
                  <a:cubicBezTo>
                    <a:pt x="899" y="1"/>
                    <a:pt x="1" y="288"/>
                    <a:pt x="43" y="1780"/>
                  </a:cubicBezTo>
                  <a:cubicBezTo>
                    <a:pt x="86" y="3326"/>
                    <a:pt x="1111" y="3621"/>
                    <a:pt x="1817" y="3621"/>
                  </a:cubicBezTo>
                  <a:cubicBezTo>
                    <a:pt x="2192" y="3621"/>
                    <a:pt x="2478" y="3538"/>
                    <a:pt x="2478" y="3515"/>
                  </a:cubicBezTo>
                  <a:cubicBezTo>
                    <a:pt x="2478" y="3448"/>
                    <a:pt x="2344" y="112"/>
                    <a:pt x="2344" y="112"/>
                  </a:cubicBezTo>
                  <a:cubicBezTo>
                    <a:pt x="2320" y="100"/>
                    <a:pt x="1989" y="1"/>
                    <a:pt x="1585"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2712493" y="1986678"/>
              <a:ext cx="37524" cy="55866"/>
            </a:xfrm>
            <a:custGeom>
              <a:avLst/>
              <a:gdLst/>
              <a:ahLst/>
              <a:cxnLst/>
              <a:rect l="l" t="t" r="r" b="b"/>
              <a:pathLst>
                <a:path w="2502" h="3725" extrusionOk="0">
                  <a:moveTo>
                    <a:pt x="955" y="0"/>
                  </a:moveTo>
                  <a:cubicBezTo>
                    <a:pt x="638" y="0"/>
                    <a:pt x="389" y="71"/>
                    <a:pt x="367" y="82"/>
                  </a:cubicBezTo>
                  <a:cubicBezTo>
                    <a:pt x="367" y="82"/>
                    <a:pt x="0" y="3551"/>
                    <a:pt x="0" y="3618"/>
                  </a:cubicBezTo>
                  <a:cubicBezTo>
                    <a:pt x="0" y="3641"/>
                    <a:pt x="282" y="3724"/>
                    <a:pt x="653" y="3724"/>
                  </a:cubicBezTo>
                  <a:cubicBezTo>
                    <a:pt x="1352" y="3724"/>
                    <a:pt x="2370" y="3429"/>
                    <a:pt x="2435" y="1883"/>
                  </a:cubicBezTo>
                  <a:cubicBezTo>
                    <a:pt x="2502" y="282"/>
                    <a:pt x="1590" y="0"/>
                    <a:pt x="955"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2538913" y="1882846"/>
              <a:ext cx="192118" cy="256622"/>
            </a:xfrm>
            <a:custGeom>
              <a:avLst/>
              <a:gdLst/>
              <a:ahLst/>
              <a:cxnLst/>
              <a:rect l="l" t="t" r="r" b="b"/>
              <a:pathLst>
                <a:path w="12810" h="17111" extrusionOk="0">
                  <a:moveTo>
                    <a:pt x="5037" y="1"/>
                  </a:moveTo>
                  <a:lnTo>
                    <a:pt x="634" y="2669"/>
                  </a:lnTo>
                  <a:lnTo>
                    <a:pt x="0" y="7239"/>
                  </a:lnTo>
                  <a:cubicBezTo>
                    <a:pt x="367" y="9241"/>
                    <a:pt x="300" y="10275"/>
                    <a:pt x="601" y="11609"/>
                  </a:cubicBezTo>
                  <a:cubicBezTo>
                    <a:pt x="1134" y="13711"/>
                    <a:pt x="2168" y="15312"/>
                    <a:pt x="4070" y="16379"/>
                  </a:cubicBezTo>
                  <a:cubicBezTo>
                    <a:pt x="4943" y="16854"/>
                    <a:pt x="5957" y="17111"/>
                    <a:pt x="6956" y="17111"/>
                  </a:cubicBezTo>
                  <a:cubicBezTo>
                    <a:pt x="8133" y="17111"/>
                    <a:pt x="9290" y="16755"/>
                    <a:pt x="10174" y="15979"/>
                  </a:cubicBezTo>
                  <a:cubicBezTo>
                    <a:pt x="11308" y="14978"/>
                    <a:pt x="12109" y="13877"/>
                    <a:pt x="12242" y="12376"/>
                  </a:cubicBezTo>
                  <a:cubicBezTo>
                    <a:pt x="12409" y="10875"/>
                    <a:pt x="12576" y="8240"/>
                    <a:pt x="12609" y="6706"/>
                  </a:cubicBezTo>
                  <a:cubicBezTo>
                    <a:pt x="12609" y="4004"/>
                    <a:pt x="12809" y="1402"/>
                    <a:pt x="12809" y="1402"/>
                  </a:cubicBezTo>
                  <a:lnTo>
                    <a:pt x="50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2618947" y="2141768"/>
              <a:ext cx="40028" cy="6899"/>
            </a:xfrm>
            <a:custGeom>
              <a:avLst/>
              <a:gdLst/>
              <a:ahLst/>
              <a:cxnLst/>
              <a:rect l="l" t="t" r="r" b="b"/>
              <a:pathLst>
                <a:path w="2669" h="460" extrusionOk="0">
                  <a:moveTo>
                    <a:pt x="44" y="0"/>
                  </a:moveTo>
                  <a:cubicBezTo>
                    <a:pt x="20" y="0"/>
                    <a:pt x="5" y="4"/>
                    <a:pt x="0" y="14"/>
                  </a:cubicBezTo>
                  <a:cubicBezTo>
                    <a:pt x="510" y="311"/>
                    <a:pt x="1087" y="460"/>
                    <a:pt x="1671" y="460"/>
                  </a:cubicBezTo>
                  <a:cubicBezTo>
                    <a:pt x="2005" y="460"/>
                    <a:pt x="2341" y="411"/>
                    <a:pt x="2669" y="314"/>
                  </a:cubicBezTo>
                  <a:cubicBezTo>
                    <a:pt x="2669" y="247"/>
                    <a:pt x="2068" y="281"/>
                    <a:pt x="1335" y="214"/>
                  </a:cubicBezTo>
                  <a:cubicBezTo>
                    <a:pt x="703" y="157"/>
                    <a:pt x="19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a:off x="2527906" y="1833629"/>
              <a:ext cx="226642" cy="208825"/>
            </a:xfrm>
            <a:custGeom>
              <a:avLst/>
              <a:gdLst/>
              <a:ahLst/>
              <a:cxnLst/>
              <a:rect l="l" t="t" r="r" b="b"/>
              <a:pathLst>
                <a:path w="15112" h="13924" extrusionOk="0">
                  <a:moveTo>
                    <a:pt x="7915" y="1"/>
                  </a:moveTo>
                  <a:cubicBezTo>
                    <a:pt x="7134" y="1"/>
                    <a:pt x="6344" y="361"/>
                    <a:pt x="5838" y="1148"/>
                  </a:cubicBezTo>
                  <a:cubicBezTo>
                    <a:pt x="5191" y="592"/>
                    <a:pt x="4405" y="327"/>
                    <a:pt x="3627" y="327"/>
                  </a:cubicBezTo>
                  <a:cubicBezTo>
                    <a:pt x="2399" y="327"/>
                    <a:pt x="1193" y="990"/>
                    <a:pt x="601" y="2215"/>
                  </a:cubicBezTo>
                  <a:cubicBezTo>
                    <a:pt x="267" y="2949"/>
                    <a:pt x="100" y="3783"/>
                    <a:pt x="67" y="4584"/>
                  </a:cubicBezTo>
                  <a:cubicBezTo>
                    <a:pt x="0" y="5418"/>
                    <a:pt x="300" y="6585"/>
                    <a:pt x="401" y="7386"/>
                  </a:cubicBezTo>
                  <a:cubicBezTo>
                    <a:pt x="734" y="9521"/>
                    <a:pt x="868" y="11856"/>
                    <a:pt x="1101" y="13924"/>
                  </a:cubicBezTo>
                  <a:lnTo>
                    <a:pt x="12909" y="10121"/>
                  </a:lnTo>
                  <a:cubicBezTo>
                    <a:pt x="12543" y="9420"/>
                    <a:pt x="12576" y="8587"/>
                    <a:pt x="13043" y="7986"/>
                  </a:cubicBezTo>
                  <a:cubicBezTo>
                    <a:pt x="13443" y="7452"/>
                    <a:pt x="14077" y="7152"/>
                    <a:pt x="14444" y="6585"/>
                  </a:cubicBezTo>
                  <a:cubicBezTo>
                    <a:pt x="15111" y="5551"/>
                    <a:pt x="14511" y="4183"/>
                    <a:pt x="13310" y="3983"/>
                  </a:cubicBezTo>
                  <a:cubicBezTo>
                    <a:pt x="13671" y="2731"/>
                    <a:pt x="12676" y="1722"/>
                    <a:pt x="11606" y="1722"/>
                  </a:cubicBezTo>
                  <a:cubicBezTo>
                    <a:pt x="11193" y="1722"/>
                    <a:pt x="10770" y="1872"/>
                    <a:pt x="10408" y="2215"/>
                  </a:cubicBezTo>
                  <a:cubicBezTo>
                    <a:pt x="10248" y="814"/>
                    <a:pt x="9090" y="1"/>
                    <a:pt x="7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5"/>
            <p:cNvSpPr/>
            <p:nvPr/>
          </p:nvSpPr>
          <p:spPr>
            <a:xfrm>
              <a:off x="2555409" y="1919361"/>
              <a:ext cx="150605" cy="38424"/>
            </a:xfrm>
            <a:custGeom>
              <a:avLst/>
              <a:gdLst/>
              <a:ahLst/>
              <a:cxnLst/>
              <a:rect l="l" t="t" r="r" b="b"/>
              <a:pathLst>
                <a:path w="10042" h="2562" extrusionOk="0">
                  <a:moveTo>
                    <a:pt x="1" y="1"/>
                  </a:moveTo>
                  <a:cubicBezTo>
                    <a:pt x="1" y="134"/>
                    <a:pt x="1" y="268"/>
                    <a:pt x="68" y="401"/>
                  </a:cubicBezTo>
                  <a:cubicBezTo>
                    <a:pt x="168" y="735"/>
                    <a:pt x="334" y="1035"/>
                    <a:pt x="601" y="1302"/>
                  </a:cubicBezTo>
                  <a:cubicBezTo>
                    <a:pt x="968" y="1702"/>
                    <a:pt x="1502" y="1902"/>
                    <a:pt x="2069" y="1902"/>
                  </a:cubicBezTo>
                  <a:cubicBezTo>
                    <a:pt x="2704" y="1902"/>
                    <a:pt x="3311" y="1601"/>
                    <a:pt x="3718" y="1097"/>
                  </a:cubicBezTo>
                  <a:lnTo>
                    <a:pt x="3718" y="1097"/>
                  </a:lnTo>
                  <a:cubicBezTo>
                    <a:pt x="3922" y="1549"/>
                    <a:pt x="4224" y="1940"/>
                    <a:pt x="4604" y="2202"/>
                  </a:cubicBezTo>
                  <a:cubicBezTo>
                    <a:pt x="4944" y="2436"/>
                    <a:pt x="5338" y="2562"/>
                    <a:pt x="5726" y="2562"/>
                  </a:cubicBezTo>
                  <a:cubicBezTo>
                    <a:pt x="5947" y="2562"/>
                    <a:pt x="6166" y="2521"/>
                    <a:pt x="6372" y="2436"/>
                  </a:cubicBezTo>
                  <a:cubicBezTo>
                    <a:pt x="6847" y="2258"/>
                    <a:pt x="7217" y="1894"/>
                    <a:pt x="7363" y="1416"/>
                  </a:cubicBezTo>
                  <a:lnTo>
                    <a:pt x="7363" y="1416"/>
                  </a:lnTo>
                  <a:cubicBezTo>
                    <a:pt x="7677" y="1688"/>
                    <a:pt x="8066" y="1869"/>
                    <a:pt x="8507" y="1869"/>
                  </a:cubicBezTo>
                  <a:cubicBezTo>
                    <a:pt x="8874" y="1869"/>
                    <a:pt x="9207" y="1769"/>
                    <a:pt x="9508" y="1535"/>
                  </a:cubicBezTo>
                  <a:cubicBezTo>
                    <a:pt x="9674" y="1402"/>
                    <a:pt x="9841" y="1235"/>
                    <a:pt x="9941" y="1035"/>
                  </a:cubicBezTo>
                  <a:cubicBezTo>
                    <a:pt x="10008" y="968"/>
                    <a:pt x="10041" y="901"/>
                    <a:pt x="10041" y="835"/>
                  </a:cubicBezTo>
                  <a:lnTo>
                    <a:pt x="10041" y="835"/>
                  </a:lnTo>
                  <a:cubicBezTo>
                    <a:pt x="9875" y="1068"/>
                    <a:pt x="9674" y="1302"/>
                    <a:pt x="9441" y="1469"/>
                  </a:cubicBezTo>
                  <a:cubicBezTo>
                    <a:pt x="9180" y="1614"/>
                    <a:pt x="8918" y="1708"/>
                    <a:pt x="8635" y="1708"/>
                  </a:cubicBezTo>
                  <a:cubicBezTo>
                    <a:pt x="8593" y="1708"/>
                    <a:pt x="8550" y="1706"/>
                    <a:pt x="8507" y="1702"/>
                  </a:cubicBezTo>
                  <a:cubicBezTo>
                    <a:pt x="8073" y="1702"/>
                    <a:pt x="7673" y="1502"/>
                    <a:pt x="7373" y="1168"/>
                  </a:cubicBezTo>
                  <a:lnTo>
                    <a:pt x="7239" y="1002"/>
                  </a:lnTo>
                  <a:lnTo>
                    <a:pt x="7206" y="1202"/>
                  </a:lnTo>
                  <a:cubicBezTo>
                    <a:pt x="7106" y="1702"/>
                    <a:pt x="6772" y="2069"/>
                    <a:pt x="6305" y="2236"/>
                  </a:cubicBezTo>
                  <a:cubicBezTo>
                    <a:pt x="6105" y="2311"/>
                    <a:pt x="5900" y="2348"/>
                    <a:pt x="5698" y="2348"/>
                  </a:cubicBezTo>
                  <a:cubicBezTo>
                    <a:pt x="5360" y="2348"/>
                    <a:pt x="5029" y="2244"/>
                    <a:pt x="4738" y="2036"/>
                  </a:cubicBezTo>
                  <a:cubicBezTo>
                    <a:pt x="4337" y="1735"/>
                    <a:pt x="4004" y="1335"/>
                    <a:pt x="3837" y="835"/>
                  </a:cubicBezTo>
                  <a:lnTo>
                    <a:pt x="3770" y="668"/>
                  </a:lnTo>
                  <a:lnTo>
                    <a:pt x="3637" y="835"/>
                  </a:lnTo>
                  <a:cubicBezTo>
                    <a:pt x="3303" y="1368"/>
                    <a:pt x="2703" y="1702"/>
                    <a:pt x="2069" y="1735"/>
                  </a:cubicBezTo>
                  <a:cubicBezTo>
                    <a:pt x="1569" y="1735"/>
                    <a:pt x="1068" y="1569"/>
                    <a:pt x="701" y="1202"/>
                  </a:cubicBezTo>
                  <a:cubicBezTo>
                    <a:pt x="435" y="968"/>
                    <a:pt x="234" y="701"/>
                    <a:pt x="134" y="368"/>
                  </a:cubicBezTo>
                  <a:cubicBezTo>
                    <a:pt x="34" y="134"/>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5"/>
            <p:cNvSpPr/>
            <p:nvPr/>
          </p:nvSpPr>
          <p:spPr>
            <a:xfrm>
              <a:off x="2618947" y="1866260"/>
              <a:ext cx="87555" cy="51126"/>
            </a:xfrm>
            <a:custGeom>
              <a:avLst/>
              <a:gdLst/>
              <a:ahLst/>
              <a:cxnLst/>
              <a:rect l="l" t="t" r="r" b="b"/>
              <a:pathLst>
                <a:path w="5838" h="3409" extrusionOk="0">
                  <a:moveTo>
                    <a:pt x="1535" y="1"/>
                  </a:moveTo>
                  <a:cubicBezTo>
                    <a:pt x="1051" y="1"/>
                    <a:pt x="569" y="193"/>
                    <a:pt x="200" y="540"/>
                  </a:cubicBezTo>
                  <a:cubicBezTo>
                    <a:pt x="67" y="706"/>
                    <a:pt x="0" y="807"/>
                    <a:pt x="0" y="807"/>
                  </a:cubicBezTo>
                  <a:cubicBezTo>
                    <a:pt x="300" y="540"/>
                    <a:pt x="634" y="340"/>
                    <a:pt x="1034" y="239"/>
                  </a:cubicBezTo>
                  <a:cubicBezTo>
                    <a:pt x="1184" y="202"/>
                    <a:pt x="1335" y="183"/>
                    <a:pt x="1485" y="183"/>
                  </a:cubicBezTo>
                  <a:cubicBezTo>
                    <a:pt x="1735" y="183"/>
                    <a:pt x="1985" y="235"/>
                    <a:pt x="2235" y="340"/>
                  </a:cubicBezTo>
                  <a:cubicBezTo>
                    <a:pt x="2669" y="573"/>
                    <a:pt x="3036" y="973"/>
                    <a:pt x="3169" y="1440"/>
                  </a:cubicBezTo>
                  <a:cubicBezTo>
                    <a:pt x="3236" y="1674"/>
                    <a:pt x="3269" y="1907"/>
                    <a:pt x="3269" y="2141"/>
                  </a:cubicBezTo>
                  <a:lnTo>
                    <a:pt x="3269" y="2374"/>
                  </a:lnTo>
                  <a:lnTo>
                    <a:pt x="3436" y="2241"/>
                  </a:lnTo>
                  <a:cubicBezTo>
                    <a:pt x="3696" y="2052"/>
                    <a:pt x="3973" y="1963"/>
                    <a:pt x="4266" y="1963"/>
                  </a:cubicBezTo>
                  <a:cubicBezTo>
                    <a:pt x="4387" y="1963"/>
                    <a:pt x="4511" y="1978"/>
                    <a:pt x="4637" y="2007"/>
                  </a:cubicBezTo>
                  <a:cubicBezTo>
                    <a:pt x="4970" y="2074"/>
                    <a:pt x="5271" y="2274"/>
                    <a:pt x="5471" y="2541"/>
                  </a:cubicBezTo>
                  <a:cubicBezTo>
                    <a:pt x="5638" y="2808"/>
                    <a:pt x="5738" y="3108"/>
                    <a:pt x="5804" y="3408"/>
                  </a:cubicBezTo>
                  <a:cubicBezTo>
                    <a:pt x="5804" y="3408"/>
                    <a:pt x="5838" y="3342"/>
                    <a:pt x="5771" y="3142"/>
                  </a:cubicBezTo>
                  <a:cubicBezTo>
                    <a:pt x="5738" y="2908"/>
                    <a:pt x="5671" y="2675"/>
                    <a:pt x="5538" y="2474"/>
                  </a:cubicBezTo>
                  <a:cubicBezTo>
                    <a:pt x="5337" y="2141"/>
                    <a:pt x="5004" y="1907"/>
                    <a:pt x="4670" y="1807"/>
                  </a:cubicBezTo>
                  <a:cubicBezTo>
                    <a:pt x="4534" y="1778"/>
                    <a:pt x="4395" y="1763"/>
                    <a:pt x="4257" y="1763"/>
                  </a:cubicBezTo>
                  <a:cubicBezTo>
                    <a:pt x="3989" y="1763"/>
                    <a:pt x="3723" y="1819"/>
                    <a:pt x="3482" y="1937"/>
                  </a:cubicBezTo>
                  <a:lnTo>
                    <a:pt x="3482" y="1937"/>
                  </a:lnTo>
                  <a:cubicBezTo>
                    <a:pt x="3481" y="1758"/>
                    <a:pt x="3451" y="1566"/>
                    <a:pt x="3403" y="1374"/>
                  </a:cubicBezTo>
                  <a:cubicBezTo>
                    <a:pt x="3203" y="840"/>
                    <a:pt x="2836" y="406"/>
                    <a:pt x="2302" y="173"/>
                  </a:cubicBezTo>
                  <a:cubicBezTo>
                    <a:pt x="2057" y="56"/>
                    <a:pt x="1796" y="1"/>
                    <a:pt x="1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5"/>
            <p:cNvSpPr/>
            <p:nvPr/>
          </p:nvSpPr>
          <p:spPr>
            <a:xfrm>
              <a:off x="2617448" y="1891019"/>
              <a:ext cx="17022" cy="27445"/>
            </a:xfrm>
            <a:custGeom>
              <a:avLst/>
              <a:gdLst/>
              <a:ahLst/>
              <a:cxnLst/>
              <a:rect l="l" t="t" r="r" b="b"/>
              <a:pathLst>
                <a:path w="1135" h="1830" extrusionOk="0">
                  <a:moveTo>
                    <a:pt x="189" y="1"/>
                  </a:moveTo>
                  <a:cubicBezTo>
                    <a:pt x="150" y="1"/>
                    <a:pt x="108" y="9"/>
                    <a:pt x="67" y="23"/>
                  </a:cubicBezTo>
                  <a:cubicBezTo>
                    <a:pt x="0" y="90"/>
                    <a:pt x="0" y="123"/>
                    <a:pt x="0" y="123"/>
                  </a:cubicBezTo>
                  <a:cubicBezTo>
                    <a:pt x="6" y="128"/>
                    <a:pt x="13" y="130"/>
                    <a:pt x="23" y="130"/>
                  </a:cubicBezTo>
                  <a:cubicBezTo>
                    <a:pt x="49" y="130"/>
                    <a:pt x="87" y="118"/>
                    <a:pt x="129" y="118"/>
                  </a:cubicBezTo>
                  <a:cubicBezTo>
                    <a:pt x="174" y="118"/>
                    <a:pt x="224" y="132"/>
                    <a:pt x="267" y="190"/>
                  </a:cubicBezTo>
                  <a:cubicBezTo>
                    <a:pt x="367" y="323"/>
                    <a:pt x="567" y="557"/>
                    <a:pt x="701" y="823"/>
                  </a:cubicBezTo>
                  <a:cubicBezTo>
                    <a:pt x="834" y="1024"/>
                    <a:pt x="934" y="1257"/>
                    <a:pt x="934" y="1524"/>
                  </a:cubicBezTo>
                  <a:cubicBezTo>
                    <a:pt x="934" y="1691"/>
                    <a:pt x="901" y="1824"/>
                    <a:pt x="934" y="1824"/>
                  </a:cubicBezTo>
                  <a:cubicBezTo>
                    <a:pt x="938" y="1828"/>
                    <a:pt x="942" y="1829"/>
                    <a:pt x="947" y="1829"/>
                  </a:cubicBezTo>
                  <a:cubicBezTo>
                    <a:pt x="987" y="1829"/>
                    <a:pt x="1071" y="1703"/>
                    <a:pt x="1101" y="1524"/>
                  </a:cubicBezTo>
                  <a:cubicBezTo>
                    <a:pt x="1134" y="1224"/>
                    <a:pt x="1068" y="957"/>
                    <a:pt x="901" y="690"/>
                  </a:cubicBezTo>
                  <a:cubicBezTo>
                    <a:pt x="801" y="557"/>
                    <a:pt x="734" y="456"/>
                    <a:pt x="634" y="323"/>
                  </a:cubicBezTo>
                  <a:cubicBezTo>
                    <a:pt x="534" y="223"/>
                    <a:pt x="434" y="123"/>
                    <a:pt x="334" y="56"/>
                  </a:cubicBezTo>
                  <a:cubicBezTo>
                    <a:pt x="295" y="17"/>
                    <a:pt x="244" y="1"/>
                    <a:pt x="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p:nvPr/>
          </p:nvSpPr>
          <p:spPr>
            <a:xfrm>
              <a:off x="2562412" y="1859707"/>
              <a:ext cx="35034" cy="14728"/>
            </a:xfrm>
            <a:custGeom>
              <a:avLst/>
              <a:gdLst/>
              <a:ahLst/>
              <a:cxnLst/>
              <a:rect l="l" t="t" r="r" b="b"/>
              <a:pathLst>
                <a:path w="2336" h="982" extrusionOk="0">
                  <a:moveTo>
                    <a:pt x="1026" y="1"/>
                  </a:moveTo>
                  <a:cubicBezTo>
                    <a:pt x="853" y="1"/>
                    <a:pt x="666" y="60"/>
                    <a:pt x="501" y="143"/>
                  </a:cubicBezTo>
                  <a:cubicBezTo>
                    <a:pt x="368" y="243"/>
                    <a:pt x="234" y="376"/>
                    <a:pt x="168" y="510"/>
                  </a:cubicBezTo>
                  <a:cubicBezTo>
                    <a:pt x="34" y="743"/>
                    <a:pt x="1" y="943"/>
                    <a:pt x="34" y="943"/>
                  </a:cubicBezTo>
                  <a:cubicBezTo>
                    <a:pt x="34" y="943"/>
                    <a:pt x="134" y="810"/>
                    <a:pt x="301" y="610"/>
                  </a:cubicBezTo>
                  <a:cubicBezTo>
                    <a:pt x="454" y="366"/>
                    <a:pt x="746" y="205"/>
                    <a:pt x="1050" y="205"/>
                  </a:cubicBezTo>
                  <a:cubicBezTo>
                    <a:pt x="1078" y="205"/>
                    <a:pt x="1107" y="207"/>
                    <a:pt x="1135" y="209"/>
                  </a:cubicBezTo>
                  <a:cubicBezTo>
                    <a:pt x="1435" y="276"/>
                    <a:pt x="1735" y="443"/>
                    <a:pt x="1969" y="710"/>
                  </a:cubicBezTo>
                  <a:cubicBezTo>
                    <a:pt x="2148" y="859"/>
                    <a:pt x="2274" y="982"/>
                    <a:pt x="2298" y="982"/>
                  </a:cubicBezTo>
                  <a:cubicBezTo>
                    <a:pt x="2301" y="982"/>
                    <a:pt x="2303" y="980"/>
                    <a:pt x="2303" y="977"/>
                  </a:cubicBezTo>
                  <a:cubicBezTo>
                    <a:pt x="2336" y="977"/>
                    <a:pt x="2269" y="810"/>
                    <a:pt x="2102" y="610"/>
                  </a:cubicBezTo>
                  <a:cubicBezTo>
                    <a:pt x="1869" y="276"/>
                    <a:pt x="1535" y="76"/>
                    <a:pt x="1135" y="9"/>
                  </a:cubicBezTo>
                  <a:cubicBezTo>
                    <a:pt x="1100" y="3"/>
                    <a:pt x="1063" y="1"/>
                    <a:pt x="1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5"/>
            <p:cNvSpPr/>
            <p:nvPr/>
          </p:nvSpPr>
          <p:spPr>
            <a:xfrm>
              <a:off x="2563417" y="1976391"/>
              <a:ext cx="18027" cy="48547"/>
            </a:xfrm>
            <a:custGeom>
              <a:avLst/>
              <a:gdLst/>
              <a:ahLst/>
              <a:cxnLst/>
              <a:rect l="l" t="t" r="r" b="b"/>
              <a:pathLst>
                <a:path w="1202" h="3237" extrusionOk="0">
                  <a:moveTo>
                    <a:pt x="34" y="1"/>
                  </a:moveTo>
                  <a:cubicBezTo>
                    <a:pt x="1" y="601"/>
                    <a:pt x="101" y="1168"/>
                    <a:pt x="334" y="1735"/>
                  </a:cubicBezTo>
                  <a:cubicBezTo>
                    <a:pt x="468" y="2269"/>
                    <a:pt x="768" y="2803"/>
                    <a:pt x="1168" y="3236"/>
                  </a:cubicBezTo>
                  <a:cubicBezTo>
                    <a:pt x="1201" y="3203"/>
                    <a:pt x="835" y="2536"/>
                    <a:pt x="534" y="1635"/>
                  </a:cubicBezTo>
                  <a:cubicBezTo>
                    <a:pt x="234" y="768"/>
                    <a:pt x="101"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5"/>
            <p:cNvSpPr/>
            <p:nvPr/>
          </p:nvSpPr>
          <p:spPr>
            <a:xfrm>
              <a:off x="2583422" y="1999410"/>
              <a:ext cx="13033" cy="34029"/>
            </a:xfrm>
            <a:custGeom>
              <a:avLst/>
              <a:gdLst/>
              <a:ahLst/>
              <a:cxnLst/>
              <a:rect l="l" t="t" r="r" b="b"/>
              <a:pathLst>
                <a:path w="869" h="2269" extrusionOk="0">
                  <a:moveTo>
                    <a:pt x="1" y="0"/>
                  </a:moveTo>
                  <a:cubicBezTo>
                    <a:pt x="101" y="801"/>
                    <a:pt x="401" y="1601"/>
                    <a:pt x="868" y="2268"/>
                  </a:cubicBezTo>
                  <a:cubicBezTo>
                    <a:pt x="801" y="1868"/>
                    <a:pt x="668" y="1468"/>
                    <a:pt x="501" y="1101"/>
                  </a:cubicBezTo>
                  <a:cubicBezTo>
                    <a:pt x="368" y="734"/>
                    <a:pt x="201" y="33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a:off x="2672469" y="2035926"/>
              <a:ext cx="24026" cy="57545"/>
            </a:xfrm>
            <a:custGeom>
              <a:avLst/>
              <a:gdLst/>
              <a:ahLst/>
              <a:cxnLst/>
              <a:rect l="l" t="t" r="r" b="b"/>
              <a:pathLst>
                <a:path w="1602" h="3837" extrusionOk="0">
                  <a:moveTo>
                    <a:pt x="1468" y="0"/>
                  </a:moveTo>
                  <a:lnTo>
                    <a:pt x="1468" y="0"/>
                  </a:lnTo>
                  <a:cubicBezTo>
                    <a:pt x="1368" y="667"/>
                    <a:pt x="1201" y="1334"/>
                    <a:pt x="968" y="2002"/>
                  </a:cubicBezTo>
                  <a:cubicBezTo>
                    <a:pt x="701" y="2635"/>
                    <a:pt x="367" y="3236"/>
                    <a:pt x="0" y="3836"/>
                  </a:cubicBezTo>
                  <a:cubicBezTo>
                    <a:pt x="1068" y="2869"/>
                    <a:pt x="1602" y="1434"/>
                    <a:pt x="1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a:off x="2699987" y="2010402"/>
              <a:ext cx="16512" cy="53556"/>
            </a:xfrm>
            <a:custGeom>
              <a:avLst/>
              <a:gdLst/>
              <a:ahLst/>
              <a:cxnLst/>
              <a:rect l="l" t="t" r="r" b="b"/>
              <a:pathLst>
                <a:path w="1101" h="3571" extrusionOk="0">
                  <a:moveTo>
                    <a:pt x="667" y="1"/>
                  </a:moveTo>
                  <a:lnTo>
                    <a:pt x="667" y="1"/>
                  </a:lnTo>
                  <a:cubicBezTo>
                    <a:pt x="701" y="601"/>
                    <a:pt x="667" y="1202"/>
                    <a:pt x="601" y="1836"/>
                  </a:cubicBezTo>
                  <a:cubicBezTo>
                    <a:pt x="467" y="2436"/>
                    <a:pt x="267" y="3003"/>
                    <a:pt x="0" y="3570"/>
                  </a:cubicBezTo>
                  <a:cubicBezTo>
                    <a:pt x="834" y="2569"/>
                    <a:pt x="1101" y="1202"/>
                    <a:pt x="6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a:off x="2405342" y="2761749"/>
              <a:ext cx="453269" cy="1067102"/>
            </a:xfrm>
            <a:custGeom>
              <a:avLst/>
              <a:gdLst/>
              <a:ahLst/>
              <a:cxnLst/>
              <a:rect l="l" t="t" r="r" b="b"/>
              <a:pathLst>
                <a:path w="30223" h="71152" extrusionOk="0">
                  <a:moveTo>
                    <a:pt x="30222" y="0"/>
                  </a:moveTo>
                  <a:lnTo>
                    <a:pt x="5171" y="1768"/>
                  </a:lnTo>
                  <a:lnTo>
                    <a:pt x="1" y="38761"/>
                  </a:lnTo>
                  <a:lnTo>
                    <a:pt x="4471" y="71151"/>
                  </a:lnTo>
                  <a:lnTo>
                    <a:pt x="14077" y="71151"/>
                  </a:lnTo>
                  <a:lnTo>
                    <a:pt x="11843" y="40363"/>
                  </a:lnTo>
                  <a:lnTo>
                    <a:pt x="17313" y="15378"/>
                  </a:lnTo>
                  <a:lnTo>
                    <a:pt x="19581" y="37394"/>
                  </a:lnTo>
                  <a:lnTo>
                    <a:pt x="21216" y="70518"/>
                  </a:lnTo>
                  <a:lnTo>
                    <a:pt x="29989" y="70518"/>
                  </a:lnTo>
                  <a:lnTo>
                    <a:pt x="302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a:off x="2611944" y="2991849"/>
              <a:ext cx="53046" cy="48037"/>
            </a:xfrm>
            <a:custGeom>
              <a:avLst/>
              <a:gdLst/>
              <a:ahLst/>
              <a:cxnLst/>
              <a:rect l="l" t="t" r="r" b="b"/>
              <a:pathLst>
                <a:path w="3537" h="3203" extrusionOk="0">
                  <a:moveTo>
                    <a:pt x="3536" y="1"/>
                  </a:moveTo>
                  <a:cubicBezTo>
                    <a:pt x="2269" y="968"/>
                    <a:pt x="1068" y="2036"/>
                    <a:pt x="0" y="3203"/>
                  </a:cubicBezTo>
                  <a:cubicBezTo>
                    <a:pt x="634" y="2769"/>
                    <a:pt x="1268" y="2269"/>
                    <a:pt x="1835" y="1702"/>
                  </a:cubicBezTo>
                  <a:cubicBezTo>
                    <a:pt x="2435" y="1202"/>
                    <a:pt x="3002" y="634"/>
                    <a:pt x="3536" y="34"/>
                  </a:cubicBezTo>
                  <a:lnTo>
                    <a:pt x="35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a:off x="2663966" y="2900808"/>
              <a:ext cx="6014" cy="85066"/>
            </a:xfrm>
            <a:custGeom>
              <a:avLst/>
              <a:gdLst/>
              <a:ahLst/>
              <a:cxnLst/>
              <a:rect l="l" t="t" r="r" b="b"/>
              <a:pathLst>
                <a:path w="401" h="5672" extrusionOk="0">
                  <a:moveTo>
                    <a:pt x="234" y="1"/>
                  </a:moveTo>
                  <a:lnTo>
                    <a:pt x="234" y="1"/>
                  </a:lnTo>
                  <a:cubicBezTo>
                    <a:pt x="134" y="935"/>
                    <a:pt x="100" y="1902"/>
                    <a:pt x="100" y="2836"/>
                  </a:cubicBezTo>
                  <a:cubicBezTo>
                    <a:pt x="0" y="3770"/>
                    <a:pt x="0" y="4704"/>
                    <a:pt x="34" y="5671"/>
                  </a:cubicBezTo>
                  <a:cubicBezTo>
                    <a:pt x="334" y="3770"/>
                    <a:pt x="401" y="1902"/>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a:off x="2707979" y="2857289"/>
              <a:ext cx="123594" cy="120085"/>
            </a:xfrm>
            <a:custGeom>
              <a:avLst/>
              <a:gdLst/>
              <a:ahLst/>
              <a:cxnLst/>
              <a:rect l="l" t="t" r="r" b="b"/>
              <a:pathLst>
                <a:path w="8241" h="8007" extrusionOk="0">
                  <a:moveTo>
                    <a:pt x="68" y="343"/>
                  </a:moveTo>
                  <a:cubicBezTo>
                    <a:pt x="43" y="343"/>
                    <a:pt x="18" y="351"/>
                    <a:pt x="1" y="368"/>
                  </a:cubicBezTo>
                  <a:lnTo>
                    <a:pt x="134" y="368"/>
                  </a:lnTo>
                  <a:cubicBezTo>
                    <a:pt x="118" y="351"/>
                    <a:pt x="93" y="343"/>
                    <a:pt x="68" y="343"/>
                  </a:cubicBezTo>
                  <a:close/>
                  <a:moveTo>
                    <a:pt x="1" y="368"/>
                  </a:moveTo>
                  <a:cubicBezTo>
                    <a:pt x="1" y="401"/>
                    <a:pt x="1" y="434"/>
                    <a:pt x="1" y="501"/>
                  </a:cubicBezTo>
                  <a:cubicBezTo>
                    <a:pt x="1" y="517"/>
                    <a:pt x="2" y="534"/>
                    <a:pt x="3" y="550"/>
                  </a:cubicBezTo>
                  <a:lnTo>
                    <a:pt x="3" y="550"/>
                  </a:lnTo>
                  <a:cubicBezTo>
                    <a:pt x="1" y="487"/>
                    <a:pt x="1" y="424"/>
                    <a:pt x="1" y="368"/>
                  </a:cubicBezTo>
                  <a:close/>
                  <a:moveTo>
                    <a:pt x="8140" y="1"/>
                  </a:moveTo>
                  <a:lnTo>
                    <a:pt x="2202" y="234"/>
                  </a:lnTo>
                  <a:lnTo>
                    <a:pt x="535" y="334"/>
                  </a:lnTo>
                  <a:lnTo>
                    <a:pt x="134" y="368"/>
                  </a:lnTo>
                  <a:lnTo>
                    <a:pt x="635" y="368"/>
                  </a:lnTo>
                  <a:lnTo>
                    <a:pt x="2302" y="334"/>
                  </a:lnTo>
                  <a:lnTo>
                    <a:pt x="8040" y="170"/>
                  </a:lnTo>
                  <a:lnTo>
                    <a:pt x="8040" y="170"/>
                  </a:lnTo>
                  <a:lnTo>
                    <a:pt x="8040" y="6238"/>
                  </a:lnTo>
                  <a:lnTo>
                    <a:pt x="8040" y="6266"/>
                  </a:lnTo>
                  <a:lnTo>
                    <a:pt x="8040" y="6266"/>
                  </a:lnTo>
                  <a:lnTo>
                    <a:pt x="4301" y="7794"/>
                  </a:lnTo>
                  <a:lnTo>
                    <a:pt x="4301" y="7794"/>
                  </a:lnTo>
                  <a:lnTo>
                    <a:pt x="957" y="6657"/>
                  </a:lnTo>
                  <a:lnTo>
                    <a:pt x="957" y="6657"/>
                  </a:lnTo>
                  <a:cubicBezTo>
                    <a:pt x="694" y="4793"/>
                    <a:pt x="432" y="3253"/>
                    <a:pt x="268" y="2135"/>
                  </a:cubicBezTo>
                  <a:cubicBezTo>
                    <a:pt x="201" y="1602"/>
                    <a:pt x="134" y="1168"/>
                    <a:pt x="68" y="835"/>
                  </a:cubicBezTo>
                  <a:cubicBezTo>
                    <a:pt x="40" y="723"/>
                    <a:pt x="12" y="635"/>
                    <a:pt x="3" y="550"/>
                  </a:cubicBezTo>
                  <a:lnTo>
                    <a:pt x="3" y="550"/>
                  </a:lnTo>
                  <a:cubicBezTo>
                    <a:pt x="7" y="637"/>
                    <a:pt x="15" y="724"/>
                    <a:pt x="34" y="801"/>
                  </a:cubicBezTo>
                  <a:cubicBezTo>
                    <a:pt x="68" y="1135"/>
                    <a:pt x="134" y="1568"/>
                    <a:pt x="201" y="2102"/>
                  </a:cubicBezTo>
                  <a:cubicBezTo>
                    <a:pt x="334" y="3236"/>
                    <a:pt x="535" y="4837"/>
                    <a:pt x="801" y="6772"/>
                  </a:cubicBezTo>
                  <a:lnTo>
                    <a:pt x="801" y="6805"/>
                  </a:lnTo>
                  <a:lnTo>
                    <a:pt x="835" y="6839"/>
                  </a:lnTo>
                  <a:lnTo>
                    <a:pt x="4237" y="8006"/>
                  </a:lnTo>
                  <a:lnTo>
                    <a:pt x="4337" y="8006"/>
                  </a:lnTo>
                  <a:lnTo>
                    <a:pt x="8173" y="6472"/>
                  </a:lnTo>
                  <a:lnTo>
                    <a:pt x="8240" y="6439"/>
                  </a:lnTo>
                  <a:lnTo>
                    <a:pt x="8240" y="6238"/>
                  </a:lnTo>
                  <a:lnTo>
                    <a:pt x="8240" y="101"/>
                  </a:lnTo>
                  <a:lnTo>
                    <a:pt x="82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a:off x="2514889" y="2861788"/>
              <a:ext cx="116591" cy="133088"/>
            </a:xfrm>
            <a:custGeom>
              <a:avLst/>
              <a:gdLst/>
              <a:ahLst/>
              <a:cxnLst/>
              <a:rect l="l" t="t" r="r" b="b"/>
              <a:pathLst>
                <a:path w="7774" h="8874" extrusionOk="0">
                  <a:moveTo>
                    <a:pt x="7673" y="1"/>
                  </a:moveTo>
                  <a:lnTo>
                    <a:pt x="2269" y="101"/>
                  </a:lnTo>
                  <a:lnTo>
                    <a:pt x="768" y="168"/>
                  </a:lnTo>
                  <a:lnTo>
                    <a:pt x="234" y="168"/>
                  </a:lnTo>
                  <a:cubicBezTo>
                    <a:pt x="301" y="168"/>
                    <a:pt x="335" y="201"/>
                    <a:pt x="401" y="201"/>
                  </a:cubicBezTo>
                  <a:lnTo>
                    <a:pt x="2336" y="201"/>
                  </a:lnTo>
                  <a:lnTo>
                    <a:pt x="7603" y="168"/>
                  </a:lnTo>
                  <a:lnTo>
                    <a:pt x="7603" y="168"/>
                  </a:lnTo>
                  <a:cubicBezTo>
                    <a:pt x="7537" y="1958"/>
                    <a:pt x="7441" y="3996"/>
                    <a:pt x="7375" y="6161"/>
                  </a:cubicBezTo>
                  <a:lnTo>
                    <a:pt x="7375" y="6161"/>
                  </a:lnTo>
                  <a:lnTo>
                    <a:pt x="6806" y="6572"/>
                  </a:lnTo>
                  <a:lnTo>
                    <a:pt x="3685" y="8609"/>
                  </a:lnTo>
                  <a:lnTo>
                    <a:pt x="3685" y="8609"/>
                  </a:lnTo>
                  <a:lnTo>
                    <a:pt x="202" y="6526"/>
                  </a:lnTo>
                  <a:lnTo>
                    <a:pt x="202" y="6526"/>
                  </a:lnTo>
                  <a:cubicBezTo>
                    <a:pt x="235" y="4678"/>
                    <a:pt x="268" y="3094"/>
                    <a:pt x="268" y="1969"/>
                  </a:cubicBezTo>
                  <a:lnTo>
                    <a:pt x="268" y="668"/>
                  </a:lnTo>
                  <a:lnTo>
                    <a:pt x="268" y="334"/>
                  </a:lnTo>
                  <a:cubicBezTo>
                    <a:pt x="268" y="301"/>
                    <a:pt x="268" y="234"/>
                    <a:pt x="268" y="201"/>
                  </a:cubicBezTo>
                  <a:cubicBezTo>
                    <a:pt x="234" y="334"/>
                    <a:pt x="234" y="501"/>
                    <a:pt x="234" y="635"/>
                  </a:cubicBezTo>
                  <a:cubicBezTo>
                    <a:pt x="234" y="968"/>
                    <a:pt x="201" y="1368"/>
                    <a:pt x="168" y="1902"/>
                  </a:cubicBezTo>
                  <a:cubicBezTo>
                    <a:pt x="134" y="3070"/>
                    <a:pt x="68" y="4671"/>
                    <a:pt x="1" y="6572"/>
                  </a:cubicBezTo>
                  <a:lnTo>
                    <a:pt x="1" y="6639"/>
                  </a:lnTo>
                  <a:lnTo>
                    <a:pt x="68" y="6672"/>
                  </a:lnTo>
                  <a:lnTo>
                    <a:pt x="3637" y="8840"/>
                  </a:lnTo>
                  <a:lnTo>
                    <a:pt x="3670" y="8874"/>
                  </a:lnTo>
                  <a:lnTo>
                    <a:pt x="3737" y="8840"/>
                  </a:lnTo>
                  <a:lnTo>
                    <a:pt x="6906" y="6772"/>
                  </a:lnTo>
                  <a:lnTo>
                    <a:pt x="7540" y="6339"/>
                  </a:lnTo>
                  <a:lnTo>
                    <a:pt x="7573" y="6305"/>
                  </a:lnTo>
                  <a:lnTo>
                    <a:pt x="7573" y="6272"/>
                  </a:lnTo>
                  <a:cubicBezTo>
                    <a:pt x="7673" y="4004"/>
                    <a:pt x="7740" y="1902"/>
                    <a:pt x="7773" y="101"/>
                  </a:cubicBezTo>
                  <a:lnTo>
                    <a:pt x="7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a:off x="2697977" y="2998357"/>
              <a:ext cx="120085" cy="15522"/>
            </a:xfrm>
            <a:custGeom>
              <a:avLst/>
              <a:gdLst/>
              <a:ahLst/>
              <a:cxnLst/>
              <a:rect l="l" t="t" r="r" b="b"/>
              <a:pathLst>
                <a:path w="8007" h="1035" extrusionOk="0">
                  <a:moveTo>
                    <a:pt x="1" y="0"/>
                  </a:moveTo>
                  <a:cubicBezTo>
                    <a:pt x="368" y="100"/>
                    <a:pt x="768" y="200"/>
                    <a:pt x="1135" y="234"/>
                  </a:cubicBezTo>
                  <a:cubicBezTo>
                    <a:pt x="1869" y="367"/>
                    <a:pt x="2869" y="534"/>
                    <a:pt x="3970" y="701"/>
                  </a:cubicBezTo>
                  <a:cubicBezTo>
                    <a:pt x="5071" y="834"/>
                    <a:pt x="6072" y="934"/>
                    <a:pt x="6806" y="968"/>
                  </a:cubicBezTo>
                  <a:cubicBezTo>
                    <a:pt x="7206" y="1034"/>
                    <a:pt x="7606" y="1034"/>
                    <a:pt x="8006" y="1034"/>
                  </a:cubicBezTo>
                  <a:cubicBezTo>
                    <a:pt x="7606" y="934"/>
                    <a:pt x="7239" y="868"/>
                    <a:pt x="6839" y="834"/>
                  </a:cubicBezTo>
                  <a:lnTo>
                    <a:pt x="4004" y="467"/>
                  </a:lnTo>
                  <a:lnTo>
                    <a:pt x="1168" y="100"/>
                  </a:lnTo>
                  <a:cubicBezTo>
                    <a:pt x="801" y="34"/>
                    <a:pt x="40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5"/>
            <p:cNvSpPr/>
            <p:nvPr/>
          </p:nvSpPr>
          <p:spPr>
            <a:xfrm>
              <a:off x="2725990" y="3309990"/>
              <a:ext cx="89070" cy="80072"/>
            </a:xfrm>
            <a:custGeom>
              <a:avLst/>
              <a:gdLst/>
              <a:ahLst/>
              <a:cxnLst/>
              <a:rect l="l" t="t" r="r" b="b"/>
              <a:pathLst>
                <a:path w="5939" h="5339" extrusionOk="0">
                  <a:moveTo>
                    <a:pt x="1" y="1"/>
                  </a:moveTo>
                  <a:cubicBezTo>
                    <a:pt x="134" y="401"/>
                    <a:pt x="334" y="768"/>
                    <a:pt x="568" y="1135"/>
                  </a:cubicBezTo>
                  <a:cubicBezTo>
                    <a:pt x="1068" y="2036"/>
                    <a:pt x="1669" y="2870"/>
                    <a:pt x="2336" y="3637"/>
                  </a:cubicBezTo>
                  <a:cubicBezTo>
                    <a:pt x="2669" y="4070"/>
                    <a:pt x="3070" y="4471"/>
                    <a:pt x="3503" y="4838"/>
                  </a:cubicBezTo>
                  <a:cubicBezTo>
                    <a:pt x="3870" y="5138"/>
                    <a:pt x="4337" y="5338"/>
                    <a:pt x="4837" y="5338"/>
                  </a:cubicBezTo>
                  <a:cubicBezTo>
                    <a:pt x="5138" y="5338"/>
                    <a:pt x="5471" y="5238"/>
                    <a:pt x="5705" y="5038"/>
                  </a:cubicBezTo>
                  <a:cubicBezTo>
                    <a:pt x="5905" y="4904"/>
                    <a:pt x="5938" y="4771"/>
                    <a:pt x="5938" y="4771"/>
                  </a:cubicBezTo>
                  <a:cubicBezTo>
                    <a:pt x="5935" y="4767"/>
                    <a:pt x="5931" y="4766"/>
                    <a:pt x="5926" y="4766"/>
                  </a:cubicBezTo>
                  <a:cubicBezTo>
                    <a:pt x="5890" y="4766"/>
                    <a:pt x="5820" y="4882"/>
                    <a:pt x="5671" y="4971"/>
                  </a:cubicBezTo>
                  <a:cubicBezTo>
                    <a:pt x="5440" y="5087"/>
                    <a:pt x="5183" y="5178"/>
                    <a:pt x="4944" y="5178"/>
                  </a:cubicBezTo>
                  <a:cubicBezTo>
                    <a:pt x="4908" y="5178"/>
                    <a:pt x="4873" y="5176"/>
                    <a:pt x="4837" y="5171"/>
                  </a:cubicBezTo>
                  <a:cubicBezTo>
                    <a:pt x="4370" y="5138"/>
                    <a:pt x="3970" y="4971"/>
                    <a:pt x="3637" y="4671"/>
                  </a:cubicBezTo>
                  <a:cubicBezTo>
                    <a:pt x="3236" y="4304"/>
                    <a:pt x="2836" y="3904"/>
                    <a:pt x="2502" y="3470"/>
                  </a:cubicBezTo>
                  <a:cubicBezTo>
                    <a:pt x="1835" y="2703"/>
                    <a:pt x="1235" y="1902"/>
                    <a:pt x="701" y="1068"/>
                  </a:cubicBezTo>
                  <a:cubicBezTo>
                    <a:pt x="468" y="701"/>
                    <a:pt x="234" y="33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5"/>
            <p:cNvSpPr/>
            <p:nvPr/>
          </p:nvSpPr>
          <p:spPr>
            <a:xfrm>
              <a:off x="2472870" y="3357018"/>
              <a:ext cx="83071" cy="53541"/>
            </a:xfrm>
            <a:custGeom>
              <a:avLst/>
              <a:gdLst/>
              <a:ahLst/>
              <a:cxnLst/>
              <a:rect l="l" t="t" r="r" b="b"/>
              <a:pathLst>
                <a:path w="5539" h="3570" extrusionOk="0">
                  <a:moveTo>
                    <a:pt x="1" y="0"/>
                  </a:moveTo>
                  <a:lnTo>
                    <a:pt x="1" y="0"/>
                  </a:lnTo>
                  <a:cubicBezTo>
                    <a:pt x="101" y="367"/>
                    <a:pt x="234" y="701"/>
                    <a:pt x="435" y="1035"/>
                  </a:cubicBezTo>
                  <a:cubicBezTo>
                    <a:pt x="802" y="1868"/>
                    <a:pt x="1402" y="2569"/>
                    <a:pt x="2169" y="3103"/>
                  </a:cubicBezTo>
                  <a:cubicBezTo>
                    <a:pt x="2603" y="3403"/>
                    <a:pt x="3103" y="3536"/>
                    <a:pt x="3604" y="3570"/>
                  </a:cubicBezTo>
                  <a:cubicBezTo>
                    <a:pt x="4037" y="3570"/>
                    <a:pt x="4437" y="3470"/>
                    <a:pt x="4804" y="3269"/>
                  </a:cubicBezTo>
                  <a:cubicBezTo>
                    <a:pt x="5071" y="3103"/>
                    <a:pt x="5271" y="2903"/>
                    <a:pt x="5405" y="2669"/>
                  </a:cubicBezTo>
                  <a:cubicBezTo>
                    <a:pt x="5472" y="2602"/>
                    <a:pt x="5505" y="2502"/>
                    <a:pt x="5538" y="2402"/>
                  </a:cubicBezTo>
                  <a:lnTo>
                    <a:pt x="5538" y="2402"/>
                  </a:lnTo>
                  <a:cubicBezTo>
                    <a:pt x="5338" y="2702"/>
                    <a:pt x="5071" y="2936"/>
                    <a:pt x="4738" y="3103"/>
                  </a:cubicBezTo>
                  <a:cubicBezTo>
                    <a:pt x="4404" y="3303"/>
                    <a:pt x="4037" y="3370"/>
                    <a:pt x="3637" y="3370"/>
                  </a:cubicBezTo>
                  <a:cubicBezTo>
                    <a:pt x="3170" y="3336"/>
                    <a:pt x="2703" y="3169"/>
                    <a:pt x="2303" y="2903"/>
                  </a:cubicBezTo>
                  <a:cubicBezTo>
                    <a:pt x="1569" y="2402"/>
                    <a:pt x="1002" y="1735"/>
                    <a:pt x="568" y="934"/>
                  </a:cubicBezTo>
                  <a:cubicBezTo>
                    <a:pt x="401" y="634"/>
                    <a:pt x="234" y="30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5"/>
            <p:cNvSpPr/>
            <p:nvPr/>
          </p:nvSpPr>
          <p:spPr>
            <a:xfrm>
              <a:off x="2482887" y="3343011"/>
              <a:ext cx="81556" cy="13123"/>
            </a:xfrm>
            <a:custGeom>
              <a:avLst/>
              <a:gdLst/>
              <a:ahLst/>
              <a:cxnLst/>
              <a:rect l="l" t="t" r="r" b="b"/>
              <a:pathLst>
                <a:path w="5438" h="875" extrusionOk="0">
                  <a:moveTo>
                    <a:pt x="5437" y="0"/>
                  </a:moveTo>
                  <a:lnTo>
                    <a:pt x="5437" y="0"/>
                  </a:lnTo>
                  <a:cubicBezTo>
                    <a:pt x="4479" y="443"/>
                    <a:pt x="3460" y="661"/>
                    <a:pt x="2441" y="661"/>
                  </a:cubicBezTo>
                  <a:cubicBezTo>
                    <a:pt x="1616" y="661"/>
                    <a:pt x="791" y="518"/>
                    <a:pt x="0" y="234"/>
                  </a:cubicBezTo>
                  <a:lnTo>
                    <a:pt x="0" y="234"/>
                  </a:lnTo>
                  <a:cubicBezTo>
                    <a:pt x="234" y="401"/>
                    <a:pt x="500" y="534"/>
                    <a:pt x="767" y="601"/>
                  </a:cubicBezTo>
                  <a:cubicBezTo>
                    <a:pt x="1321" y="776"/>
                    <a:pt x="1899" y="874"/>
                    <a:pt x="2481" y="874"/>
                  </a:cubicBezTo>
                  <a:cubicBezTo>
                    <a:pt x="2566" y="874"/>
                    <a:pt x="2651" y="872"/>
                    <a:pt x="2735" y="868"/>
                  </a:cubicBezTo>
                  <a:cubicBezTo>
                    <a:pt x="3403" y="834"/>
                    <a:pt x="4070" y="701"/>
                    <a:pt x="4703" y="434"/>
                  </a:cubicBezTo>
                  <a:cubicBezTo>
                    <a:pt x="4970" y="334"/>
                    <a:pt x="5204" y="201"/>
                    <a:pt x="5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5"/>
            <p:cNvSpPr/>
            <p:nvPr/>
          </p:nvSpPr>
          <p:spPr>
            <a:xfrm>
              <a:off x="3140183" y="1762757"/>
              <a:ext cx="110067" cy="211165"/>
            </a:xfrm>
            <a:custGeom>
              <a:avLst/>
              <a:gdLst/>
              <a:ahLst/>
              <a:cxnLst/>
              <a:rect l="l" t="t" r="r" b="b"/>
              <a:pathLst>
                <a:path w="7339" h="14080" extrusionOk="0">
                  <a:moveTo>
                    <a:pt x="4485" y="1"/>
                  </a:moveTo>
                  <a:cubicBezTo>
                    <a:pt x="4426" y="1"/>
                    <a:pt x="4366" y="1"/>
                    <a:pt x="4303" y="3"/>
                  </a:cubicBezTo>
                  <a:cubicBezTo>
                    <a:pt x="4303" y="3"/>
                    <a:pt x="4278" y="2"/>
                    <a:pt x="4235" y="2"/>
                  </a:cubicBezTo>
                  <a:cubicBezTo>
                    <a:pt x="3973" y="2"/>
                    <a:pt x="3045" y="27"/>
                    <a:pt x="2902" y="370"/>
                  </a:cubicBezTo>
                  <a:cubicBezTo>
                    <a:pt x="2869" y="704"/>
                    <a:pt x="2902" y="970"/>
                    <a:pt x="3203" y="1037"/>
                  </a:cubicBezTo>
                  <a:lnTo>
                    <a:pt x="4470" y="1371"/>
                  </a:lnTo>
                  <a:lnTo>
                    <a:pt x="4037" y="3139"/>
                  </a:lnTo>
                  <a:cubicBezTo>
                    <a:pt x="4037" y="3139"/>
                    <a:pt x="3361" y="4802"/>
                    <a:pt x="2583" y="4802"/>
                  </a:cubicBezTo>
                  <a:cubicBezTo>
                    <a:pt x="2479" y="4802"/>
                    <a:pt x="2374" y="4773"/>
                    <a:pt x="2269" y="4706"/>
                  </a:cubicBezTo>
                  <a:cubicBezTo>
                    <a:pt x="1501" y="4206"/>
                    <a:pt x="2069" y="3139"/>
                    <a:pt x="2069" y="3139"/>
                  </a:cubicBezTo>
                  <a:cubicBezTo>
                    <a:pt x="2069" y="3139"/>
                    <a:pt x="3770" y="1271"/>
                    <a:pt x="2669" y="737"/>
                  </a:cubicBezTo>
                  <a:cubicBezTo>
                    <a:pt x="2665" y="735"/>
                    <a:pt x="2659" y="734"/>
                    <a:pt x="2653" y="734"/>
                  </a:cubicBezTo>
                  <a:cubicBezTo>
                    <a:pt x="2433" y="734"/>
                    <a:pt x="1184" y="1888"/>
                    <a:pt x="567" y="2505"/>
                  </a:cubicBezTo>
                  <a:cubicBezTo>
                    <a:pt x="334" y="2738"/>
                    <a:pt x="201" y="3039"/>
                    <a:pt x="167" y="3372"/>
                  </a:cubicBezTo>
                  <a:lnTo>
                    <a:pt x="34" y="6941"/>
                  </a:lnTo>
                  <a:cubicBezTo>
                    <a:pt x="0" y="7608"/>
                    <a:pt x="134" y="8276"/>
                    <a:pt x="434" y="8843"/>
                  </a:cubicBezTo>
                  <a:lnTo>
                    <a:pt x="934" y="9743"/>
                  </a:lnTo>
                  <a:lnTo>
                    <a:pt x="34" y="11378"/>
                  </a:lnTo>
                  <a:lnTo>
                    <a:pt x="4203" y="14080"/>
                  </a:lnTo>
                  <a:lnTo>
                    <a:pt x="5971" y="8376"/>
                  </a:lnTo>
                  <a:lnTo>
                    <a:pt x="7306" y="5040"/>
                  </a:lnTo>
                  <a:cubicBezTo>
                    <a:pt x="7339" y="4640"/>
                    <a:pt x="7172" y="4273"/>
                    <a:pt x="6872" y="4006"/>
                  </a:cubicBezTo>
                  <a:lnTo>
                    <a:pt x="6505" y="3706"/>
                  </a:lnTo>
                  <a:lnTo>
                    <a:pt x="6605" y="3239"/>
                  </a:lnTo>
                  <a:cubicBezTo>
                    <a:pt x="6638" y="2972"/>
                    <a:pt x="6538" y="2672"/>
                    <a:pt x="6338" y="2505"/>
                  </a:cubicBezTo>
                  <a:lnTo>
                    <a:pt x="6105" y="2305"/>
                  </a:lnTo>
                  <a:lnTo>
                    <a:pt x="6305" y="1537"/>
                  </a:lnTo>
                  <a:cubicBezTo>
                    <a:pt x="6337" y="1212"/>
                    <a:pt x="6718" y="1"/>
                    <a:pt x="4485"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5"/>
            <p:cNvSpPr/>
            <p:nvPr/>
          </p:nvSpPr>
          <p:spPr>
            <a:xfrm>
              <a:off x="3224716" y="1795314"/>
              <a:ext cx="7529" cy="45532"/>
            </a:xfrm>
            <a:custGeom>
              <a:avLst/>
              <a:gdLst/>
              <a:ahLst/>
              <a:cxnLst/>
              <a:rect l="l" t="t" r="r" b="b"/>
              <a:pathLst>
                <a:path w="502" h="3036" extrusionOk="0">
                  <a:moveTo>
                    <a:pt x="501" y="0"/>
                  </a:moveTo>
                  <a:cubicBezTo>
                    <a:pt x="434" y="134"/>
                    <a:pt x="368" y="267"/>
                    <a:pt x="301" y="401"/>
                  </a:cubicBezTo>
                  <a:cubicBezTo>
                    <a:pt x="201" y="767"/>
                    <a:pt x="101" y="1134"/>
                    <a:pt x="67" y="1535"/>
                  </a:cubicBezTo>
                  <a:cubicBezTo>
                    <a:pt x="201" y="1868"/>
                    <a:pt x="268" y="2235"/>
                    <a:pt x="168" y="2602"/>
                  </a:cubicBezTo>
                  <a:cubicBezTo>
                    <a:pt x="134" y="2736"/>
                    <a:pt x="67" y="2869"/>
                    <a:pt x="1" y="3036"/>
                  </a:cubicBezTo>
                  <a:cubicBezTo>
                    <a:pt x="34" y="3002"/>
                    <a:pt x="67" y="2969"/>
                    <a:pt x="101" y="2936"/>
                  </a:cubicBezTo>
                  <a:cubicBezTo>
                    <a:pt x="168" y="2836"/>
                    <a:pt x="201" y="2736"/>
                    <a:pt x="234" y="2635"/>
                  </a:cubicBezTo>
                  <a:cubicBezTo>
                    <a:pt x="268" y="2469"/>
                    <a:pt x="301" y="2269"/>
                    <a:pt x="301" y="2102"/>
                  </a:cubicBezTo>
                  <a:cubicBezTo>
                    <a:pt x="268" y="2002"/>
                    <a:pt x="268" y="1902"/>
                    <a:pt x="234" y="1802"/>
                  </a:cubicBezTo>
                  <a:cubicBezTo>
                    <a:pt x="201" y="1701"/>
                    <a:pt x="168" y="1601"/>
                    <a:pt x="134" y="1501"/>
                  </a:cubicBezTo>
                  <a:cubicBezTo>
                    <a:pt x="201" y="1134"/>
                    <a:pt x="268" y="801"/>
                    <a:pt x="368" y="434"/>
                  </a:cubicBezTo>
                  <a:cubicBezTo>
                    <a:pt x="468" y="167"/>
                    <a:pt x="501"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5"/>
            <p:cNvSpPr/>
            <p:nvPr/>
          </p:nvSpPr>
          <p:spPr>
            <a:xfrm>
              <a:off x="3235229" y="1815319"/>
              <a:ext cx="5009" cy="26036"/>
            </a:xfrm>
            <a:custGeom>
              <a:avLst/>
              <a:gdLst/>
              <a:ahLst/>
              <a:cxnLst/>
              <a:rect l="l" t="t" r="r" b="b"/>
              <a:pathLst>
                <a:path w="334" h="1736" extrusionOk="0">
                  <a:moveTo>
                    <a:pt x="234" y="1"/>
                  </a:moveTo>
                  <a:lnTo>
                    <a:pt x="234" y="1"/>
                  </a:lnTo>
                  <a:cubicBezTo>
                    <a:pt x="134" y="301"/>
                    <a:pt x="67" y="601"/>
                    <a:pt x="0" y="901"/>
                  </a:cubicBezTo>
                  <a:lnTo>
                    <a:pt x="0" y="968"/>
                  </a:lnTo>
                  <a:lnTo>
                    <a:pt x="0" y="1001"/>
                  </a:lnTo>
                  <a:cubicBezTo>
                    <a:pt x="167" y="1135"/>
                    <a:pt x="234" y="1301"/>
                    <a:pt x="234" y="1502"/>
                  </a:cubicBezTo>
                  <a:cubicBezTo>
                    <a:pt x="234" y="1568"/>
                    <a:pt x="200" y="1668"/>
                    <a:pt x="167" y="1735"/>
                  </a:cubicBezTo>
                  <a:cubicBezTo>
                    <a:pt x="200" y="1735"/>
                    <a:pt x="267" y="1668"/>
                    <a:pt x="300" y="1535"/>
                  </a:cubicBezTo>
                  <a:cubicBezTo>
                    <a:pt x="334" y="1301"/>
                    <a:pt x="267" y="1101"/>
                    <a:pt x="67" y="968"/>
                  </a:cubicBezTo>
                  <a:lnTo>
                    <a:pt x="67" y="901"/>
                  </a:lnTo>
                  <a:cubicBezTo>
                    <a:pt x="167" y="601"/>
                    <a:pt x="200" y="30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5"/>
            <p:cNvSpPr/>
            <p:nvPr/>
          </p:nvSpPr>
          <p:spPr>
            <a:xfrm>
              <a:off x="3159183" y="1742783"/>
              <a:ext cx="93074" cy="171496"/>
            </a:xfrm>
            <a:custGeom>
              <a:avLst/>
              <a:gdLst/>
              <a:ahLst/>
              <a:cxnLst/>
              <a:rect l="l" t="t" r="r" b="b"/>
              <a:pathLst>
                <a:path w="6206" h="11435" extrusionOk="0">
                  <a:moveTo>
                    <a:pt x="1" y="1"/>
                  </a:moveTo>
                  <a:lnTo>
                    <a:pt x="34" y="1202"/>
                  </a:lnTo>
                  <a:lnTo>
                    <a:pt x="5171" y="11142"/>
                  </a:lnTo>
                  <a:cubicBezTo>
                    <a:pt x="5265" y="11329"/>
                    <a:pt x="5441" y="11434"/>
                    <a:pt x="5629" y="11434"/>
                  </a:cubicBezTo>
                  <a:cubicBezTo>
                    <a:pt x="5710" y="11434"/>
                    <a:pt x="5792" y="11415"/>
                    <a:pt x="5872" y="11376"/>
                  </a:cubicBezTo>
                  <a:cubicBezTo>
                    <a:pt x="6105" y="11242"/>
                    <a:pt x="6205" y="10942"/>
                    <a:pt x="6072" y="10675"/>
                  </a:cubicBezTo>
                  <a:lnTo>
                    <a:pt x="968" y="735"/>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5"/>
            <p:cNvSpPr/>
            <p:nvPr/>
          </p:nvSpPr>
          <p:spPr>
            <a:xfrm>
              <a:off x="3141188" y="1772295"/>
              <a:ext cx="46537" cy="68554"/>
            </a:xfrm>
            <a:custGeom>
              <a:avLst/>
              <a:gdLst/>
              <a:ahLst/>
              <a:cxnLst/>
              <a:rect l="l" t="t" r="r" b="b"/>
              <a:pathLst>
                <a:path w="3103" h="4571" extrusionOk="0">
                  <a:moveTo>
                    <a:pt x="2502" y="1"/>
                  </a:moveTo>
                  <a:lnTo>
                    <a:pt x="134" y="2069"/>
                  </a:lnTo>
                  <a:lnTo>
                    <a:pt x="0" y="4571"/>
                  </a:lnTo>
                  <a:lnTo>
                    <a:pt x="1835" y="3637"/>
                  </a:lnTo>
                  <a:cubicBezTo>
                    <a:pt x="1635" y="3270"/>
                    <a:pt x="1701" y="2836"/>
                    <a:pt x="1968" y="2503"/>
                  </a:cubicBezTo>
                  <a:cubicBezTo>
                    <a:pt x="1968" y="2503"/>
                    <a:pt x="2969" y="1235"/>
                    <a:pt x="3036" y="835"/>
                  </a:cubicBezTo>
                  <a:cubicBezTo>
                    <a:pt x="3102" y="401"/>
                    <a:pt x="2502" y="1"/>
                    <a:pt x="2502"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a:off x="2295301" y="2336056"/>
              <a:ext cx="113066" cy="180615"/>
            </a:xfrm>
            <a:custGeom>
              <a:avLst/>
              <a:gdLst/>
              <a:ahLst/>
              <a:cxnLst/>
              <a:rect l="l" t="t" r="r" b="b"/>
              <a:pathLst>
                <a:path w="7539" h="12043" extrusionOk="0">
                  <a:moveTo>
                    <a:pt x="7139" y="0"/>
                  </a:moveTo>
                  <a:lnTo>
                    <a:pt x="3736" y="1235"/>
                  </a:lnTo>
                  <a:lnTo>
                    <a:pt x="0" y="12042"/>
                  </a:lnTo>
                  <a:lnTo>
                    <a:pt x="7539" y="5671"/>
                  </a:lnTo>
                  <a:lnTo>
                    <a:pt x="7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5"/>
            <p:cNvSpPr/>
            <p:nvPr/>
          </p:nvSpPr>
          <p:spPr>
            <a:xfrm>
              <a:off x="2801525" y="1916362"/>
              <a:ext cx="422255" cy="461278"/>
            </a:xfrm>
            <a:custGeom>
              <a:avLst/>
              <a:gdLst/>
              <a:ahLst/>
              <a:cxnLst/>
              <a:rect l="l" t="t" r="r" b="b"/>
              <a:pathLst>
                <a:path w="28155" h="30757" extrusionOk="0">
                  <a:moveTo>
                    <a:pt x="21850" y="1"/>
                  </a:moveTo>
                  <a:lnTo>
                    <a:pt x="15045" y="10742"/>
                  </a:lnTo>
                  <a:lnTo>
                    <a:pt x="4137" y="16479"/>
                  </a:lnTo>
                  <a:cubicBezTo>
                    <a:pt x="4137" y="16479"/>
                    <a:pt x="2659" y="15626"/>
                    <a:pt x="1776" y="15626"/>
                  </a:cubicBezTo>
                  <a:cubicBezTo>
                    <a:pt x="1702" y="15626"/>
                    <a:pt x="1633" y="15632"/>
                    <a:pt x="1568" y="15645"/>
                  </a:cubicBezTo>
                  <a:cubicBezTo>
                    <a:pt x="968" y="15845"/>
                    <a:pt x="401" y="16212"/>
                    <a:pt x="1" y="16713"/>
                  </a:cubicBezTo>
                  <a:lnTo>
                    <a:pt x="1668" y="30756"/>
                  </a:lnTo>
                  <a:lnTo>
                    <a:pt x="5805" y="27721"/>
                  </a:lnTo>
                  <a:lnTo>
                    <a:pt x="19881" y="19815"/>
                  </a:lnTo>
                  <a:lnTo>
                    <a:pt x="28154" y="4170"/>
                  </a:lnTo>
                  <a:lnTo>
                    <a:pt x="2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5"/>
            <p:cNvSpPr/>
            <p:nvPr/>
          </p:nvSpPr>
          <p:spPr>
            <a:xfrm>
              <a:off x="2285793" y="2230514"/>
              <a:ext cx="197127" cy="378687"/>
            </a:xfrm>
            <a:custGeom>
              <a:avLst/>
              <a:gdLst/>
              <a:ahLst/>
              <a:cxnLst/>
              <a:rect l="l" t="t" r="r" b="b"/>
              <a:pathLst>
                <a:path w="13144" h="25250" extrusionOk="0">
                  <a:moveTo>
                    <a:pt x="12042" y="0"/>
                  </a:moveTo>
                  <a:cubicBezTo>
                    <a:pt x="10775" y="901"/>
                    <a:pt x="9774" y="2135"/>
                    <a:pt x="9207" y="3569"/>
                  </a:cubicBezTo>
                  <a:cubicBezTo>
                    <a:pt x="8473" y="5371"/>
                    <a:pt x="3736" y="13443"/>
                    <a:pt x="1068" y="18080"/>
                  </a:cubicBezTo>
                  <a:cubicBezTo>
                    <a:pt x="100" y="19781"/>
                    <a:pt x="0" y="22750"/>
                    <a:pt x="1335" y="24184"/>
                  </a:cubicBezTo>
                  <a:cubicBezTo>
                    <a:pt x="2088" y="24968"/>
                    <a:pt x="2905" y="25249"/>
                    <a:pt x="3802" y="25249"/>
                  </a:cubicBezTo>
                  <a:cubicBezTo>
                    <a:pt x="4852" y="25249"/>
                    <a:pt x="6011" y="24865"/>
                    <a:pt x="7306" y="24451"/>
                  </a:cubicBezTo>
                  <a:cubicBezTo>
                    <a:pt x="8340" y="24084"/>
                    <a:pt x="13143" y="16745"/>
                    <a:pt x="13143" y="16745"/>
                  </a:cubicBezTo>
                  <a:lnTo>
                    <a:pt x="120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5"/>
            <p:cNvSpPr/>
            <p:nvPr/>
          </p:nvSpPr>
          <p:spPr>
            <a:xfrm>
              <a:off x="2455370" y="2173484"/>
              <a:ext cx="407737" cy="637859"/>
            </a:xfrm>
            <a:custGeom>
              <a:avLst/>
              <a:gdLst/>
              <a:ahLst/>
              <a:cxnLst/>
              <a:rect l="l" t="t" r="r" b="b"/>
              <a:pathLst>
                <a:path w="27187" h="42531" extrusionOk="0">
                  <a:moveTo>
                    <a:pt x="17813" y="0"/>
                  </a:moveTo>
                  <a:lnTo>
                    <a:pt x="8173" y="634"/>
                  </a:lnTo>
                  <a:lnTo>
                    <a:pt x="734" y="3803"/>
                  </a:lnTo>
                  <a:lnTo>
                    <a:pt x="0" y="10508"/>
                  </a:lnTo>
                  <a:lnTo>
                    <a:pt x="2936" y="35659"/>
                  </a:lnTo>
                  <a:lnTo>
                    <a:pt x="1468" y="42531"/>
                  </a:lnTo>
                  <a:lnTo>
                    <a:pt x="27187" y="41363"/>
                  </a:lnTo>
                  <a:lnTo>
                    <a:pt x="24818" y="26786"/>
                  </a:lnTo>
                  <a:lnTo>
                    <a:pt x="26986" y="1001"/>
                  </a:lnTo>
                  <a:lnTo>
                    <a:pt x="178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5"/>
            <p:cNvSpPr/>
            <p:nvPr/>
          </p:nvSpPr>
          <p:spPr>
            <a:xfrm>
              <a:off x="2453375" y="2332547"/>
              <a:ext cx="45532" cy="375732"/>
            </a:xfrm>
            <a:custGeom>
              <a:avLst/>
              <a:gdLst/>
              <a:ahLst/>
              <a:cxnLst/>
              <a:rect l="l" t="t" r="r" b="b"/>
              <a:pathLst>
                <a:path w="3036" h="25053" extrusionOk="0">
                  <a:moveTo>
                    <a:pt x="67" y="1"/>
                  </a:moveTo>
                  <a:cubicBezTo>
                    <a:pt x="67" y="1"/>
                    <a:pt x="67" y="1"/>
                    <a:pt x="67" y="1"/>
                  </a:cubicBezTo>
                  <a:cubicBezTo>
                    <a:pt x="0" y="34"/>
                    <a:pt x="600" y="5605"/>
                    <a:pt x="1401" y="12543"/>
                  </a:cubicBezTo>
                  <a:cubicBezTo>
                    <a:pt x="2202" y="19448"/>
                    <a:pt x="2902" y="25052"/>
                    <a:pt x="2969" y="25052"/>
                  </a:cubicBezTo>
                  <a:cubicBezTo>
                    <a:pt x="3036" y="25019"/>
                    <a:pt x="2435" y="19415"/>
                    <a:pt x="1635" y="12510"/>
                  </a:cubicBezTo>
                  <a:cubicBezTo>
                    <a:pt x="803" y="5592"/>
                    <a:pt x="10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5"/>
            <p:cNvSpPr/>
            <p:nvPr/>
          </p:nvSpPr>
          <p:spPr>
            <a:xfrm>
              <a:off x="2825039" y="2274528"/>
              <a:ext cx="30535" cy="332195"/>
            </a:xfrm>
            <a:custGeom>
              <a:avLst/>
              <a:gdLst/>
              <a:ahLst/>
              <a:cxnLst/>
              <a:rect l="l" t="t" r="r" b="b"/>
              <a:pathLst>
                <a:path w="2036" h="22150" extrusionOk="0">
                  <a:moveTo>
                    <a:pt x="2035" y="0"/>
                  </a:moveTo>
                  <a:cubicBezTo>
                    <a:pt x="2002" y="67"/>
                    <a:pt x="1968" y="167"/>
                    <a:pt x="1968" y="234"/>
                  </a:cubicBezTo>
                  <a:cubicBezTo>
                    <a:pt x="1968" y="401"/>
                    <a:pt x="1935" y="634"/>
                    <a:pt x="1868" y="868"/>
                  </a:cubicBezTo>
                  <a:cubicBezTo>
                    <a:pt x="1802" y="1435"/>
                    <a:pt x="1702" y="2235"/>
                    <a:pt x="1568" y="3236"/>
                  </a:cubicBezTo>
                  <a:cubicBezTo>
                    <a:pt x="1335" y="5238"/>
                    <a:pt x="1034" y="8006"/>
                    <a:pt x="734" y="11075"/>
                  </a:cubicBezTo>
                  <a:cubicBezTo>
                    <a:pt x="434" y="14111"/>
                    <a:pt x="234" y="16879"/>
                    <a:pt x="134" y="18914"/>
                  </a:cubicBezTo>
                  <a:cubicBezTo>
                    <a:pt x="67" y="19915"/>
                    <a:pt x="34" y="20715"/>
                    <a:pt x="34" y="21282"/>
                  </a:cubicBezTo>
                  <a:lnTo>
                    <a:pt x="34" y="21950"/>
                  </a:lnTo>
                  <a:cubicBezTo>
                    <a:pt x="67" y="21749"/>
                    <a:pt x="67" y="21549"/>
                    <a:pt x="100" y="21282"/>
                  </a:cubicBezTo>
                  <a:cubicBezTo>
                    <a:pt x="134" y="20682"/>
                    <a:pt x="201" y="19881"/>
                    <a:pt x="267" y="18914"/>
                  </a:cubicBezTo>
                  <a:cubicBezTo>
                    <a:pt x="434" y="16913"/>
                    <a:pt x="634" y="14111"/>
                    <a:pt x="934" y="11075"/>
                  </a:cubicBezTo>
                  <a:cubicBezTo>
                    <a:pt x="1268" y="8040"/>
                    <a:pt x="1535" y="5304"/>
                    <a:pt x="1735" y="3269"/>
                  </a:cubicBezTo>
                  <a:lnTo>
                    <a:pt x="1968" y="901"/>
                  </a:lnTo>
                  <a:cubicBezTo>
                    <a:pt x="2002" y="634"/>
                    <a:pt x="2035" y="401"/>
                    <a:pt x="2035" y="234"/>
                  </a:cubicBezTo>
                  <a:cubicBezTo>
                    <a:pt x="2035" y="167"/>
                    <a:pt x="2035" y="101"/>
                    <a:pt x="2035" y="0"/>
                  </a:cubicBezTo>
                  <a:close/>
                  <a:moveTo>
                    <a:pt x="34" y="21950"/>
                  </a:moveTo>
                  <a:cubicBezTo>
                    <a:pt x="0" y="22016"/>
                    <a:pt x="0" y="22083"/>
                    <a:pt x="34" y="22150"/>
                  </a:cubicBezTo>
                  <a:cubicBezTo>
                    <a:pt x="34" y="22083"/>
                    <a:pt x="34" y="22016"/>
                    <a:pt x="34" y="2195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5"/>
            <p:cNvSpPr/>
            <p:nvPr/>
          </p:nvSpPr>
          <p:spPr>
            <a:xfrm>
              <a:off x="2566926" y="2650179"/>
              <a:ext cx="222128" cy="75572"/>
            </a:xfrm>
            <a:custGeom>
              <a:avLst/>
              <a:gdLst/>
              <a:ahLst/>
              <a:cxnLst/>
              <a:rect l="l" t="t" r="r" b="b"/>
              <a:pathLst>
                <a:path w="14811" h="5039" extrusionOk="0">
                  <a:moveTo>
                    <a:pt x="14808" y="1"/>
                  </a:moveTo>
                  <a:cubicBezTo>
                    <a:pt x="14752" y="1"/>
                    <a:pt x="14185" y="722"/>
                    <a:pt x="13076" y="1603"/>
                  </a:cubicBezTo>
                  <a:cubicBezTo>
                    <a:pt x="12743" y="1870"/>
                    <a:pt x="12442" y="2103"/>
                    <a:pt x="12109" y="2303"/>
                  </a:cubicBezTo>
                  <a:cubicBezTo>
                    <a:pt x="11742" y="2570"/>
                    <a:pt x="11342" y="2770"/>
                    <a:pt x="10908" y="3037"/>
                  </a:cubicBezTo>
                  <a:cubicBezTo>
                    <a:pt x="9974" y="3504"/>
                    <a:pt x="9007" y="3905"/>
                    <a:pt x="8006" y="4238"/>
                  </a:cubicBezTo>
                  <a:cubicBezTo>
                    <a:pt x="7005" y="4505"/>
                    <a:pt x="5971" y="4705"/>
                    <a:pt x="4904" y="4805"/>
                  </a:cubicBezTo>
                  <a:cubicBezTo>
                    <a:pt x="4437" y="4839"/>
                    <a:pt x="3936" y="4872"/>
                    <a:pt x="3536" y="4872"/>
                  </a:cubicBezTo>
                  <a:cubicBezTo>
                    <a:pt x="3136" y="4872"/>
                    <a:pt x="2735" y="4839"/>
                    <a:pt x="2335" y="4805"/>
                  </a:cubicBezTo>
                  <a:cubicBezTo>
                    <a:pt x="953" y="4679"/>
                    <a:pt x="103" y="4435"/>
                    <a:pt x="9" y="4435"/>
                  </a:cubicBezTo>
                  <a:cubicBezTo>
                    <a:pt x="3" y="4435"/>
                    <a:pt x="0" y="4436"/>
                    <a:pt x="0" y="4438"/>
                  </a:cubicBezTo>
                  <a:cubicBezTo>
                    <a:pt x="167" y="4505"/>
                    <a:pt x="367" y="4572"/>
                    <a:pt x="601" y="4638"/>
                  </a:cubicBezTo>
                  <a:cubicBezTo>
                    <a:pt x="834" y="4705"/>
                    <a:pt x="1068" y="4738"/>
                    <a:pt x="1334" y="4805"/>
                  </a:cubicBezTo>
                  <a:cubicBezTo>
                    <a:pt x="1635" y="4872"/>
                    <a:pt x="1968" y="4905"/>
                    <a:pt x="2302" y="4939"/>
                  </a:cubicBezTo>
                  <a:cubicBezTo>
                    <a:pt x="2702" y="5005"/>
                    <a:pt x="3102" y="5005"/>
                    <a:pt x="3536" y="5039"/>
                  </a:cubicBezTo>
                  <a:cubicBezTo>
                    <a:pt x="4003" y="5039"/>
                    <a:pt x="4437" y="5039"/>
                    <a:pt x="4904" y="5005"/>
                  </a:cubicBezTo>
                  <a:cubicBezTo>
                    <a:pt x="7038" y="4839"/>
                    <a:pt x="9140" y="4238"/>
                    <a:pt x="11008" y="3171"/>
                  </a:cubicBezTo>
                  <a:cubicBezTo>
                    <a:pt x="11408" y="2937"/>
                    <a:pt x="11842" y="2704"/>
                    <a:pt x="12175" y="2437"/>
                  </a:cubicBezTo>
                  <a:cubicBezTo>
                    <a:pt x="12509" y="2203"/>
                    <a:pt x="12843" y="1970"/>
                    <a:pt x="13143" y="1703"/>
                  </a:cubicBezTo>
                  <a:cubicBezTo>
                    <a:pt x="13443" y="1503"/>
                    <a:pt x="13677" y="1236"/>
                    <a:pt x="13877" y="1036"/>
                  </a:cubicBezTo>
                  <a:cubicBezTo>
                    <a:pt x="14077" y="869"/>
                    <a:pt x="14244" y="702"/>
                    <a:pt x="14410" y="502"/>
                  </a:cubicBezTo>
                  <a:cubicBezTo>
                    <a:pt x="14577" y="335"/>
                    <a:pt x="14711" y="169"/>
                    <a:pt x="14811" y="2"/>
                  </a:cubicBezTo>
                  <a:cubicBezTo>
                    <a:pt x="14810" y="1"/>
                    <a:pt x="14809" y="1"/>
                    <a:pt x="14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5"/>
            <p:cNvSpPr/>
            <p:nvPr/>
          </p:nvSpPr>
          <p:spPr>
            <a:xfrm>
              <a:off x="2565426" y="2624460"/>
              <a:ext cx="201116" cy="101248"/>
            </a:xfrm>
            <a:custGeom>
              <a:avLst/>
              <a:gdLst/>
              <a:ahLst/>
              <a:cxnLst/>
              <a:rect l="l" t="t" r="r" b="b"/>
              <a:pathLst>
                <a:path w="13410" h="6751" extrusionOk="0">
                  <a:moveTo>
                    <a:pt x="11224" y="0"/>
                  </a:moveTo>
                  <a:cubicBezTo>
                    <a:pt x="10816" y="0"/>
                    <a:pt x="10402" y="86"/>
                    <a:pt x="10041" y="249"/>
                  </a:cubicBezTo>
                  <a:cubicBezTo>
                    <a:pt x="9006" y="716"/>
                    <a:pt x="8273" y="1650"/>
                    <a:pt x="7439" y="2484"/>
                  </a:cubicBezTo>
                  <a:cubicBezTo>
                    <a:pt x="6638" y="3318"/>
                    <a:pt x="5704" y="4085"/>
                    <a:pt x="4570" y="4185"/>
                  </a:cubicBezTo>
                  <a:cubicBezTo>
                    <a:pt x="3836" y="4152"/>
                    <a:pt x="3136" y="4052"/>
                    <a:pt x="2468" y="3885"/>
                  </a:cubicBezTo>
                  <a:cubicBezTo>
                    <a:pt x="2293" y="3860"/>
                    <a:pt x="2114" y="3845"/>
                    <a:pt x="1936" y="3845"/>
                  </a:cubicBezTo>
                  <a:cubicBezTo>
                    <a:pt x="1401" y="3845"/>
                    <a:pt x="876" y="3977"/>
                    <a:pt x="500" y="4352"/>
                  </a:cubicBezTo>
                  <a:cubicBezTo>
                    <a:pt x="0" y="4886"/>
                    <a:pt x="100" y="6053"/>
                    <a:pt x="1334" y="6420"/>
                  </a:cubicBezTo>
                  <a:cubicBezTo>
                    <a:pt x="2292" y="6641"/>
                    <a:pt x="3266" y="6750"/>
                    <a:pt x="4235" y="6750"/>
                  </a:cubicBezTo>
                  <a:cubicBezTo>
                    <a:pt x="6774" y="6750"/>
                    <a:pt x="9284" y="6001"/>
                    <a:pt x="11408" y="4552"/>
                  </a:cubicBezTo>
                  <a:cubicBezTo>
                    <a:pt x="12042" y="4152"/>
                    <a:pt x="12576" y="3651"/>
                    <a:pt x="12943" y="3051"/>
                  </a:cubicBezTo>
                  <a:cubicBezTo>
                    <a:pt x="13343" y="2417"/>
                    <a:pt x="13410" y="1617"/>
                    <a:pt x="13076" y="950"/>
                  </a:cubicBezTo>
                  <a:cubicBezTo>
                    <a:pt x="12729" y="298"/>
                    <a:pt x="11986" y="0"/>
                    <a:pt x="1122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5"/>
            <p:cNvSpPr/>
            <p:nvPr/>
          </p:nvSpPr>
          <p:spPr>
            <a:xfrm>
              <a:off x="2813537" y="2186486"/>
              <a:ext cx="36024" cy="50047"/>
            </a:xfrm>
            <a:custGeom>
              <a:avLst/>
              <a:gdLst/>
              <a:ahLst/>
              <a:cxnLst/>
              <a:rect l="l" t="t" r="r" b="b"/>
              <a:pathLst>
                <a:path w="2402" h="3337" extrusionOk="0">
                  <a:moveTo>
                    <a:pt x="0" y="1"/>
                  </a:moveTo>
                  <a:lnTo>
                    <a:pt x="0" y="1"/>
                  </a:lnTo>
                  <a:cubicBezTo>
                    <a:pt x="534" y="434"/>
                    <a:pt x="1034" y="901"/>
                    <a:pt x="1501" y="1468"/>
                  </a:cubicBezTo>
                  <a:cubicBezTo>
                    <a:pt x="1868" y="2035"/>
                    <a:pt x="2168" y="2669"/>
                    <a:pt x="2402" y="3336"/>
                  </a:cubicBezTo>
                  <a:cubicBezTo>
                    <a:pt x="2369" y="2602"/>
                    <a:pt x="2102" y="1902"/>
                    <a:pt x="1668" y="1335"/>
                  </a:cubicBezTo>
                  <a:cubicBezTo>
                    <a:pt x="1268" y="734"/>
                    <a:pt x="667" y="26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5"/>
            <p:cNvSpPr/>
            <p:nvPr/>
          </p:nvSpPr>
          <p:spPr>
            <a:xfrm>
              <a:off x="2284788" y="2407588"/>
              <a:ext cx="71553" cy="165602"/>
            </a:xfrm>
            <a:custGeom>
              <a:avLst/>
              <a:gdLst/>
              <a:ahLst/>
              <a:cxnLst/>
              <a:rect l="l" t="t" r="r" b="b"/>
              <a:pathLst>
                <a:path w="4771" h="11042" extrusionOk="0">
                  <a:moveTo>
                    <a:pt x="4771" y="0"/>
                  </a:moveTo>
                  <a:lnTo>
                    <a:pt x="4771" y="0"/>
                  </a:lnTo>
                  <a:cubicBezTo>
                    <a:pt x="4637" y="101"/>
                    <a:pt x="4537" y="234"/>
                    <a:pt x="4471" y="367"/>
                  </a:cubicBezTo>
                  <a:lnTo>
                    <a:pt x="3737" y="1468"/>
                  </a:lnTo>
                  <a:cubicBezTo>
                    <a:pt x="3136" y="2402"/>
                    <a:pt x="2302" y="3703"/>
                    <a:pt x="1435" y="5137"/>
                  </a:cubicBezTo>
                  <a:cubicBezTo>
                    <a:pt x="601" y="6338"/>
                    <a:pt x="134" y="7773"/>
                    <a:pt x="34" y="9240"/>
                  </a:cubicBezTo>
                  <a:cubicBezTo>
                    <a:pt x="1" y="9674"/>
                    <a:pt x="1" y="10108"/>
                    <a:pt x="67" y="10541"/>
                  </a:cubicBezTo>
                  <a:cubicBezTo>
                    <a:pt x="67" y="10708"/>
                    <a:pt x="101" y="10875"/>
                    <a:pt x="134" y="11042"/>
                  </a:cubicBezTo>
                  <a:cubicBezTo>
                    <a:pt x="201" y="11042"/>
                    <a:pt x="101" y="10341"/>
                    <a:pt x="201" y="9240"/>
                  </a:cubicBezTo>
                  <a:cubicBezTo>
                    <a:pt x="334" y="7806"/>
                    <a:pt x="801" y="6438"/>
                    <a:pt x="1602" y="5238"/>
                  </a:cubicBezTo>
                  <a:cubicBezTo>
                    <a:pt x="2502" y="3803"/>
                    <a:pt x="3303" y="2502"/>
                    <a:pt x="3870" y="1535"/>
                  </a:cubicBezTo>
                  <a:cubicBezTo>
                    <a:pt x="4137" y="1101"/>
                    <a:pt x="4370" y="734"/>
                    <a:pt x="4537" y="401"/>
                  </a:cubicBezTo>
                  <a:cubicBezTo>
                    <a:pt x="4637" y="267"/>
                    <a:pt x="4704" y="134"/>
                    <a:pt x="4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5"/>
            <p:cNvSpPr/>
            <p:nvPr/>
          </p:nvSpPr>
          <p:spPr>
            <a:xfrm>
              <a:off x="2546411" y="2141468"/>
              <a:ext cx="235641" cy="170807"/>
            </a:xfrm>
            <a:custGeom>
              <a:avLst/>
              <a:gdLst/>
              <a:ahLst/>
              <a:cxnLst/>
              <a:rect l="l" t="t" r="r" b="b"/>
              <a:pathLst>
                <a:path w="15712" h="11389" extrusionOk="0">
                  <a:moveTo>
                    <a:pt x="12243" y="0"/>
                  </a:moveTo>
                  <a:cubicBezTo>
                    <a:pt x="11609" y="0"/>
                    <a:pt x="11108" y="401"/>
                    <a:pt x="10608" y="768"/>
                  </a:cubicBezTo>
                  <a:cubicBezTo>
                    <a:pt x="9239" y="1743"/>
                    <a:pt x="7756" y="2165"/>
                    <a:pt x="6236" y="2165"/>
                  </a:cubicBezTo>
                  <a:cubicBezTo>
                    <a:pt x="4792" y="2165"/>
                    <a:pt x="3314" y="1784"/>
                    <a:pt x="1868" y="1135"/>
                  </a:cubicBezTo>
                  <a:lnTo>
                    <a:pt x="1802" y="701"/>
                  </a:lnTo>
                  <a:cubicBezTo>
                    <a:pt x="1776" y="684"/>
                    <a:pt x="1744" y="676"/>
                    <a:pt x="1707" y="676"/>
                  </a:cubicBezTo>
                  <a:cubicBezTo>
                    <a:pt x="1318" y="676"/>
                    <a:pt x="381" y="1584"/>
                    <a:pt x="167" y="2102"/>
                  </a:cubicBezTo>
                  <a:cubicBezTo>
                    <a:pt x="0" y="2702"/>
                    <a:pt x="0" y="3336"/>
                    <a:pt x="167" y="3937"/>
                  </a:cubicBezTo>
                  <a:cubicBezTo>
                    <a:pt x="634" y="6205"/>
                    <a:pt x="1868" y="8273"/>
                    <a:pt x="3703" y="9707"/>
                  </a:cubicBezTo>
                  <a:cubicBezTo>
                    <a:pt x="5149" y="10818"/>
                    <a:pt x="6915" y="11388"/>
                    <a:pt x="8707" y="11388"/>
                  </a:cubicBezTo>
                  <a:cubicBezTo>
                    <a:pt x="9230" y="11388"/>
                    <a:pt x="9755" y="11340"/>
                    <a:pt x="10274" y="11242"/>
                  </a:cubicBezTo>
                  <a:cubicBezTo>
                    <a:pt x="12576" y="10741"/>
                    <a:pt x="14477" y="9107"/>
                    <a:pt x="15311" y="6905"/>
                  </a:cubicBezTo>
                  <a:cubicBezTo>
                    <a:pt x="15645" y="6071"/>
                    <a:pt x="15712" y="5137"/>
                    <a:pt x="15545" y="4237"/>
                  </a:cubicBezTo>
                  <a:cubicBezTo>
                    <a:pt x="15311" y="3136"/>
                    <a:pt x="14644" y="2202"/>
                    <a:pt x="14010" y="1301"/>
                  </a:cubicBezTo>
                  <a:cubicBezTo>
                    <a:pt x="13543" y="701"/>
                    <a:pt x="13010"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5"/>
            <p:cNvSpPr/>
            <p:nvPr/>
          </p:nvSpPr>
          <p:spPr>
            <a:xfrm>
              <a:off x="2548915" y="2200492"/>
              <a:ext cx="231141" cy="154189"/>
            </a:xfrm>
            <a:custGeom>
              <a:avLst/>
              <a:gdLst/>
              <a:ahLst/>
              <a:cxnLst/>
              <a:rect l="l" t="t" r="r" b="b"/>
              <a:pathLst>
                <a:path w="15412" h="10281" extrusionOk="0">
                  <a:moveTo>
                    <a:pt x="0" y="1"/>
                  </a:moveTo>
                  <a:cubicBezTo>
                    <a:pt x="0" y="101"/>
                    <a:pt x="0" y="201"/>
                    <a:pt x="0" y="301"/>
                  </a:cubicBezTo>
                  <a:cubicBezTo>
                    <a:pt x="0" y="468"/>
                    <a:pt x="34" y="734"/>
                    <a:pt x="100" y="1101"/>
                  </a:cubicBezTo>
                  <a:cubicBezTo>
                    <a:pt x="267" y="2102"/>
                    <a:pt x="534" y="3069"/>
                    <a:pt x="901" y="4003"/>
                  </a:cubicBezTo>
                  <a:cubicBezTo>
                    <a:pt x="1435" y="5404"/>
                    <a:pt x="2269" y="6705"/>
                    <a:pt x="3303" y="7773"/>
                  </a:cubicBezTo>
                  <a:cubicBezTo>
                    <a:pt x="4604" y="9107"/>
                    <a:pt x="6305" y="9974"/>
                    <a:pt x="8139" y="10241"/>
                  </a:cubicBezTo>
                  <a:cubicBezTo>
                    <a:pt x="8385" y="10268"/>
                    <a:pt x="8631" y="10281"/>
                    <a:pt x="8876" y="10281"/>
                  </a:cubicBezTo>
                  <a:cubicBezTo>
                    <a:pt x="10491" y="10281"/>
                    <a:pt x="12064" y="9712"/>
                    <a:pt x="13310" y="8640"/>
                  </a:cubicBezTo>
                  <a:cubicBezTo>
                    <a:pt x="13877" y="8073"/>
                    <a:pt x="14344" y="7406"/>
                    <a:pt x="14677" y="6672"/>
                  </a:cubicBezTo>
                  <a:cubicBezTo>
                    <a:pt x="14944" y="6005"/>
                    <a:pt x="15111" y="5338"/>
                    <a:pt x="15211" y="4637"/>
                  </a:cubicBezTo>
                  <a:cubicBezTo>
                    <a:pt x="15378" y="3637"/>
                    <a:pt x="15411" y="2636"/>
                    <a:pt x="15378" y="1635"/>
                  </a:cubicBezTo>
                  <a:cubicBezTo>
                    <a:pt x="15378" y="1268"/>
                    <a:pt x="15345" y="1001"/>
                    <a:pt x="15345" y="801"/>
                  </a:cubicBezTo>
                  <a:cubicBezTo>
                    <a:pt x="15345" y="701"/>
                    <a:pt x="15345" y="601"/>
                    <a:pt x="15311" y="534"/>
                  </a:cubicBezTo>
                  <a:cubicBezTo>
                    <a:pt x="15311" y="601"/>
                    <a:pt x="15311" y="701"/>
                    <a:pt x="15311" y="801"/>
                  </a:cubicBezTo>
                  <a:lnTo>
                    <a:pt x="15311" y="1635"/>
                  </a:lnTo>
                  <a:cubicBezTo>
                    <a:pt x="15311" y="2636"/>
                    <a:pt x="15244" y="3603"/>
                    <a:pt x="15111" y="4604"/>
                  </a:cubicBezTo>
                  <a:cubicBezTo>
                    <a:pt x="14978" y="5271"/>
                    <a:pt x="14811" y="5938"/>
                    <a:pt x="14511" y="6572"/>
                  </a:cubicBezTo>
                  <a:cubicBezTo>
                    <a:pt x="14210" y="7272"/>
                    <a:pt x="13743" y="7940"/>
                    <a:pt x="13176" y="8473"/>
                  </a:cubicBezTo>
                  <a:cubicBezTo>
                    <a:pt x="11996" y="9509"/>
                    <a:pt x="10494" y="10049"/>
                    <a:pt x="8947" y="10049"/>
                  </a:cubicBezTo>
                  <a:cubicBezTo>
                    <a:pt x="8700" y="10049"/>
                    <a:pt x="8453" y="10035"/>
                    <a:pt x="8206" y="10008"/>
                  </a:cubicBezTo>
                  <a:cubicBezTo>
                    <a:pt x="6405" y="9741"/>
                    <a:pt x="4737" y="8907"/>
                    <a:pt x="3469" y="7606"/>
                  </a:cubicBezTo>
                  <a:cubicBezTo>
                    <a:pt x="2435" y="6572"/>
                    <a:pt x="1635" y="5304"/>
                    <a:pt x="1068" y="3937"/>
                  </a:cubicBezTo>
                  <a:cubicBezTo>
                    <a:pt x="701" y="3036"/>
                    <a:pt x="401" y="2069"/>
                    <a:pt x="200" y="1101"/>
                  </a:cubicBezTo>
                  <a:cubicBezTo>
                    <a:pt x="134" y="734"/>
                    <a:pt x="100" y="468"/>
                    <a:pt x="67" y="301"/>
                  </a:cubicBezTo>
                  <a:cubicBezTo>
                    <a:pt x="34" y="201"/>
                    <a:pt x="34"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5"/>
            <p:cNvSpPr/>
            <p:nvPr/>
          </p:nvSpPr>
          <p:spPr>
            <a:xfrm>
              <a:off x="2569925" y="2143972"/>
              <a:ext cx="167597" cy="101578"/>
            </a:xfrm>
            <a:custGeom>
              <a:avLst/>
              <a:gdLst/>
              <a:ahLst/>
              <a:cxnLst/>
              <a:rect l="l" t="t" r="r" b="b"/>
              <a:pathLst>
                <a:path w="11175" h="6773" extrusionOk="0">
                  <a:moveTo>
                    <a:pt x="9907" y="0"/>
                  </a:moveTo>
                  <a:cubicBezTo>
                    <a:pt x="9907" y="0"/>
                    <a:pt x="9107" y="868"/>
                    <a:pt x="6405" y="1768"/>
                  </a:cubicBezTo>
                  <a:cubicBezTo>
                    <a:pt x="5896" y="1954"/>
                    <a:pt x="5339" y="2027"/>
                    <a:pt x="4775" y="2027"/>
                  </a:cubicBezTo>
                  <a:cubicBezTo>
                    <a:pt x="2604" y="2027"/>
                    <a:pt x="334" y="934"/>
                    <a:pt x="334" y="934"/>
                  </a:cubicBezTo>
                  <a:lnTo>
                    <a:pt x="234" y="667"/>
                  </a:lnTo>
                  <a:lnTo>
                    <a:pt x="0" y="1234"/>
                  </a:lnTo>
                  <a:cubicBezTo>
                    <a:pt x="767" y="2535"/>
                    <a:pt x="1668" y="3770"/>
                    <a:pt x="2736" y="4837"/>
                  </a:cubicBezTo>
                  <a:cubicBezTo>
                    <a:pt x="3803" y="5938"/>
                    <a:pt x="5237" y="6638"/>
                    <a:pt x="6738" y="6772"/>
                  </a:cubicBezTo>
                  <a:cubicBezTo>
                    <a:pt x="6770" y="6772"/>
                    <a:pt x="6803" y="6773"/>
                    <a:pt x="6835" y="6773"/>
                  </a:cubicBezTo>
                  <a:cubicBezTo>
                    <a:pt x="8339" y="6773"/>
                    <a:pt x="9887" y="6009"/>
                    <a:pt x="10474" y="4637"/>
                  </a:cubicBezTo>
                  <a:cubicBezTo>
                    <a:pt x="11175" y="3036"/>
                    <a:pt x="10608" y="1601"/>
                    <a:pt x="9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5"/>
            <p:cNvSpPr/>
            <p:nvPr/>
          </p:nvSpPr>
          <p:spPr>
            <a:xfrm>
              <a:off x="2607445" y="2248989"/>
              <a:ext cx="151595" cy="33744"/>
            </a:xfrm>
            <a:custGeom>
              <a:avLst/>
              <a:gdLst/>
              <a:ahLst/>
              <a:cxnLst/>
              <a:rect l="l" t="t" r="r" b="b"/>
              <a:pathLst>
                <a:path w="10108" h="2250" extrusionOk="0">
                  <a:moveTo>
                    <a:pt x="10101" y="0"/>
                  </a:moveTo>
                  <a:cubicBezTo>
                    <a:pt x="10037" y="0"/>
                    <a:pt x="9574" y="389"/>
                    <a:pt x="8773" y="870"/>
                  </a:cubicBezTo>
                  <a:cubicBezTo>
                    <a:pt x="7448" y="1641"/>
                    <a:pt x="5970" y="2037"/>
                    <a:pt x="4486" y="2037"/>
                  </a:cubicBezTo>
                  <a:cubicBezTo>
                    <a:pt x="3467" y="2037"/>
                    <a:pt x="2446" y="1850"/>
                    <a:pt x="1468" y="1470"/>
                  </a:cubicBezTo>
                  <a:cubicBezTo>
                    <a:pt x="577" y="1152"/>
                    <a:pt x="81" y="834"/>
                    <a:pt x="8" y="834"/>
                  </a:cubicBezTo>
                  <a:cubicBezTo>
                    <a:pt x="4" y="834"/>
                    <a:pt x="2" y="835"/>
                    <a:pt x="0" y="836"/>
                  </a:cubicBezTo>
                  <a:cubicBezTo>
                    <a:pt x="100" y="936"/>
                    <a:pt x="234" y="1036"/>
                    <a:pt x="367" y="1103"/>
                  </a:cubicBezTo>
                  <a:cubicBezTo>
                    <a:pt x="667" y="1303"/>
                    <a:pt x="1034" y="1470"/>
                    <a:pt x="1401" y="1637"/>
                  </a:cubicBezTo>
                  <a:cubicBezTo>
                    <a:pt x="2399" y="2047"/>
                    <a:pt x="3454" y="2250"/>
                    <a:pt x="4504" y="2250"/>
                  </a:cubicBezTo>
                  <a:cubicBezTo>
                    <a:pt x="6016" y="2250"/>
                    <a:pt x="7521" y="1830"/>
                    <a:pt x="8840" y="1003"/>
                  </a:cubicBezTo>
                  <a:cubicBezTo>
                    <a:pt x="9173" y="803"/>
                    <a:pt x="9507" y="569"/>
                    <a:pt x="9807" y="302"/>
                  </a:cubicBezTo>
                  <a:cubicBezTo>
                    <a:pt x="9907" y="202"/>
                    <a:pt x="10007" y="102"/>
                    <a:pt x="10107" y="2"/>
                  </a:cubicBezTo>
                  <a:cubicBezTo>
                    <a:pt x="10106" y="1"/>
                    <a:pt x="10104" y="0"/>
                    <a:pt x="10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5"/>
            <p:cNvSpPr/>
            <p:nvPr/>
          </p:nvSpPr>
          <p:spPr>
            <a:xfrm>
              <a:off x="2572429" y="2141963"/>
              <a:ext cx="158089" cy="105837"/>
            </a:xfrm>
            <a:custGeom>
              <a:avLst/>
              <a:gdLst/>
              <a:ahLst/>
              <a:cxnLst/>
              <a:rect l="l" t="t" r="r" b="b"/>
              <a:pathLst>
                <a:path w="10541" h="7057" extrusionOk="0">
                  <a:moveTo>
                    <a:pt x="9507" y="1"/>
                  </a:moveTo>
                  <a:lnTo>
                    <a:pt x="9507" y="1"/>
                  </a:lnTo>
                  <a:cubicBezTo>
                    <a:pt x="9508" y="4"/>
                    <a:pt x="9641" y="270"/>
                    <a:pt x="9774" y="701"/>
                  </a:cubicBezTo>
                  <a:cubicBezTo>
                    <a:pt x="10007" y="1302"/>
                    <a:pt x="10174" y="1936"/>
                    <a:pt x="10241" y="2603"/>
                  </a:cubicBezTo>
                  <a:cubicBezTo>
                    <a:pt x="10341" y="3570"/>
                    <a:pt x="10141" y="4537"/>
                    <a:pt x="9607" y="5371"/>
                  </a:cubicBezTo>
                  <a:cubicBezTo>
                    <a:pt x="9307" y="5838"/>
                    <a:pt x="8873" y="6239"/>
                    <a:pt x="8406" y="6505"/>
                  </a:cubicBezTo>
                  <a:cubicBezTo>
                    <a:pt x="7967" y="6712"/>
                    <a:pt x="7507" y="6839"/>
                    <a:pt x="7043" y="6839"/>
                  </a:cubicBezTo>
                  <a:cubicBezTo>
                    <a:pt x="6908" y="6839"/>
                    <a:pt x="6773" y="6828"/>
                    <a:pt x="6638" y="6806"/>
                  </a:cubicBezTo>
                  <a:cubicBezTo>
                    <a:pt x="6038" y="6739"/>
                    <a:pt x="5437" y="6606"/>
                    <a:pt x="4870" y="6339"/>
                  </a:cubicBezTo>
                  <a:cubicBezTo>
                    <a:pt x="4336" y="6105"/>
                    <a:pt x="3836" y="5838"/>
                    <a:pt x="3369" y="5505"/>
                  </a:cubicBezTo>
                  <a:cubicBezTo>
                    <a:pt x="2569" y="4971"/>
                    <a:pt x="1868" y="4271"/>
                    <a:pt x="1301" y="3503"/>
                  </a:cubicBezTo>
                  <a:cubicBezTo>
                    <a:pt x="767" y="2769"/>
                    <a:pt x="334" y="1969"/>
                    <a:pt x="0" y="1135"/>
                  </a:cubicBezTo>
                  <a:lnTo>
                    <a:pt x="0" y="1135"/>
                  </a:lnTo>
                  <a:cubicBezTo>
                    <a:pt x="0" y="1202"/>
                    <a:pt x="0" y="1268"/>
                    <a:pt x="33" y="1335"/>
                  </a:cubicBezTo>
                  <a:cubicBezTo>
                    <a:pt x="67" y="1502"/>
                    <a:pt x="133" y="1669"/>
                    <a:pt x="200" y="1835"/>
                  </a:cubicBezTo>
                  <a:cubicBezTo>
                    <a:pt x="434" y="2469"/>
                    <a:pt x="767" y="3036"/>
                    <a:pt x="1168" y="3603"/>
                  </a:cubicBezTo>
                  <a:cubicBezTo>
                    <a:pt x="1735" y="4404"/>
                    <a:pt x="2468" y="5104"/>
                    <a:pt x="3269" y="5672"/>
                  </a:cubicBezTo>
                  <a:cubicBezTo>
                    <a:pt x="3736" y="6005"/>
                    <a:pt x="4270" y="6305"/>
                    <a:pt x="4803" y="6539"/>
                  </a:cubicBezTo>
                  <a:cubicBezTo>
                    <a:pt x="5371" y="6806"/>
                    <a:pt x="6004" y="6972"/>
                    <a:pt x="6638" y="7039"/>
                  </a:cubicBezTo>
                  <a:cubicBezTo>
                    <a:pt x="6745" y="7050"/>
                    <a:pt x="6853" y="7056"/>
                    <a:pt x="6962" y="7056"/>
                  </a:cubicBezTo>
                  <a:cubicBezTo>
                    <a:pt x="7495" y="7056"/>
                    <a:pt x="8035" y="6922"/>
                    <a:pt x="8506" y="6672"/>
                  </a:cubicBezTo>
                  <a:cubicBezTo>
                    <a:pt x="9040" y="6405"/>
                    <a:pt x="9473" y="5972"/>
                    <a:pt x="9807" y="5471"/>
                  </a:cubicBezTo>
                  <a:cubicBezTo>
                    <a:pt x="10307" y="4604"/>
                    <a:pt x="10541" y="3570"/>
                    <a:pt x="10407" y="2569"/>
                  </a:cubicBezTo>
                  <a:cubicBezTo>
                    <a:pt x="10307" y="1902"/>
                    <a:pt x="10141" y="1268"/>
                    <a:pt x="9840" y="668"/>
                  </a:cubicBezTo>
                  <a:cubicBezTo>
                    <a:pt x="9774" y="434"/>
                    <a:pt x="9674" y="268"/>
                    <a:pt x="9607" y="168"/>
                  </a:cubicBezTo>
                  <a:cubicBezTo>
                    <a:pt x="9574" y="101"/>
                    <a:pt x="9540" y="68"/>
                    <a:pt x="9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5"/>
            <p:cNvSpPr/>
            <p:nvPr/>
          </p:nvSpPr>
          <p:spPr>
            <a:xfrm>
              <a:off x="2480383" y="2759500"/>
              <a:ext cx="375717" cy="24281"/>
            </a:xfrm>
            <a:custGeom>
              <a:avLst/>
              <a:gdLst/>
              <a:ahLst/>
              <a:cxnLst/>
              <a:rect l="l" t="t" r="r" b="b"/>
              <a:pathLst>
                <a:path w="25052" h="1619" extrusionOk="0">
                  <a:moveTo>
                    <a:pt x="19182" y="0"/>
                  </a:moveTo>
                  <a:cubicBezTo>
                    <a:pt x="17235" y="0"/>
                    <a:pt x="14939" y="42"/>
                    <a:pt x="12476" y="184"/>
                  </a:cubicBezTo>
                  <a:cubicBezTo>
                    <a:pt x="9007" y="351"/>
                    <a:pt x="5905" y="717"/>
                    <a:pt x="3636" y="1018"/>
                  </a:cubicBezTo>
                  <a:cubicBezTo>
                    <a:pt x="2502" y="1184"/>
                    <a:pt x="1601" y="1318"/>
                    <a:pt x="968" y="1418"/>
                  </a:cubicBezTo>
                  <a:lnTo>
                    <a:pt x="267" y="1551"/>
                  </a:lnTo>
                  <a:cubicBezTo>
                    <a:pt x="167" y="1551"/>
                    <a:pt x="67" y="1585"/>
                    <a:pt x="0" y="1618"/>
                  </a:cubicBezTo>
                  <a:lnTo>
                    <a:pt x="267" y="1618"/>
                  </a:lnTo>
                  <a:lnTo>
                    <a:pt x="1001" y="1518"/>
                  </a:lnTo>
                  <a:lnTo>
                    <a:pt x="3670" y="1184"/>
                  </a:lnTo>
                  <a:cubicBezTo>
                    <a:pt x="5905" y="918"/>
                    <a:pt x="9040" y="617"/>
                    <a:pt x="12509" y="417"/>
                  </a:cubicBezTo>
                  <a:cubicBezTo>
                    <a:pt x="15945" y="217"/>
                    <a:pt x="19081" y="184"/>
                    <a:pt x="21349" y="184"/>
                  </a:cubicBezTo>
                  <a:lnTo>
                    <a:pt x="24051" y="217"/>
                  </a:lnTo>
                  <a:lnTo>
                    <a:pt x="24785" y="217"/>
                  </a:lnTo>
                  <a:cubicBezTo>
                    <a:pt x="24835" y="234"/>
                    <a:pt x="24876" y="242"/>
                    <a:pt x="24918" y="242"/>
                  </a:cubicBezTo>
                  <a:cubicBezTo>
                    <a:pt x="24960" y="242"/>
                    <a:pt x="25002" y="234"/>
                    <a:pt x="25052" y="217"/>
                  </a:cubicBezTo>
                  <a:cubicBezTo>
                    <a:pt x="24951" y="184"/>
                    <a:pt x="24885" y="184"/>
                    <a:pt x="24785" y="184"/>
                  </a:cubicBezTo>
                  <a:lnTo>
                    <a:pt x="24051" y="117"/>
                  </a:lnTo>
                  <a:cubicBezTo>
                    <a:pt x="23417" y="84"/>
                    <a:pt x="22516" y="50"/>
                    <a:pt x="21382" y="17"/>
                  </a:cubicBezTo>
                  <a:cubicBezTo>
                    <a:pt x="20715" y="7"/>
                    <a:pt x="19978" y="0"/>
                    <a:pt x="19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5"/>
            <p:cNvSpPr/>
            <p:nvPr/>
          </p:nvSpPr>
          <p:spPr>
            <a:xfrm>
              <a:off x="2352826" y="2241506"/>
              <a:ext cx="104068" cy="174121"/>
            </a:xfrm>
            <a:custGeom>
              <a:avLst/>
              <a:gdLst/>
              <a:ahLst/>
              <a:cxnLst/>
              <a:rect l="l" t="t" r="r" b="b"/>
              <a:pathLst>
                <a:path w="6939" h="11610" extrusionOk="0">
                  <a:moveTo>
                    <a:pt x="6939" y="1"/>
                  </a:moveTo>
                  <a:cubicBezTo>
                    <a:pt x="6805" y="134"/>
                    <a:pt x="6705" y="268"/>
                    <a:pt x="6605" y="435"/>
                  </a:cubicBezTo>
                  <a:cubicBezTo>
                    <a:pt x="6371" y="701"/>
                    <a:pt x="6105" y="1102"/>
                    <a:pt x="5738" y="1602"/>
                  </a:cubicBezTo>
                  <a:cubicBezTo>
                    <a:pt x="5037" y="2603"/>
                    <a:pt x="4103" y="4004"/>
                    <a:pt x="3136" y="5605"/>
                  </a:cubicBezTo>
                  <a:cubicBezTo>
                    <a:pt x="2168" y="7206"/>
                    <a:pt x="1368" y="8707"/>
                    <a:pt x="801" y="9808"/>
                  </a:cubicBezTo>
                  <a:cubicBezTo>
                    <a:pt x="534" y="10342"/>
                    <a:pt x="334" y="10809"/>
                    <a:pt x="200" y="11109"/>
                  </a:cubicBezTo>
                  <a:cubicBezTo>
                    <a:pt x="100" y="11276"/>
                    <a:pt x="34" y="11442"/>
                    <a:pt x="0" y="11609"/>
                  </a:cubicBezTo>
                  <a:cubicBezTo>
                    <a:pt x="100" y="11476"/>
                    <a:pt x="200" y="11309"/>
                    <a:pt x="267" y="11142"/>
                  </a:cubicBezTo>
                  <a:lnTo>
                    <a:pt x="934" y="9875"/>
                  </a:lnTo>
                  <a:cubicBezTo>
                    <a:pt x="1535" y="8807"/>
                    <a:pt x="2369" y="7306"/>
                    <a:pt x="3303" y="5705"/>
                  </a:cubicBezTo>
                  <a:cubicBezTo>
                    <a:pt x="4270" y="4104"/>
                    <a:pt x="5204" y="2703"/>
                    <a:pt x="5871" y="1669"/>
                  </a:cubicBezTo>
                  <a:cubicBezTo>
                    <a:pt x="6171" y="1202"/>
                    <a:pt x="6438" y="768"/>
                    <a:pt x="6672" y="468"/>
                  </a:cubicBezTo>
                  <a:cubicBezTo>
                    <a:pt x="6772" y="301"/>
                    <a:pt x="6872" y="168"/>
                    <a:pt x="693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5"/>
            <p:cNvSpPr/>
            <p:nvPr/>
          </p:nvSpPr>
          <p:spPr>
            <a:xfrm>
              <a:off x="3105167" y="1950373"/>
              <a:ext cx="98069" cy="69063"/>
            </a:xfrm>
            <a:custGeom>
              <a:avLst/>
              <a:gdLst/>
              <a:ahLst/>
              <a:cxnLst/>
              <a:rect l="l" t="t" r="r" b="b"/>
              <a:pathLst>
                <a:path w="6539" h="4605" extrusionOk="0">
                  <a:moveTo>
                    <a:pt x="0" y="1"/>
                  </a:moveTo>
                  <a:cubicBezTo>
                    <a:pt x="267" y="268"/>
                    <a:pt x="567" y="535"/>
                    <a:pt x="901" y="768"/>
                  </a:cubicBezTo>
                  <a:cubicBezTo>
                    <a:pt x="1468" y="1168"/>
                    <a:pt x="2269" y="1802"/>
                    <a:pt x="3169" y="2436"/>
                  </a:cubicBezTo>
                  <a:cubicBezTo>
                    <a:pt x="4070" y="3070"/>
                    <a:pt x="4904" y="3604"/>
                    <a:pt x="5504" y="4004"/>
                  </a:cubicBezTo>
                  <a:cubicBezTo>
                    <a:pt x="5838" y="4237"/>
                    <a:pt x="6171" y="4438"/>
                    <a:pt x="6538" y="4604"/>
                  </a:cubicBezTo>
                  <a:cubicBezTo>
                    <a:pt x="6238" y="4337"/>
                    <a:pt x="5938" y="4104"/>
                    <a:pt x="5604" y="3904"/>
                  </a:cubicBezTo>
                  <a:lnTo>
                    <a:pt x="3303" y="2269"/>
                  </a:lnTo>
                  <a:cubicBezTo>
                    <a:pt x="2402" y="1635"/>
                    <a:pt x="1635" y="1102"/>
                    <a:pt x="968" y="635"/>
                  </a:cubicBezTo>
                  <a:cubicBezTo>
                    <a:pt x="668" y="401"/>
                    <a:pt x="334" y="2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5"/>
            <p:cNvSpPr/>
            <p:nvPr/>
          </p:nvSpPr>
          <p:spPr>
            <a:xfrm>
              <a:off x="2425362" y="2240937"/>
              <a:ext cx="126579" cy="54126"/>
            </a:xfrm>
            <a:custGeom>
              <a:avLst/>
              <a:gdLst/>
              <a:ahLst/>
              <a:cxnLst/>
              <a:rect l="l" t="t" r="r" b="b"/>
              <a:pathLst>
                <a:path w="8440" h="3609" extrusionOk="0">
                  <a:moveTo>
                    <a:pt x="8414" y="0"/>
                  </a:moveTo>
                  <a:cubicBezTo>
                    <a:pt x="8298" y="0"/>
                    <a:pt x="7819" y="123"/>
                    <a:pt x="7072" y="272"/>
                  </a:cubicBezTo>
                  <a:cubicBezTo>
                    <a:pt x="6238" y="439"/>
                    <a:pt x="5070" y="573"/>
                    <a:pt x="3769" y="906"/>
                  </a:cubicBezTo>
                  <a:cubicBezTo>
                    <a:pt x="2669" y="1173"/>
                    <a:pt x="1635" y="1707"/>
                    <a:pt x="801" y="2474"/>
                  </a:cubicBezTo>
                  <a:cubicBezTo>
                    <a:pt x="567" y="2707"/>
                    <a:pt x="334" y="2974"/>
                    <a:pt x="167" y="3275"/>
                  </a:cubicBezTo>
                  <a:cubicBezTo>
                    <a:pt x="100" y="3375"/>
                    <a:pt x="33" y="3508"/>
                    <a:pt x="0" y="3608"/>
                  </a:cubicBezTo>
                  <a:cubicBezTo>
                    <a:pt x="267" y="3241"/>
                    <a:pt x="600" y="2908"/>
                    <a:pt x="901" y="2574"/>
                  </a:cubicBezTo>
                  <a:cubicBezTo>
                    <a:pt x="1768" y="1874"/>
                    <a:pt x="2769" y="1373"/>
                    <a:pt x="3836" y="1106"/>
                  </a:cubicBezTo>
                  <a:cubicBezTo>
                    <a:pt x="5104" y="806"/>
                    <a:pt x="6271" y="639"/>
                    <a:pt x="7105" y="439"/>
                  </a:cubicBezTo>
                  <a:cubicBezTo>
                    <a:pt x="7505" y="339"/>
                    <a:pt x="7872" y="239"/>
                    <a:pt x="8072" y="172"/>
                  </a:cubicBezTo>
                  <a:cubicBezTo>
                    <a:pt x="8206" y="139"/>
                    <a:pt x="8306" y="72"/>
                    <a:pt x="8439" y="6"/>
                  </a:cubicBezTo>
                  <a:cubicBezTo>
                    <a:pt x="8436" y="2"/>
                    <a:pt x="8427" y="0"/>
                    <a:pt x="8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5"/>
            <p:cNvSpPr/>
            <p:nvPr/>
          </p:nvSpPr>
          <p:spPr>
            <a:xfrm>
              <a:off x="2447871" y="2218008"/>
              <a:ext cx="102568" cy="36024"/>
            </a:xfrm>
            <a:custGeom>
              <a:avLst/>
              <a:gdLst/>
              <a:ahLst/>
              <a:cxnLst/>
              <a:rect l="l" t="t" r="r" b="b"/>
              <a:pathLst>
                <a:path w="6839" h="2402" extrusionOk="0">
                  <a:moveTo>
                    <a:pt x="6838" y="0"/>
                  </a:moveTo>
                  <a:lnTo>
                    <a:pt x="6838" y="0"/>
                  </a:lnTo>
                  <a:cubicBezTo>
                    <a:pt x="6471" y="33"/>
                    <a:pt x="6138" y="100"/>
                    <a:pt x="5804" y="234"/>
                  </a:cubicBezTo>
                  <a:cubicBezTo>
                    <a:pt x="5170" y="400"/>
                    <a:pt x="4303" y="667"/>
                    <a:pt x="3369" y="1001"/>
                  </a:cubicBezTo>
                  <a:cubicBezTo>
                    <a:pt x="2402" y="1334"/>
                    <a:pt x="1568" y="1668"/>
                    <a:pt x="967" y="1935"/>
                  </a:cubicBezTo>
                  <a:cubicBezTo>
                    <a:pt x="634" y="2068"/>
                    <a:pt x="300" y="2202"/>
                    <a:pt x="0" y="2402"/>
                  </a:cubicBezTo>
                  <a:cubicBezTo>
                    <a:pt x="334" y="2335"/>
                    <a:pt x="667" y="2202"/>
                    <a:pt x="1001" y="2068"/>
                  </a:cubicBezTo>
                  <a:lnTo>
                    <a:pt x="3403" y="1201"/>
                  </a:lnTo>
                  <a:lnTo>
                    <a:pt x="5838" y="367"/>
                  </a:lnTo>
                  <a:cubicBezTo>
                    <a:pt x="6171" y="267"/>
                    <a:pt x="6505" y="134"/>
                    <a:pt x="6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5"/>
            <p:cNvSpPr/>
            <p:nvPr/>
          </p:nvSpPr>
          <p:spPr>
            <a:xfrm>
              <a:off x="2561422" y="2181912"/>
              <a:ext cx="18027" cy="82126"/>
            </a:xfrm>
            <a:custGeom>
              <a:avLst/>
              <a:gdLst/>
              <a:ahLst/>
              <a:cxnLst/>
              <a:rect l="l" t="t" r="r" b="b"/>
              <a:pathLst>
                <a:path w="1202" h="5476" extrusionOk="0">
                  <a:moveTo>
                    <a:pt x="1192" y="1"/>
                  </a:moveTo>
                  <a:cubicBezTo>
                    <a:pt x="1137" y="1"/>
                    <a:pt x="835" y="147"/>
                    <a:pt x="534" y="539"/>
                  </a:cubicBezTo>
                  <a:cubicBezTo>
                    <a:pt x="167" y="1140"/>
                    <a:pt x="0" y="1873"/>
                    <a:pt x="34" y="2574"/>
                  </a:cubicBezTo>
                  <a:cubicBezTo>
                    <a:pt x="0" y="3274"/>
                    <a:pt x="34" y="3975"/>
                    <a:pt x="167" y="4642"/>
                  </a:cubicBezTo>
                  <a:cubicBezTo>
                    <a:pt x="167" y="4942"/>
                    <a:pt x="234" y="5209"/>
                    <a:pt x="367" y="5476"/>
                  </a:cubicBezTo>
                  <a:cubicBezTo>
                    <a:pt x="400" y="5476"/>
                    <a:pt x="200" y="4175"/>
                    <a:pt x="234" y="2574"/>
                  </a:cubicBezTo>
                  <a:cubicBezTo>
                    <a:pt x="200" y="1907"/>
                    <a:pt x="367" y="1240"/>
                    <a:pt x="667" y="639"/>
                  </a:cubicBezTo>
                  <a:cubicBezTo>
                    <a:pt x="834" y="406"/>
                    <a:pt x="1001" y="206"/>
                    <a:pt x="1201" y="5"/>
                  </a:cubicBezTo>
                  <a:cubicBezTo>
                    <a:pt x="1201" y="2"/>
                    <a:pt x="1198" y="1"/>
                    <a:pt x="1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5"/>
            <p:cNvSpPr/>
            <p:nvPr/>
          </p:nvSpPr>
          <p:spPr>
            <a:xfrm>
              <a:off x="2576418" y="2198993"/>
              <a:ext cx="15027" cy="45037"/>
            </a:xfrm>
            <a:custGeom>
              <a:avLst/>
              <a:gdLst/>
              <a:ahLst/>
              <a:cxnLst/>
              <a:rect l="l" t="t" r="r" b="b"/>
              <a:pathLst>
                <a:path w="1002" h="3003" extrusionOk="0">
                  <a:moveTo>
                    <a:pt x="1002" y="1"/>
                  </a:moveTo>
                  <a:cubicBezTo>
                    <a:pt x="1002" y="1"/>
                    <a:pt x="835" y="101"/>
                    <a:pt x="635" y="334"/>
                  </a:cubicBezTo>
                  <a:cubicBezTo>
                    <a:pt x="134" y="968"/>
                    <a:pt x="1" y="1835"/>
                    <a:pt x="301" y="2602"/>
                  </a:cubicBezTo>
                  <a:cubicBezTo>
                    <a:pt x="435" y="2869"/>
                    <a:pt x="535" y="3003"/>
                    <a:pt x="568" y="3003"/>
                  </a:cubicBezTo>
                  <a:cubicBezTo>
                    <a:pt x="401" y="2502"/>
                    <a:pt x="368" y="1969"/>
                    <a:pt x="401" y="1435"/>
                  </a:cubicBezTo>
                  <a:cubicBezTo>
                    <a:pt x="501" y="935"/>
                    <a:pt x="735" y="434"/>
                    <a:pt x="10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5"/>
            <p:cNvSpPr/>
            <p:nvPr/>
          </p:nvSpPr>
          <p:spPr>
            <a:xfrm>
              <a:off x="2574424" y="2249019"/>
              <a:ext cx="9523" cy="43028"/>
            </a:xfrm>
            <a:custGeom>
              <a:avLst/>
              <a:gdLst/>
              <a:ahLst/>
              <a:cxnLst/>
              <a:rect l="l" t="t" r="r" b="b"/>
              <a:pathLst>
                <a:path w="635" h="2869" extrusionOk="0">
                  <a:moveTo>
                    <a:pt x="467" y="0"/>
                  </a:moveTo>
                  <a:lnTo>
                    <a:pt x="467" y="0"/>
                  </a:lnTo>
                  <a:cubicBezTo>
                    <a:pt x="0" y="901"/>
                    <a:pt x="34" y="2002"/>
                    <a:pt x="568" y="2869"/>
                  </a:cubicBezTo>
                  <a:cubicBezTo>
                    <a:pt x="634" y="2836"/>
                    <a:pt x="401" y="2235"/>
                    <a:pt x="367" y="1435"/>
                  </a:cubicBezTo>
                  <a:cubicBezTo>
                    <a:pt x="334" y="634"/>
                    <a:pt x="501" y="34"/>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5"/>
            <p:cNvSpPr/>
            <p:nvPr/>
          </p:nvSpPr>
          <p:spPr>
            <a:xfrm>
              <a:off x="2783020" y="2207615"/>
              <a:ext cx="55041" cy="6629"/>
            </a:xfrm>
            <a:custGeom>
              <a:avLst/>
              <a:gdLst/>
              <a:ahLst/>
              <a:cxnLst/>
              <a:rect l="l" t="t" r="r" b="b"/>
              <a:pathLst>
                <a:path w="3670" h="442" extrusionOk="0">
                  <a:moveTo>
                    <a:pt x="2291" y="1"/>
                  </a:moveTo>
                  <a:cubicBezTo>
                    <a:pt x="2137" y="1"/>
                    <a:pt x="1985" y="9"/>
                    <a:pt x="1835" y="26"/>
                  </a:cubicBezTo>
                  <a:cubicBezTo>
                    <a:pt x="1201" y="26"/>
                    <a:pt x="567" y="159"/>
                    <a:pt x="0" y="426"/>
                  </a:cubicBezTo>
                  <a:cubicBezTo>
                    <a:pt x="0" y="437"/>
                    <a:pt x="22" y="442"/>
                    <a:pt x="63" y="442"/>
                  </a:cubicBezTo>
                  <a:cubicBezTo>
                    <a:pt x="274" y="442"/>
                    <a:pt x="996" y="315"/>
                    <a:pt x="1835" y="259"/>
                  </a:cubicBezTo>
                  <a:cubicBezTo>
                    <a:pt x="2112" y="241"/>
                    <a:pt x="2375" y="235"/>
                    <a:pt x="2613" y="235"/>
                  </a:cubicBezTo>
                  <a:cubicBezTo>
                    <a:pt x="2996" y="235"/>
                    <a:pt x="3309" y="250"/>
                    <a:pt x="3493" y="250"/>
                  </a:cubicBezTo>
                  <a:cubicBezTo>
                    <a:pt x="3606" y="250"/>
                    <a:pt x="3670" y="245"/>
                    <a:pt x="3670" y="226"/>
                  </a:cubicBezTo>
                  <a:cubicBezTo>
                    <a:pt x="3219" y="76"/>
                    <a:pt x="2750" y="1"/>
                    <a:pt x="2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5"/>
            <p:cNvSpPr/>
            <p:nvPr/>
          </p:nvSpPr>
          <p:spPr>
            <a:xfrm>
              <a:off x="2768009" y="2191300"/>
              <a:ext cx="59045" cy="7394"/>
            </a:xfrm>
            <a:custGeom>
              <a:avLst/>
              <a:gdLst/>
              <a:ahLst/>
              <a:cxnLst/>
              <a:rect l="l" t="t" r="r" b="b"/>
              <a:pathLst>
                <a:path w="3937" h="493" extrusionOk="0">
                  <a:moveTo>
                    <a:pt x="2562" y="1"/>
                  </a:moveTo>
                  <a:cubicBezTo>
                    <a:pt x="2352" y="1"/>
                    <a:pt x="2142" y="16"/>
                    <a:pt x="1935" y="47"/>
                  </a:cubicBezTo>
                  <a:cubicBezTo>
                    <a:pt x="1268" y="47"/>
                    <a:pt x="634" y="180"/>
                    <a:pt x="1" y="480"/>
                  </a:cubicBezTo>
                  <a:cubicBezTo>
                    <a:pt x="5" y="488"/>
                    <a:pt x="21" y="492"/>
                    <a:pt x="48" y="492"/>
                  </a:cubicBezTo>
                  <a:cubicBezTo>
                    <a:pt x="243" y="492"/>
                    <a:pt x="1003" y="305"/>
                    <a:pt x="1969" y="247"/>
                  </a:cubicBezTo>
                  <a:cubicBezTo>
                    <a:pt x="2264" y="228"/>
                    <a:pt x="2546" y="223"/>
                    <a:pt x="2800" y="223"/>
                  </a:cubicBezTo>
                  <a:cubicBezTo>
                    <a:pt x="3211" y="223"/>
                    <a:pt x="3548" y="237"/>
                    <a:pt x="3746" y="237"/>
                  </a:cubicBezTo>
                  <a:cubicBezTo>
                    <a:pt x="3868" y="237"/>
                    <a:pt x="3937" y="232"/>
                    <a:pt x="3937" y="213"/>
                  </a:cubicBezTo>
                  <a:cubicBezTo>
                    <a:pt x="3499" y="75"/>
                    <a:pt x="3030" y="1"/>
                    <a:pt x="2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5"/>
            <p:cNvSpPr/>
            <p:nvPr/>
          </p:nvSpPr>
          <p:spPr>
            <a:xfrm>
              <a:off x="2839541" y="2185316"/>
              <a:ext cx="27535" cy="24701"/>
            </a:xfrm>
            <a:custGeom>
              <a:avLst/>
              <a:gdLst/>
              <a:ahLst/>
              <a:cxnLst/>
              <a:rect l="l" t="t" r="r" b="b"/>
              <a:pathLst>
                <a:path w="1836" h="1647" extrusionOk="0">
                  <a:moveTo>
                    <a:pt x="1233" y="0"/>
                  </a:moveTo>
                  <a:cubicBezTo>
                    <a:pt x="569" y="0"/>
                    <a:pt x="1" y="536"/>
                    <a:pt x="1" y="1213"/>
                  </a:cubicBezTo>
                  <a:cubicBezTo>
                    <a:pt x="1" y="1513"/>
                    <a:pt x="67" y="1646"/>
                    <a:pt x="101" y="1646"/>
                  </a:cubicBezTo>
                  <a:cubicBezTo>
                    <a:pt x="134" y="1646"/>
                    <a:pt x="101" y="1480"/>
                    <a:pt x="134" y="1246"/>
                  </a:cubicBezTo>
                  <a:cubicBezTo>
                    <a:pt x="234" y="612"/>
                    <a:pt x="768" y="179"/>
                    <a:pt x="1402" y="179"/>
                  </a:cubicBezTo>
                  <a:cubicBezTo>
                    <a:pt x="1557" y="179"/>
                    <a:pt x="1683" y="193"/>
                    <a:pt x="1750" y="193"/>
                  </a:cubicBezTo>
                  <a:cubicBezTo>
                    <a:pt x="1784" y="193"/>
                    <a:pt x="1802" y="190"/>
                    <a:pt x="1802" y="179"/>
                  </a:cubicBezTo>
                  <a:cubicBezTo>
                    <a:pt x="1835" y="145"/>
                    <a:pt x="1669" y="45"/>
                    <a:pt x="1402" y="12"/>
                  </a:cubicBezTo>
                  <a:cubicBezTo>
                    <a:pt x="1345" y="4"/>
                    <a:pt x="1289" y="0"/>
                    <a:pt x="1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5"/>
            <p:cNvSpPr/>
            <p:nvPr/>
          </p:nvSpPr>
          <p:spPr>
            <a:xfrm>
              <a:off x="2829118" y="2170410"/>
              <a:ext cx="33459" cy="19662"/>
            </a:xfrm>
            <a:custGeom>
              <a:avLst/>
              <a:gdLst/>
              <a:ahLst/>
              <a:cxnLst/>
              <a:rect l="l" t="t" r="r" b="b"/>
              <a:pathLst>
                <a:path w="2231" h="1311" extrusionOk="0">
                  <a:moveTo>
                    <a:pt x="1322" y="1"/>
                  </a:moveTo>
                  <a:cubicBezTo>
                    <a:pt x="1130" y="1"/>
                    <a:pt x="941" y="34"/>
                    <a:pt x="762" y="105"/>
                  </a:cubicBezTo>
                  <a:cubicBezTo>
                    <a:pt x="396" y="239"/>
                    <a:pt x="129" y="539"/>
                    <a:pt x="62" y="906"/>
                  </a:cubicBezTo>
                  <a:cubicBezTo>
                    <a:pt x="1" y="1150"/>
                    <a:pt x="80" y="1310"/>
                    <a:pt x="119" y="1310"/>
                  </a:cubicBezTo>
                  <a:cubicBezTo>
                    <a:pt x="123" y="1310"/>
                    <a:pt x="126" y="1309"/>
                    <a:pt x="129" y="1306"/>
                  </a:cubicBezTo>
                  <a:cubicBezTo>
                    <a:pt x="162" y="1306"/>
                    <a:pt x="129" y="1139"/>
                    <a:pt x="195" y="906"/>
                  </a:cubicBezTo>
                  <a:cubicBezTo>
                    <a:pt x="295" y="606"/>
                    <a:pt x="529" y="372"/>
                    <a:pt x="829" y="272"/>
                  </a:cubicBezTo>
                  <a:cubicBezTo>
                    <a:pt x="1054" y="197"/>
                    <a:pt x="1298" y="159"/>
                    <a:pt x="1547" y="159"/>
                  </a:cubicBezTo>
                  <a:cubicBezTo>
                    <a:pt x="1630" y="159"/>
                    <a:pt x="1713" y="164"/>
                    <a:pt x="1797" y="172"/>
                  </a:cubicBezTo>
                  <a:cubicBezTo>
                    <a:pt x="1952" y="172"/>
                    <a:pt x="2078" y="187"/>
                    <a:pt x="2145" y="187"/>
                  </a:cubicBezTo>
                  <a:cubicBezTo>
                    <a:pt x="2178" y="187"/>
                    <a:pt x="2197" y="183"/>
                    <a:pt x="2197" y="172"/>
                  </a:cubicBezTo>
                  <a:cubicBezTo>
                    <a:pt x="2230" y="172"/>
                    <a:pt x="2063" y="105"/>
                    <a:pt x="1830" y="72"/>
                  </a:cubicBezTo>
                  <a:cubicBezTo>
                    <a:pt x="1660" y="25"/>
                    <a:pt x="1489" y="1"/>
                    <a:pt x="1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5"/>
            <p:cNvSpPr/>
            <p:nvPr/>
          </p:nvSpPr>
          <p:spPr>
            <a:xfrm>
              <a:off x="2871062" y="1956386"/>
              <a:ext cx="246139" cy="228637"/>
            </a:xfrm>
            <a:custGeom>
              <a:avLst/>
              <a:gdLst/>
              <a:ahLst/>
              <a:cxnLst/>
              <a:rect l="l" t="t" r="r" b="b"/>
              <a:pathLst>
                <a:path w="16412" h="15245" extrusionOk="0">
                  <a:moveTo>
                    <a:pt x="16412" y="0"/>
                  </a:moveTo>
                  <a:lnTo>
                    <a:pt x="16412" y="0"/>
                  </a:lnTo>
                  <a:cubicBezTo>
                    <a:pt x="16345" y="34"/>
                    <a:pt x="16279" y="100"/>
                    <a:pt x="16245" y="167"/>
                  </a:cubicBezTo>
                  <a:cubicBezTo>
                    <a:pt x="16145" y="334"/>
                    <a:pt x="16045" y="534"/>
                    <a:pt x="15878" y="767"/>
                  </a:cubicBezTo>
                  <a:lnTo>
                    <a:pt x="14644" y="2902"/>
                  </a:lnTo>
                  <a:lnTo>
                    <a:pt x="12776" y="6071"/>
                  </a:lnTo>
                  <a:cubicBezTo>
                    <a:pt x="12076" y="7239"/>
                    <a:pt x="11408" y="8673"/>
                    <a:pt x="10074" y="9574"/>
                  </a:cubicBezTo>
                  <a:cubicBezTo>
                    <a:pt x="9440" y="10007"/>
                    <a:pt x="8773" y="10374"/>
                    <a:pt x="8073" y="10741"/>
                  </a:cubicBezTo>
                  <a:lnTo>
                    <a:pt x="6171" y="11775"/>
                  </a:lnTo>
                  <a:lnTo>
                    <a:pt x="2936" y="13543"/>
                  </a:lnTo>
                  <a:lnTo>
                    <a:pt x="767" y="14778"/>
                  </a:lnTo>
                  <a:lnTo>
                    <a:pt x="200" y="15111"/>
                  </a:lnTo>
                  <a:cubicBezTo>
                    <a:pt x="100" y="15144"/>
                    <a:pt x="34" y="15178"/>
                    <a:pt x="0" y="15245"/>
                  </a:cubicBezTo>
                  <a:lnTo>
                    <a:pt x="200" y="15144"/>
                  </a:lnTo>
                  <a:lnTo>
                    <a:pt x="801" y="14844"/>
                  </a:lnTo>
                  <a:lnTo>
                    <a:pt x="3002" y="13710"/>
                  </a:lnTo>
                  <a:lnTo>
                    <a:pt x="6271" y="11976"/>
                  </a:lnTo>
                  <a:lnTo>
                    <a:pt x="8173" y="10941"/>
                  </a:lnTo>
                  <a:cubicBezTo>
                    <a:pt x="8873" y="10575"/>
                    <a:pt x="9540" y="10174"/>
                    <a:pt x="10208" y="9741"/>
                  </a:cubicBezTo>
                  <a:cubicBezTo>
                    <a:pt x="10841" y="9307"/>
                    <a:pt x="11408" y="8707"/>
                    <a:pt x="11842" y="8039"/>
                  </a:cubicBezTo>
                  <a:cubicBezTo>
                    <a:pt x="12276" y="7439"/>
                    <a:pt x="12609" y="6772"/>
                    <a:pt x="12943" y="6171"/>
                  </a:cubicBezTo>
                  <a:cubicBezTo>
                    <a:pt x="13643" y="4971"/>
                    <a:pt x="14277" y="3870"/>
                    <a:pt x="14777" y="2969"/>
                  </a:cubicBezTo>
                  <a:cubicBezTo>
                    <a:pt x="15278" y="2068"/>
                    <a:pt x="15678" y="1335"/>
                    <a:pt x="15978" y="801"/>
                  </a:cubicBezTo>
                  <a:lnTo>
                    <a:pt x="16312" y="200"/>
                  </a:lnTo>
                  <a:cubicBezTo>
                    <a:pt x="16345" y="134"/>
                    <a:pt x="16379" y="67"/>
                    <a:pt x="16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5"/>
            <p:cNvSpPr/>
            <p:nvPr/>
          </p:nvSpPr>
          <p:spPr>
            <a:xfrm>
              <a:off x="2862560" y="2082443"/>
              <a:ext cx="151595" cy="89565"/>
            </a:xfrm>
            <a:custGeom>
              <a:avLst/>
              <a:gdLst/>
              <a:ahLst/>
              <a:cxnLst/>
              <a:rect l="l" t="t" r="r" b="b"/>
              <a:pathLst>
                <a:path w="10108" h="5972" extrusionOk="0">
                  <a:moveTo>
                    <a:pt x="10107" y="0"/>
                  </a:moveTo>
                  <a:lnTo>
                    <a:pt x="10107" y="0"/>
                  </a:lnTo>
                  <a:cubicBezTo>
                    <a:pt x="9974" y="34"/>
                    <a:pt x="9841" y="134"/>
                    <a:pt x="9707" y="200"/>
                  </a:cubicBezTo>
                  <a:lnTo>
                    <a:pt x="8640" y="868"/>
                  </a:lnTo>
                  <a:cubicBezTo>
                    <a:pt x="7739" y="1435"/>
                    <a:pt x="6505" y="2235"/>
                    <a:pt x="5104" y="3036"/>
                  </a:cubicBezTo>
                  <a:cubicBezTo>
                    <a:pt x="3703" y="3836"/>
                    <a:pt x="2435" y="4570"/>
                    <a:pt x="1501" y="5104"/>
                  </a:cubicBezTo>
                  <a:lnTo>
                    <a:pt x="400" y="5704"/>
                  </a:lnTo>
                  <a:cubicBezTo>
                    <a:pt x="267" y="5771"/>
                    <a:pt x="134" y="5871"/>
                    <a:pt x="0" y="5971"/>
                  </a:cubicBezTo>
                  <a:cubicBezTo>
                    <a:pt x="167" y="5905"/>
                    <a:pt x="300" y="5871"/>
                    <a:pt x="434" y="5771"/>
                  </a:cubicBezTo>
                  <a:cubicBezTo>
                    <a:pt x="701" y="5638"/>
                    <a:pt x="1068" y="5471"/>
                    <a:pt x="1568" y="5237"/>
                  </a:cubicBezTo>
                  <a:cubicBezTo>
                    <a:pt x="2502" y="4737"/>
                    <a:pt x="3803" y="4037"/>
                    <a:pt x="5204" y="3236"/>
                  </a:cubicBezTo>
                  <a:cubicBezTo>
                    <a:pt x="6605" y="2402"/>
                    <a:pt x="7839" y="1601"/>
                    <a:pt x="8706" y="1001"/>
                  </a:cubicBezTo>
                  <a:cubicBezTo>
                    <a:pt x="9140" y="701"/>
                    <a:pt x="9507" y="467"/>
                    <a:pt x="9740" y="267"/>
                  </a:cubicBezTo>
                  <a:cubicBezTo>
                    <a:pt x="9874" y="200"/>
                    <a:pt x="10007" y="100"/>
                    <a:pt x="10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5"/>
            <p:cNvSpPr/>
            <p:nvPr/>
          </p:nvSpPr>
          <p:spPr>
            <a:xfrm>
              <a:off x="2327317" y="2294038"/>
              <a:ext cx="97559" cy="168107"/>
            </a:xfrm>
            <a:custGeom>
              <a:avLst/>
              <a:gdLst/>
              <a:ahLst/>
              <a:cxnLst/>
              <a:rect l="l" t="t" r="r" b="b"/>
              <a:pathLst>
                <a:path w="6505" h="11209" extrusionOk="0">
                  <a:moveTo>
                    <a:pt x="6470" y="0"/>
                  </a:moveTo>
                  <a:cubicBezTo>
                    <a:pt x="6385" y="0"/>
                    <a:pt x="4925" y="2489"/>
                    <a:pt x="3169" y="5538"/>
                  </a:cubicBezTo>
                  <a:cubicBezTo>
                    <a:pt x="1401" y="8640"/>
                    <a:pt x="0" y="11175"/>
                    <a:pt x="67" y="11208"/>
                  </a:cubicBezTo>
                  <a:cubicBezTo>
                    <a:pt x="67" y="11209"/>
                    <a:pt x="67" y="11209"/>
                    <a:pt x="68" y="11209"/>
                  </a:cubicBezTo>
                  <a:cubicBezTo>
                    <a:pt x="120" y="11209"/>
                    <a:pt x="1613" y="8753"/>
                    <a:pt x="3369" y="5671"/>
                  </a:cubicBezTo>
                  <a:cubicBezTo>
                    <a:pt x="5104" y="2569"/>
                    <a:pt x="6505" y="34"/>
                    <a:pt x="6471" y="0"/>
                  </a:cubicBezTo>
                  <a:cubicBezTo>
                    <a:pt x="6471" y="0"/>
                    <a:pt x="6470" y="0"/>
                    <a:pt x="6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3224716" y="3728680"/>
              <a:ext cx="396234" cy="208135"/>
            </a:xfrm>
            <a:custGeom>
              <a:avLst/>
              <a:gdLst/>
              <a:ahLst/>
              <a:cxnLst/>
              <a:rect l="l" t="t" r="r" b="b"/>
              <a:pathLst>
                <a:path w="26420" h="13878" extrusionOk="0">
                  <a:moveTo>
                    <a:pt x="13210" y="3670"/>
                  </a:moveTo>
                  <a:cubicBezTo>
                    <a:pt x="17080" y="3670"/>
                    <a:pt x="20349" y="6506"/>
                    <a:pt x="20916" y="10308"/>
                  </a:cubicBezTo>
                  <a:lnTo>
                    <a:pt x="5505" y="10308"/>
                  </a:lnTo>
                  <a:cubicBezTo>
                    <a:pt x="6072" y="6506"/>
                    <a:pt x="9341" y="3670"/>
                    <a:pt x="13210" y="3670"/>
                  </a:cubicBezTo>
                  <a:close/>
                  <a:moveTo>
                    <a:pt x="13210" y="1"/>
                  </a:moveTo>
                  <a:cubicBezTo>
                    <a:pt x="7339" y="1"/>
                    <a:pt x="2402" y="4471"/>
                    <a:pt x="1802" y="10308"/>
                  </a:cubicBezTo>
                  <a:lnTo>
                    <a:pt x="1" y="10308"/>
                  </a:lnTo>
                  <a:lnTo>
                    <a:pt x="1" y="13877"/>
                  </a:lnTo>
                  <a:lnTo>
                    <a:pt x="26420" y="13877"/>
                  </a:lnTo>
                  <a:lnTo>
                    <a:pt x="26420" y="10308"/>
                  </a:lnTo>
                  <a:lnTo>
                    <a:pt x="24618" y="10308"/>
                  </a:lnTo>
                  <a:cubicBezTo>
                    <a:pt x="24018" y="4471"/>
                    <a:pt x="19081" y="1"/>
                    <a:pt x="13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3263241" y="3837056"/>
              <a:ext cx="21521" cy="8369"/>
            </a:xfrm>
            <a:custGeom>
              <a:avLst/>
              <a:gdLst/>
              <a:ahLst/>
              <a:cxnLst/>
              <a:rect l="l" t="t" r="r" b="b"/>
              <a:pathLst>
                <a:path w="1435" h="558" extrusionOk="0">
                  <a:moveTo>
                    <a:pt x="95" y="1"/>
                  </a:moveTo>
                  <a:cubicBezTo>
                    <a:pt x="62" y="1"/>
                    <a:pt x="41" y="5"/>
                    <a:pt x="34" y="12"/>
                  </a:cubicBezTo>
                  <a:cubicBezTo>
                    <a:pt x="0" y="79"/>
                    <a:pt x="300" y="246"/>
                    <a:pt x="701" y="379"/>
                  </a:cubicBezTo>
                  <a:cubicBezTo>
                    <a:pt x="985" y="509"/>
                    <a:pt x="1250" y="558"/>
                    <a:pt x="1370" y="558"/>
                  </a:cubicBezTo>
                  <a:cubicBezTo>
                    <a:pt x="1404" y="558"/>
                    <a:pt x="1427" y="554"/>
                    <a:pt x="1435" y="546"/>
                  </a:cubicBezTo>
                  <a:cubicBezTo>
                    <a:pt x="1435" y="479"/>
                    <a:pt x="1134" y="346"/>
                    <a:pt x="767" y="179"/>
                  </a:cubicBezTo>
                  <a:cubicBezTo>
                    <a:pt x="457" y="50"/>
                    <a:pt x="207" y="1"/>
                    <a:pt x="9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3283246" y="3798501"/>
              <a:ext cx="19032" cy="13318"/>
            </a:xfrm>
            <a:custGeom>
              <a:avLst/>
              <a:gdLst/>
              <a:ahLst/>
              <a:cxnLst/>
              <a:rect l="l" t="t" r="r" b="b"/>
              <a:pathLst>
                <a:path w="1269" h="888" extrusionOk="0">
                  <a:moveTo>
                    <a:pt x="66" y="0"/>
                  </a:moveTo>
                  <a:cubicBezTo>
                    <a:pt x="50" y="0"/>
                    <a:pt x="39" y="5"/>
                    <a:pt x="34" y="15"/>
                  </a:cubicBezTo>
                  <a:cubicBezTo>
                    <a:pt x="1" y="48"/>
                    <a:pt x="234" y="282"/>
                    <a:pt x="568" y="515"/>
                  </a:cubicBezTo>
                  <a:cubicBezTo>
                    <a:pt x="868" y="755"/>
                    <a:pt x="1113" y="887"/>
                    <a:pt x="1209" y="887"/>
                  </a:cubicBezTo>
                  <a:cubicBezTo>
                    <a:pt x="1219" y="887"/>
                    <a:pt x="1228" y="886"/>
                    <a:pt x="1235" y="882"/>
                  </a:cubicBezTo>
                  <a:cubicBezTo>
                    <a:pt x="1268" y="849"/>
                    <a:pt x="1001" y="582"/>
                    <a:pt x="701" y="348"/>
                  </a:cubicBezTo>
                  <a:cubicBezTo>
                    <a:pt x="418" y="150"/>
                    <a:pt x="159" y="0"/>
                    <a:pt x="6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a:off x="3313763" y="3766650"/>
              <a:ext cx="14023" cy="18132"/>
            </a:xfrm>
            <a:custGeom>
              <a:avLst/>
              <a:gdLst/>
              <a:ahLst/>
              <a:cxnLst/>
              <a:rect l="l" t="t" r="r" b="b"/>
              <a:pathLst>
                <a:path w="935" h="1209" extrusionOk="0">
                  <a:moveTo>
                    <a:pt x="48" y="1"/>
                  </a:moveTo>
                  <a:cubicBezTo>
                    <a:pt x="43" y="1"/>
                    <a:pt x="38" y="2"/>
                    <a:pt x="34" y="4"/>
                  </a:cubicBezTo>
                  <a:cubicBezTo>
                    <a:pt x="0" y="37"/>
                    <a:pt x="167" y="338"/>
                    <a:pt x="401" y="671"/>
                  </a:cubicBezTo>
                  <a:cubicBezTo>
                    <a:pt x="619" y="983"/>
                    <a:pt x="838" y="1208"/>
                    <a:pt x="892" y="1208"/>
                  </a:cubicBezTo>
                  <a:cubicBezTo>
                    <a:pt x="896" y="1208"/>
                    <a:pt x="899" y="1207"/>
                    <a:pt x="901" y="1205"/>
                  </a:cubicBezTo>
                  <a:cubicBezTo>
                    <a:pt x="934" y="1172"/>
                    <a:pt x="801" y="871"/>
                    <a:pt x="567" y="538"/>
                  </a:cubicBezTo>
                  <a:cubicBezTo>
                    <a:pt x="349" y="225"/>
                    <a:pt x="130"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p:nvPr/>
          </p:nvSpPr>
          <p:spPr>
            <a:xfrm>
              <a:off x="3357777" y="3740197"/>
              <a:ext cx="9523" cy="21026"/>
            </a:xfrm>
            <a:custGeom>
              <a:avLst/>
              <a:gdLst/>
              <a:ahLst/>
              <a:cxnLst/>
              <a:rect l="l" t="t" r="r" b="b"/>
              <a:pathLst>
                <a:path w="635" h="1402" extrusionOk="0">
                  <a:moveTo>
                    <a:pt x="34" y="0"/>
                  </a:moveTo>
                  <a:cubicBezTo>
                    <a:pt x="1" y="33"/>
                    <a:pt x="67" y="367"/>
                    <a:pt x="201" y="734"/>
                  </a:cubicBezTo>
                  <a:cubicBezTo>
                    <a:pt x="368" y="1134"/>
                    <a:pt x="534" y="1401"/>
                    <a:pt x="568" y="1401"/>
                  </a:cubicBezTo>
                  <a:cubicBezTo>
                    <a:pt x="635" y="1401"/>
                    <a:pt x="568" y="1034"/>
                    <a:pt x="401" y="667"/>
                  </a:cubicBezTo>
                  <a:cubicBezTo>
                    <a:pt x="268" y="267"/>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5"/>
            <p:cNvSpPr/>
            <p:nvPr/>
          </p:nvSpPr>
          <p:spPr>
            <a:xfrm>
              <a:off x="3408299" y="3728155"/>
              <a:ext cx="6029" cy="21551"/>
            </a:xfrm>
            <a:custGeom>
              <a:avLst/>
              <a:gdLst/>
              <a:ahLst/>
              <a:cxnLst/>
              <a:rect l="l" t="t" r="r" b="b"/>
              <a:pathLst>
                <a:path w="402" h="1437" extrusionOk="0">
                  <a:moveTo>
                    <a:pt x="77" y="0"/>
                  </a:moveTo>
                  <a:cubicBezTo>
                    <a:pt x="74" y="0"/>
                    <a:pt x="71" y="1"/>
                    <a:pt x="68" y="3"/>
                  </a:cubicBezTo>
                  <a:cubicBezTo>
                    <a:pt x="1" y="3"/>
                    <a:pt x="34" y="336"/>
                    <a:pt x="101" y="736"/>
                  </a:cubicBezTo>
                  <a:cubicBezTo>
                    <a:pt x="168" y="1137"/>
                    <a:pt x="301" y="1437"/>
                    <a:pt x="334" y="1437"/>
                  </a:cubicBezTo>
                  <a:cubicBezTo>
                    <a:pt x="401" y="1437"/>
                    <a:pt x="401" y="1103"/>
                    <a:pt x="334" y="703"/>
                  </a:cubicBezTo>
                  <a:cubicBezTo>
                    <a:pt x="239" y="321"/>
                    <a:pt x="144"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5"/>
            <p:cNvSpPr/>
            <p:nvPr/>
          </p:nvSpPr>
          <p:spPr>
            <a:xfrm>
              <a:off x="3565384" y="3856716"/>
              <a:ext cx="21521" cy="6449"/>
            </a:xfrm>
            <a:custGeom>
              <a:avLst/>
              <a:gdLst/>
              <a:ahLst/>
              <a:cxnLst/>
              <a:rect l="l" t="t" r="r" b="b"/>
              <a:pathLst>
                <a:path w="1435" h="430" extrusionOk="0">
                  <a:moveTo>
                    <a:pt x="1298" y="1"/>
                  </a:moveTo>
                  <a:cubicBezTo>
                    <a:pt x="1160" y="1"/>
                    <a:pt x="937" y="38"/>
                    <a:pt x="701" y="102"/>
                  </a:cubicBezTo>
                  <a:cubicBezTo>
                    <a:pt x="300" y="202"/>
                    <a:pt x="0" y="336"/>
                    <a:pt x="0" y="403"/>
                  </a:cubicBezTo>
                  <a:cubicBezTo>
                    <a:pt x="9" y="421"/>
                    <a:pt x="39" y="429"/>
                    <a:pt x="87" y="429"/>
                  </a:cubicBezTo>
                  <a:cubicBezTo>
                    <a:pt x="209" y="429"/>
                    <a:pt x="445" y="375"/>
                    <a:pt x="734" y="303"/>
                  </a:cubicBezTo>
                  <a:cubicBezTo>
                    <a:pt x="1134" y="202"/>
                    <a:pt x="1434" y="69"/>
                    <a:pt x="1434" y="36"/>
                  </a:cubicBezTo>
                  <a:cubicBezTo>
                    <a:pt x="1423" y="12"/>
                    <a:pt x="1373" y="1"/>
                    <a:pt x="1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5"/>
            <p:cNvSpPr/>
            <p:nvPr/>
          </p:nvSpPr>
          <p:spPr>
            <a:xfrm>
              <a:off x="3551377" y="3816152"/>
              <a:ext cx="19512" cy="11848"/>
            </a:xfrm>
            <a:custGeom>
              <a:avLst/>
              <a:gdLst/>
              <a:ahLst/>
              <a:cxnLst/>
              <a:rect l="l" t="t" r="r" b="b"/>
              <a:pathLst>
                <a:path w="1301" h="790" extrusionOk="0">
                  <a:moveTo>
                    <a:pt x="1249" y="0"/>
                  </a:moveTo>
                  <a:cubicBezTo>
                    <a:pt x="1172" y="0"/>
                    <a:pt x="900" y="126"/>
                    <a:pt x="600" y="306"/>
                  </a:cubicBezTo>
                  <a:cubicBezTo>
                    <a:pt x="234" y="506"/>
                    <a:pt x="0" y="739"/>
                    <a:pt x="0" y="773"/>
                  </a:cubicBezTo>
                  <a:cubicBezTo>
                    <a:pt x="6" y="784"/>
                    <a:pt x="21" y="790"/>
                    <a:pt x="44" y="790"/>
                  </a:cubicBezTo>
                  <a:cubicBezTo>
                    <a:pt x="152" y="790"/>
                    <a:pt x="426" y="670"/>
                    <a:pt x="701" y="506"/>
                  </a:cubicBezTo>
                  <a:cubicBezTo>
                    <a:pt x="1034" y="272"/>
                    <a:pt x="1301" y="72"/>
                    <a:pt x="1268" y="5"/>
                  </a:cubicBezTo>
                  <a:cubicBezTo>
                    <a:pt x="1264" y="2"/>
                    <a:pt x="1258"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5"/>
            <p:cNvSpPr/>
            <p:nvPr/>
          </p:nvSpPr>
          <p:spPr>
            <a:xfrm>
              <a:off x="3530368" y="3778646"/>
              <a:ext cx="16017" cy="16647"/>
            </a:xfrm>
            <a:custGeom>
              <a:avLst/>
              <a:gdLst/>
              <a:ahLst/>
              <a:cxnLst/>
              <a:rect l="l" t="t" r="r" b="b"/>
              <a:pathLst>
                <a:path w="1068" h="1110" extrusionOk="0">
                  <a:moveTo>
                    <a:pt x="1023" y="1"/>
                  </a:moveTo>
                  <a:cubicBezTo>
                    <a:pt x="962" y="1"/>
                    <a:pt x="714" y="193"/>
                    <a:pt x="467" y="472"/>
                  </a:cubicBezTo>
                  <a:cubicBezTo>
                    <a:pt x="167" y="805"/>
                    <a:pt x="0" y="1072"/>
                    <a:pt x="33" y="1105"/>
                  </a:cubicBezTo>
                  <a:cubicBezTo>
                    <a:pt x="38" y="1108"/>
                    <a:pt x="44" y="1109"/>
                    <a:pt x="51" y="1109"/>
                  </a:cubicBezTo>
                  <a:cubicBezTo>
                    <a:pt x="134" y="1109"/>
                    <a:pt x="353" y="917"/>
                    <a:pt x="600" y="638"/>
                  </a:cubicBezTo>
                  <a:cubicBezTo>
                    <a:pt x="901" y="305"/>
                    <a:pt x="1067" y="38"/>
                    <a:pt x="1034" y="5"/>
                  </a:cubicBezTo>
                  <a:cubicBezTo>
                    <a:pt x="1032" y="2"/>
                    <a:pt x="1028" y="1"/>
                    <a:pt x="1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5"/>
            <p:cNvSpPr/>
            <p:nvPr/>
          </p:nvSpPr>
          <p:spPr>
            <a:xfrm>
              <a:off x="3495846" y="3751654"/>
              <a:ext cx="11023" cy="20067"/>
            </a:xfrm>
            <a:custGeom>
              <a:avLst/>
              <a:gdLst/>
              <a:ahLst/>
              <a:cxnLst/>
              <a:rect l="l" t="t" r="r" b="b"/>
              <a:pathLst>
                <a:path w="735" h="1338" extrusionOk="0">
                  <a:moveTo>
                    <a:pt x="694" y="1"/>
                  </a:moveTo>
                  <a:cubicBezTo>
                    <a:pt x="645" y="1"/>
                    <a:pt x="458" y="258"/>
                    <a:pt x="301" y="604"/>
                  </a:cubicBezTo>
                  <a:cubicBezTo>
                    <a:pt x="100" y="971"/>
                    <a:pt x="0" y="1304"/>
                    <a:pt x="67" y="1338"/>
                  </a:cubicBezTo>
                  <a:cubicBezTo>
                    <a:pt x="100" y="1338"/>
                    <a:pt x="301" y="1071"/>
                    <a:pt x="467" y="704"/>
                  </a:cubicBezTo>
                  <a:cubicBezTo>
                    <a:pt x="667" y="337"/>
                    <a:pt x="734" y="37"/>
                    <a:pt x="701" y="3"/>
                  </a:cubicBezTo>
                  <a:cubicBezTo>
                    <a:pt x="699" y="1"/>
                    <a:pt x="697" y="1"/>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5"/>
            <p:cNvSpPr/>
            <p:nvPr/>
          </p:nvSpPr>
          <p:spPr>
            <a:xfrm>
              <a:off x="3451323" y="3734648"/>
              <a:ext cx="8024" cy="21101"/>
            </a:xfrm>
            <a:custGeom>
              <a:avLst/>
              <a:gdLst/>
              <a:ahLst/>
              <a:cxnLst/>
              <a:rect l="l" t="t" r="r" b="b"/>
              <a:pathLst>
                <a:path w="535" h="1407" extrusionOk="0">
                  <a:moveTo>
                    <a:pt x="457" y="1"/>
                  </a:moveTo>
                  <a:cubicBezTo>
                    <a:pt x="384" y="1"/>
                    <a:pt x="229" y="290"/>
                    <a:pt x="134" y="670"/>
                  </a:cubicBezTo>
                  <a:cubicBezTo>
                    <a:pt x="34" y="1071"/>
                    <a:pt x="1" y="1404"/>
                    <a:pt x="34" y="1404"/>
                  </a:cubicBezTo>
                  <a:cubicBezTo>
                    <a:pt x="37" y="1406"/>
                    <a:pt x="40" y="1406"/>
                    <a:pt x="44" y="1406"/>
                  </a:cubicBezTo>
                  <a:cubicBezTo>
                    <a:pt x="116" y="1406"/>
                    <a:pt x="272" y="1087"/>
                    <a:pt x="367" y="737"/>
                  </a:cubicBezTo>
                  <a:cubicBezTo>
                    <a:pt x="468" y="337"/>
                    <a:pt x="534" y="3"/>
                    <a:pt x="468" y="3"/>
                  </a:cubicBezTo>
                  <a:cubicBezTo>
                    <a:pt x="464" y="1"/>
                    <a:pt x="461"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5"/>
            <p:cNvSpPr/>
            <p:nvPr/>
          </p:nvSpPr>
          <p:spPr>
            <a:xfrm>
              <a:off x="2989112" y="3242463"/>
              <a:ext cx="51036" cy="693394"/>
            </a:xfrm>
            <a:custGeom>
              <a:avLst/>
              <a:gdLst/>
              <a:ahLst/>
              <a:cxnLst/>
              <a:rect l="l" t="t" r="r" b="b"/>
              <a:pathLst>
                <a:path w="3403" h="46234" extrusionOk="0">
                  <a:moveTo>
                    <a:pt x="1" y="1"/>
                  </a:moveTo>
                  <a:lnTo>
                    <a:pt x="1" y="46234"/>
                  </a:lnTo>
                  <a:lnTo>
                    <a:pt x="3403" y="46234"/>
                  </a:lnTo>
                  <a:lnTo>
                    <a:pt x="34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5"/>
            <p:cNvSpPr/>
            <p:nvPr/>
          </p:nvSpPr>
          <p:spPr>
            <a:xfrm>
              <a:off x="3013121" y="3892886"/>
              <a:ext cx="27535" cy="3389"/>
            </a:xfrm>
            <a:custGeom>
              <a:avLst/>
              <a:gdLst/>
              <a:ahLst/>
              <a:cxnLst/>
              <a:rect l="l" t="t" r="r" b="b"/>
              <a:pathLst>
                <a:path w="1836" h="226" extrusionOk="0">
                  <a:moveTo>
                    <a:pt x="918" y="0"/>
                  </a:moveTo>
                  <a:cubicBezTo>
                    <a:pt x="609" y="0"/>
                    <a:pt x="301" y="42"/>
                    <a:pt x="1" y="125"/>
                  </a:cubicBezTo>
                  <a:cubicBezTo>
                    <a:pt x="301" y="192"/>
                    <a:pt x="609" y="226"/>
                    <a:pt x="918" y="226"/>
                  </a:cubicBezTo>
                  <a:cubicBezTo>
                    <a:pt x="1227" y="226"/>
                    <a:pt x="1535" y="192"/>
                    <a:pt x="1835" y="125"/>
                  </a:cubicBezTo>
                  <a:cubicBezTo>
                    <a:pt x="1535" y="42"/>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5"/>
            <p:cNvSpPr/>
            <p:nvPr/>
          </p:nvSpPr>
          <p:spPr>
            <a:xfrm>
              <a:off x="3013121" y="3825734"/>
              <a:ext cx="27535" cy="3014"/>
            </a:xfrm>
            <a:custGeom>
              <a:avLst/>
              <a:gdLst/>
              <a:ahLst/>
              <a:cxnLst/>
              <a:rect l="l" t="t" r="r" b="b"/>
              <a:pathLst>
                <a:path w="1836" h="201" extrusionOk="0">
                  <a:moveTo>
                    <a:pt x="918" y="0"/>
                  </a:moveTo>
                  <a:cubicBezTo>
                    <a:pt x="609" y="0"/>
                    <a:pt x="301" y="34"/>
                    <a:pt x="1" y="100"/>
                  </a:cubicBezTo>
                  <a:cubicBezTo>
                    <a:pt x="301" y="167"/>
                    <a:pt x="609" y="200"/>
                    <a:pt x="918" y="200"/>
                  </a:cubicBezTo>
                  <a:cubicBezTo>
                    <a:pt x="1227" y="200"/>
                    <a:pt x="1535" y="167"/>
                    <a:pt x="1835" y="100"/>
                  </a:cubicBezTo>
                  <a:cubicBezTo>
                    <a:pt x="1535" y="34"/>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5"/>
            <p:cNvSpPr/>
            <p:nvPr/>
          </p:nvSpPr>
          <p:spPr>
            <a:xfrm>
              <a:off x="3013121" y="3758192"/>
              <a:ext cx="27535" cy="3404"/>
            </a:xfrm>
            <a:custGeom>
              <a:avLst/>
              <a:gdLst/>
              <a:ahLst/>
              <a:cxnLst/>
              <a:rect l="l" t="t" r="r" b="b"/>
              <a:pathLst>
                <a:path w="1836" h="227" extrusionOk="0">
                  <a:moveTo>
                    <a:pt x="918" y="1"/>
                  </a:moveTo>
                  <a:cubicBezTo>
                    <a:pt x="609" y="1"/>
                    <a:pt x="301" y="34"/>
                    <a:pt x="1" y="101"/>
                  </a:cubicBezTo>
                  <a:cubicBezTo>
                    <a:pt x="301" y="184"/>
                    <a:pt x="609" y="226"/>
                    <a:pt x="918" y="226"/>
                  </a:cubicBezTo>
                  <a:cubicBezTo>
                    <a:pt x="1227" y="226"/>
                    <a:pt x="1535" y="184"/>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5"/>
            <p:cNvSpPr/>
            <p:nvPr/>
          </p:nvSpPr>
          <p:spPr>
            <a:xfrm>
              <a:off x="3013121" y="3690665"/>
              <a:ext cx="27535" cy="3014"/>
            </a:xfrm>
            <a:custGeom>
              <a:avLst/>
              <a:gdLst/>
              <a:ahLst/>
              <a:cxnLst/>
              <a:rect l="l" t="t" r="r" b="b"/>
              <a:pathLst>
                <a:path w="1836" h="201" extrusionOk="0">
                  <a:moveTo>
                    <a:pt x="918" y="1"/>
                  </a:moveTo>
                  <a:cubicBezTo>
                    <a:pt x="609" y="1"/>
                    <a:pt x="301" y="34"/>
                    <a:pt x="1" y="101"/>
                  </a:cubicBezTo>
                  <a:cubicBezTo>
                    <a:pt x="301" y="168"/>
                    <a:pt x="609" y="201"/>
                    <a:pt x="918" y="201"/>
                  </a:cubicBezTo>
                  <a:cubicBezTo>
                    <a:pt x="1227" y="201"/>
                    <a:pt x="1535" y="168"/>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5"/>
            <p:cNvSpPr/>
            <p:nvPr/>
          </p:nvSpPr>
          <p:spPr>
            <a:xfrm>
              <a:off x="3013121" y="3623257"/>
              <a:ext cx="27535" cy="3389"/>
            </a:xfrm>
            <a:custGeom>
              <a:avLst/>
              <a:gdLst/>
              <a:ahLst/>
              <a:cxnLst/>
              <a:rect l="l" t="t" r="r" b="b"/>
              <a:pathLst>
                <a:path w="1836" h="226" extrusionOk="0">
                  <a:moveTo>
                    <a:pt x="918" y="1"/>
                  </a:moveTo>
                  <a:cubicBezTo>
                    <a:pt x="609" y="1"/>
                    <a:pt x="301" y="43"/>
                    <a:pt x="1" y="126"/>
                  </a:cubicBezTo>
                  <a:cubicBezTo>
                    <a:pt x="301" y="193"/>
                    <a:pt x="609" y="226"/>
                    <a:pt x="918" y="226"/>
                  </a:cubicBezTo>
                  <a:cubicBezTo>
                    <a:pt x="1227" y="226"/>
                    <a:pt x="1535" y="193"/>
                    <a:pt x="1835" y="126"/>
                  </a:cubicBezTo>
                  <a:cubicBezTo>
                    <a:pt x="1535" y="43"/>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5"/>
            <p:cNvSpPr/>
            <p:nvPr/>
          </p:nvSpPr>
          <p:spPr>
            <a:xfrm>
              <a:off x="3013121" y="3556105"/>
              <a:ext cx="27535" cy="3014"/>
            </a:xfrm>
            <a:custGeom>
              <a:avLst/>
              <a:gdLst/>
              <a:ahLst/>
              <a:cxnLst/>
              <a:rect l="l" t="t" r="r" b="b"/>
              <a:pathLst>
                <a:path w="1836" h="201" extrusionOk="0">
                  <a:moveTo>
                    <a:pt x="918" y="1"/>
                  </a:moveTo>
                  <a:cubicBezTo>
                    <a:pt x="609" y="1"/>
                    <a:pt x="301" y="34"/>
                    <a:pt x="1" y="101"/>
                  </a:cubicBezTo>
                  <a:cubicBezTo>
                    <a:pt x="301" y="167"/>
                    <a:pt x="609" y="201"/>
                    <a:pt x="918" y="201"/>
                  </a:cubicBezTo>
                  <a:cubicBezTo>
                    <a:pt x="1227" y="201"/>
                    <a:pt x="1535" y="167"/>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5"/>
            <p:cNvSpPr/>
            <p:nvPr/>
          </p:nvSpPr>
          <p:spPr>
            <a:xfrm>
              <a:off x="3013121" y="3488578"/>
              <a:ext cx="27535" cy="3389"/>
            </a:xfrm>
            <a:custGeom>
              <a:avLst/>
              <a:gdLst/>
              <a:ahLst/>
              <a:cxnLst/>
              <a:rect l="l" t="t" r="r" b="b"/>
              <a:pathLst>
                <a:path w="1836" h="226" extrusionOk="0">
                  <a:moveTo>
                    <a:pt x="918" y="0"/>
                  </a:moveTo>
                  <a:cubicBezTo>
                    <a:pt x="609" y="0"/>
                    <a:pt x="301" y="34"/>
                    <a:pt x="1" y="100"/>
                  </a:cubicBezTo>
                  <a:cubicBezTo>
                    <a:pt x="301" y="184"/>
                    <a:pt x="609" y="226"/>
                    <a:pt x="918" y="226"/>
                  </a:cubicBezTo>
                  <a:cubicBezTo>
                    <a:pt x="1227" y="226"/>
                    <a:pt x="1535" y="184"/>
                    <a:pt x="1835" y="100"/>
                  </a:cubicBezTo>
                  <a:cubicBezTo>
                    <a:pt x="1535" y="34"/>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5"/>
            <p:cNvSpPr/>
            <p:nvPr/>
          </p:nvSpPr>
          <p:spPr>
            <a:xfrm>
              <a:off x="3013121" y="3421171"/>
              <a:ext cx="27535" cy="3389"/>
            </a:xfrm>
            <a:custGeom>
              <a:avLst/>
              <a:gdLst/>
              <a:ahLst/>
              <a:cxnLst/>
              <a:rect l="l" t="t" r="r" b="b"/>
              <a:pathLst>
                <a:path w="1836" h="226" extrusionOk="0">
                  <a:moveTo>
                    <a:pt x="918" y="1"/>
                  </a:moveTo>
                  <a:cubicBezTo>
                    <a:pt x="609" y="1"/>
                    <a:pt x="301" y="42"/>
                    <a:pt x="1" y="126"/>
                  </a:cubicBezTo>
                  <a:cubicBezTo>
                    <a:pt x="301" y="192"/>
                    <a:pt x="609" y="226"/>
                    <a:pt x="918" y="226"/>
                  </a:cubicBezTo>
                  <a:cubicBezTo>
                    <a:pt x="1227" y="226"/>
                    <a:pt x="1535" y="192"/>
                    <a:pt x="1835" y="126"/>
                  </a:cubicBezTo>
                  <a:cubicBezTo>
                    <a:pt x="1535" y="42"/>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5"/>
            <p:cNvSpPr/>
            <p:nvPr/>
          </p:nvSpPr>
          <p:spPr>
            <a:xfrm>
              <a:off x="3013121" y="3353643"/>
              <a:ext cx="27535" cy="3389"/>
            </a:xfrm>
            <a:custGeom>
              <a:avLst/>
              <a:gdLst/>
              <a:ahLst/>
              <a:cxnLst/>
              <a:rect l="l" t="t" r="r" b="b"/>
              <a:pathLst>
                <a:path w="1836" h="226" extrusionOk="0">
                  <a:moveTo>
                    <a:pt x="918" y="0"/>
                  </a:moveTo>
                  <a:cubicBezTo>
                    <a:pt x="609" y="0"/>
                    <a:pt x="301" y="42"/>
                    <a:pt x="1" y="125"/>
                  </a:cubicBezTo>
                  <a:cubicBezTo>
                    <a:pt x="301" y="192"/>
                    <a:pt x="609" y="225"/>
                    <a:pt x="918" y="225"/>
                  </a:cubicBezTo>
                  <a:cubicBezTo>
                    <a:pt x="1227" y="225"/>
                    <a:pt x="1535" y="192"/>
                    <a:pt x="1835" y="125"/>
                  </a:cubicBezTo>
                  <a:cubicBezTo>
                    <a:pt x="1535" y="42"/>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5"/>
            <p:cNvSpPr/>
            <p:nvPr/>
          </p:nvSpPr>
          <p:spPr>
            <a:xfrm>
              <a:off x="3013121" y="3286491"/>
              <a:ext cx="27535" cy="3014"/>
            </a:xfrm>
            <a:custGeom>
              <a:avLst/>
              <a:gdLst/>
              <a:ahLst/>
              <a:cxnLst/>
              <a:rect l="l" t="t" r="r" b="b"/>
              <a:pathLst>
                <a:path w="1836" h="201" extrusionOk="0">
                  <a:moveTo>
                    <a:pt x="918" y="0"/>
                  </a:moveTo>
                  <a:cubicBezTo>
                    <a:pt x="609" y="0"/>
                    <a:pt x="301" y="33"/>
                    <a:pt x="1" y="100"/>
                  </a:cubicBezTo>
                  <a:cubicBezTo>
                    <a:pt x="301" y="167"/>
                    <a:pt x="609" y="200"/>
                    <a:pt x="918" y="200"/>
                  </a:cubicBezTo>
                  <a:cubicBezTo>
                    <a:pt x="1227" y="200"/>
                    <a:pt x="1535" y="167"/>
                    <a:pt x="1835" y="100"/>
                  </a:cubicBezTo>
                  <a:cubicBezTo>
                    <a:pt x="1535" y="33"/>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5"/>
            <p:cNvSpPr/>
            <p:nvPr/>
          </p:nvSpPr>
          <p:spPr>
            <a:xfrm>
              <a:off x="3089661" y="3651645"/>
              <a:ext cx="387220" cy="282673"/>
            </a:xfrm>
            <a:custGeom>
              <a:avLst/>
              <a:gdLst/>
              <a:ahLst/>
              <a:cxnLst/>
              <a:rect l="l" t="t" r="r" b="b"/>
              <a:pathLst>
                <a:path w="25819" h="18848" extrusionOk="0">
                  <a:moveTo>
                    <a:pt x="4037" y="7840"/>
                  </a:moveTo>
                  <a:lnTo>
                    <a:pt x="14177" y="15245"/>
                  </a:lnTo>
                  <a:lnTo>
                    <a:pt x="4037" y="15245"/>
                  </a:lnTo>
                  <a:lnTo>
                    <a:pt x="4037" y="7840"/>
                  </a:lnTo>
                  <a:close/>
                  <a:moveTo>
                    <a:pt x="0" y="1"/>
                  </a:moveTo>
                  <a:lnTo>
                    <a:pt x="0" y="18848"/>
                  </a:lnTo>
                  <a:lnTo>
                    <a:pt x="25819" y="1884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5"/>
            <p:cNvSpPr/>
            <p:nvPr/>
          </p:nvSpPr>
          <p:spPr>
            <a:xfrm>
              <a:off x="3120673" y="3686166"/>
              <a:ext cx="15027" cy="20562"/>
            </a:xfrm>
            <a:custGeom>
              <a:avLst/>
              <a:gdLst/>
              <a:ahLst/>
              <a:cxnLst/>
              <a:rect l="l" t="t" r="r" b="b"/>
              <a:pathLst>
                <a:path w="1002" h="1371" extrusionOk="0">
                  <a:moveTo>
                    <a:pt x="968" y="1"/>
                  </a:moveTo>
                  <a:cubicBezTo>
                    <a:pt x="901" y="1"/>
                    <a:pt x="668" y="234"/>
                    <a:pt x="401" y="634"/>
                  </a:cubicBezTo>
                  <a:cubicBezTo>
                    <a:pt x="167" y="1001"/>
                    <a:pt x="0" y="1335"/>
                    <a:pt x="34" y="1368"/>
                  </a:cubicBezTo>
                  <a:cubicBezTo>
                    <a:pt x="38" y="1370"/>
                    <a:pt x="42" y="1371"/>
                    <a:pt x="47" y="1371"/>
                  </a:cubicBezTo>
                  <a:cubicBezTo>
                    <a:pt x="127" y="1371"/>
                    <a:pt x="349" y="1112"/>
                    <a:pt x="601" y="734"/>
                  </a:cubicBezTo>
                  <a:cubicBezTo>
                    <a:pt x="834" y="367"/>
                    <a:pt x="1001"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5"/>
            <p:cNvSpPr/>
            <p:nvPr/>
          </p:nvSpPr>
          <p:spPr>
            <a:xfrm>
              <a:off x="3164192" y="3718032"/>
              <a:ext cx="15027" cy="19722"/>
            </a:xfrm>
            <a:custGeom>
              <a:avLst/>
              <a:gdLst/>
              <a:ahLst/>
              <a:cxnLst/>
              <a:rect l="l" t="t" r="r" b="b"/>
              <a:pathLst>
                <a:path w="1002" h="1315" extrusionOk="0">
                  <a:moveTo>
                    <a:pt x="918" y="0"/>
                  </a:moveTo>
                  <a:cubicBezTo>
                    <a:pt x="852" y="0"/>
                    <a:pt x="640" y="249"/>
                    <a:pt x="401" y="577"/>
                  </a:cubicBezTo>
                  <a:cubicBezTo>
                    <a:pt x="167" y="944"/>
                    <a:pt x="1" y="1278"/>
                    <a:pt x="67" y="1311"/>
                  </a:cubicBezTo>
                  <a:cubicBezTo>
                    <a:pt x="69" y="1313"/>
                    <a:pt x="72" y="1314"/>
                    <a:pt x="75" y="1314"/>
                  </a:cubicBezTo>
                  <a:cubicBezTo>
                    <a:pt x="127" y="1314"/>
                    <a:pt x="349" y="1057"/>
                    <a:pt x="601" y="711"/>
                  </a:cubicBezTo>
                  <a:cubicBezTo>
                    <a:pt x="834" y="344"/>
                    <a:pt x="1001" y="44"/>
                    <a:pt x="935" y="10"/>
                  </a:cubicBezTo>
                  <a:cubicBezTo>
                    <a:pt x="931" y="3"/>
                    <a:pt x="925"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5"/>
            <p:cNvSpPr/>
            <p:nvPr/>
          </p:nvSpPr>
          <p:spPr>
            <a:xfrm>
              <a:off x="3210710" y="3753153"/>
              <a:ext cx="14533" cy="19617"/>
            </a:xfrm>
            <a:custGeom>
              <a:avLst/>
              <a:gdLst/>
              <a:ahLst/>
              <a:cxnLst/>
              <a:rect l="l" t="t" r="r" b="b"/>
              <a:pathLst>
                <a:path w="969" h="1308" extrusionOk="0">
                  <a:moveTo>
                    <a:pt x="922" y="1"/>
                  </a:moveTo>
                  <a:cubicBezTo>
                    <a:pt x="842" y="1"/>
                    <a:pt x="621" y="256"/>
                    <a:pt x="401" y="570"/>
                  </a:cubicBezTo>
                  <a:cubicBezTo>
                    <a:pt x="168" y="937"/>
                    <a:pt x="1" y="1271"/>
                    <a:pt x="67" y="1304"/>
                  </a:cubicBezTo>
                  <a:cubicBezTo>
                    <a:pt x="69" y="1306"/>
                    <a:pt x="72" y="1307"/>
                    <a:pt x="75" y="1307"/>
                  </a:cubicBezTo>
                  <a:cubicBezTo>
                    <a:pt x="127" y="1307"/>
                    <a:pt x="349" y="1050"/>
                    <a:pt x="601" y="704"/>
                  </a:cubicBezTo>
                  <a:cubicBezTo>
                    <a:pt x="835" y="337"/>
                    <a:pt x="968" y="37"/>
                    <a:pt x="935" y="3"/>
                  </a:cubicBezTo>
                  <a:cubicBezTo>
                    <a:pt x="931" y="1"/>
                    <a:pt x="927"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5"/>
            <p:cNvSpPr/>
            <p:nvPr/>
          </p:nvSpPr>
          <p:spPr>
            <a:xfrm>
              <a:off x="3257228" y="3788169"/>
              <a:ext cx="14533" cy="19617"/>
            </a:xfrm>
            <a:custGeom>
              <a:avLst/>
              <a:gdLst/>
              <a:ahLst/>
              <a:cxnLst/>
              <a:rect l="l" t="t" r="r" b="b"/>
              <a:pathLst>
                <a:path w="969" h="1308" extrusionOk="0">
                  <a:moveTo>
                    <a:pt x="922" y="1"/>
                  </a:moveTo>
                  <a:cubicBezTo>
                    <a:pt x="842" y="1"/>
                    <a:pt x="622" y="256"/>
                    <a:pt x="401" y="570"/>
                  </a:cubicBezTo>
                  <a:cubicBezTo>
                    <a:pt x="168" y="937"/>
                    <a:pt x="1" y="1271"/>
                    <a:pt x="68" y="1304"/>
                  </a:cubicBezTo>
                  <a:cubicBezTo>
                    <a:pt x="70" y="1306"/>
                    <a:pt x="72" y="1307"/>
                    <a:pt x="75" y="1307"/>
                  </a:cubicBezTo>
                  <a:cubicBezTo>
                    <a:pt x="128" y="1307"/>
                    <a:pt x="348" y="1050"/>
                    <a:pt x="568" y="704"/>
                  </a:cubicBezTo>
                  <a:cubicBezTo>
                    <a:pt x="835" y="337"/>
                    <a:pt x="968" y="37"/>
                    <a:pt x="935" y="3"/>
                  </a:cubicBezTo>
                  <a:cubicBezTo>
                    <a:pt x="931" y="1"/>
                    <a:pt x="927"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5"/>
            <p:cNvSpPr/>
            <p:nvPr/>
          </p:nvSpPr>
          <p:spPr>
            <a:xfrm>
              <a:off x="3303761" y="3823185"/>
              <a:ext cx="14518" cy="19617"/>
            </a:xfrm>
            <a:custGeom>
              <a:avLst/>
              <a:gdLst/>
              <a:ahLst/>
              <a:cxnLst/>
              <a:rect l="l" t="t" r="r" b="b"/>
              <a:pathLst>
                <a:path w="968" h="1308" extrusionOk="0">
                  <a:moveTo>
                    <a:pt x="926" y="1"/>
                  </a:moveTo>
                  <a:cubicBezTo>
                    <a:pt x="871" y="1"/>
                    <a:pt x="621" y="256"/>
                    <a:pt x="400" y="570"/>
                  </a:cubicBezTo>
                  <a:cubicBezTo>
                    <a:pt x="167" y="937"/>
                    <a:pt x="0" y="1271"/>
                    <a:pt x="34" y="1304"/>
                  </a:cubicBezTo>
                  <a:cubicBezTo>
                    <a:pt x="37" y="1306"/>
                    <a:pt x="42" y="1307"/>
                    <a:pt x="46" y="1307"/>
                  </a:cubicBezTo>
                  <a:cubicBezTo>
                    <a:pt x="127" y="1307"/>
                    <a:pt x="347" y="1050"/>
                    <a:pt x="567" y="704"/>
                  </a:cubicBezTo>
                  <a:cubicBezTo>
                    <a:pt x="801" y="337"/>
                    <a:pt x="968" y="37"/>
                    <a:pt x="934" y="3"/>
                  </a:cubicBezTo>
                  <a:cubicBezTo>
                    <a:pt x="932" y="2"/>
                    <a:pt x="930" y="1"/>
                    <a:pt x="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5"/>
            <p:cNvSpPr/>
            <p:nvPr/>
          </p:nvSpPr>
          <p:spPr>
            <a:xfrm>
              <a:off x="3350279" y="3858200"/>
              <a:ext cx="14518" cy="19617"/>
            </a:xfrm>
            <a:custGeom>
              <a:avLst/>
              <a:gdLst/>
              <a:ahLst/>
              <a:cxnLst/>
              <a:rect l="l" t="t" r="r" b="b"/>
              <a:pathLst>
                <a:path w="968" h="1308" extrusionOk="0">
                  <a:moveTo>
                    <a:pt x="893" y="1"/>
                  </a:moveTo>
                  <a:cubicBezTo>
                    <a:pt x="841" y="1"/>
                    <a:pt x="621" y="256"/>
                    <a:pt x="401" y="570"/>
                  </a:cubicBezTo>
                  <a:cubicBezTo>
                    <a:pt x="134" y="937"/>
                    <a:pt x="0" y="1271"/>
                    <a:pt x="34" y="1304"/>
                  </a:cubicBezTo>
                  <a:cubicBezTo>
                    <a:pt x="38" y="1306"/>
                    <a:pt x="42" y="1307"/>
                    <a:pt x="47" y="1307"/>
                  </a:cubicBezTo>
                  <a:cubicBezTo>
                    <a:pt x="127" y="1307"/>
                    <a:pt x="347" y="1050"/>
                    <a:pt x="567" y="704"/>
                  </a:cubicBezTo>
                  <a:cubicBezTo>
                    <a:pt x="801" y="337"/>
                    <a:pt x="968" y="37"/>
                    <a:pt x="901" y="3"/>
                  </a:cubicBezTo>
                  <a:cubicBezTo>
                    <a:pt x="899" y="2"/>
                    <a:pt x="897" y="1"/>
                    <a:pt x="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5"/>
            <p:cNvSpPr/>
            <p:nvPr/>
          </p:nvSpPr>
          <p:spPr>
            <a:xfrm>
              <a:off x="3396797" y="3893216"/>
              <a:ext cx="14518" cy="19617"/>
            </a:xfrm>
            <a:custGeom>
              <a:avLst/>
              <a:gdLst/>
              <a:ahLst/>
              <a:cxnLst/>
              <a:rect l="l" t="t" r="r" b="b"/>
              <a:pathLst>
                <a:path w="968" h="1308" extrusionOk="0">
                  <a:moveTo>
                    <a:pt x="894" y="1"/>
                  </a:moveTo>
                  <a:cubicBezTo>
                    <a:pt x="841" y="1"/>
                    <a:pt x="619" y="258"/>
                    <a:pt x="368" y="604"/>
                  </a:cubicBezTo>
                  <a:cubicBezTo>
                    <a:pt x="134" y="937"/>
                    <a:pt x="1" y="1271"/>
                    <a:pt x="34" y="1304"/>
                  </a:cubicBezTo>
                  <a:cubicBezTo>
                    <a:pt x="38" y="1306"/>
                    <a:pt x="42" y="1307"/>
                    <a:pt x="47" y="1307"/>
                  </a:cubicBezTo>
                  <a:cubicBezTo>
                    <a:pt x="127" y="1307"/>
                    <a:pt x="347" y="1050"/>
                    <a:pt x="568" y="704"/>
                  </a:cubicBezTo>
                  <a:cubicBezTo>
                    <a:pt x="801" y="337"/>
                    <a:pt x="968" y="37"/>
                    <a:pt x="901" y="3"/>
                  </a:cubicBezTo>
                  <a:cubicBezTo>
                    <a:pt x="899" y="2"/>
                    <a:pt x="89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5"/>
            <p:cNvSpPr/>
            <p:nvPr/>
          </p:nvSpPr>
          <p:spPr>
            <a:xfrm>
              <a:off x="881150" y="3934275"/>
              <a:ext cx="2839072" cy="3524"/>
            </a:xfrm>
            <a:custGeom>
              <a:avLst/>
              <a:gdLst/>
              <a:ahLst/>
              <a:cxnLst/>
              <a:rect l="l" t="t" r="r" b="b"/>
              <a:pathLst>
                <a:path w="189303" h="235" extrusionOk="0">
                  <a:moveTo>
                    <a:pt x="94668" y="1"/>
                  </a:moveTo>
                  <a:cubicBezTo>
                    <a:pt x="42364" y="1"/>
                    <a:pt x="1" y="67"/>
                    <a:pt x="1" y="134"/>
                  </a:cubicBezTo>
                  <a:cubicBezTo>
                    <a:pt x="1" y="167"/>
                    <a:pt x="42364" y="234"/>
                    <a:pt x="94668" y="234"/>
                  </a:cubicBezTo>
                  <a:cubicBezTo>
                    <a:pt x="146939" y="234"/>
                    <a:pt x="189302" y="167"/>
                    <a:pt x="189302" y="134"/>
                  </a:cubicBezTo>
                  <a:cubicBezTo>
                    <a:pt x="189302" y="34"/>
                    <a:pt x="146939" y="1"/>
                    <a:pt x="94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913D97FC-C53B-4357-1BBE-4239EB2A76DE}"/>
              </a:ext>
            </a:extLst>
          </p:cNvPr>
          <p:cNvSpPr txBox="1"/>
          <p:nvPr/>
        </p:nvSpPr>
        <p:spPr>
          <a:xfrm>
            <a:off x="2269310" y="599510"/>
            <a:ext cx="6545776" cy="3671583"/>
          </a:xfrm>
          <a:prstGeom prst="rect">
            <a:avLst/>
          </a:prstGeom>
          <a:noFill/>
        </p:spPr>
        <p:txBody>
          <a:bodyPr wrap="square">
            <a:spAutoFit/>
          </a:bodyPr>
          <a:lstStyle/>
          <a:p>
            <a:pPr algn="ctr">
              <a:lnSpc>
                <a:spcPct val="150000"/>
              </a:lnSpc>
            </a:pPr>
            <a:r>
              <a:rPr lang="en-US" sz="4000" b="1" kern="0" dirty="0" err="1">
                <a:solidFill>
                  <a:srgbClr val="C00000"/>
                </a:solidFill>
                <a:effectLst/>
                <a:latin typeface="Arial" panose="020B0604020202020204" pitchFamily="34" charset="0"/>
                <a:ea typeface="Calibri" panose="020F0502020204030204" pitchFamily="34" charset="0"/>
              </a:rPr>
              <a:t>Tiết</a:t>
            </a:r>
            <a:r>
              <a:rPr lang="en-US" sz="4000" b="1" kern="0" dirty="0">
                <a:solidFill>
                  <a:srgbClr val="C00000"/>
                </a:solidFill>
                <a:effectLst/>
                <a:latin typeface="Arial" panose="020B0604020202020204" pitchFamily="34" charset="0"/>
                <a:ea typeface="Calibri" panose="020F0502020204030204" pitchFamily="34" charset="0"/>
              </a:rPr>
              <a:t> 30 - </a:t>
            </a:r>
            <a:r>
              <a:rPr lang="vi-VN" sz="4000" b="1" kern="0" dirty="0">
                <a:solidFill>
                  <a:srgbClr val="C00000"/>
                </a:solidFill>
                <a:effectLst/>
                <a:latin typeface="Arial" panose="020B0604020202020204" pitchFamily="34" charset="0"/>
                <a:ea typeface="Calibri" panose="020F0502020204030204" pitchFamily="34" charset="0"/>
              </a:rPr>
              <a:t>BÀI </a:t>
            </a:r>
            <a:r>
              <a:rPr lang="en-US" sz="4000" b="1" kern="0" dirty="0">
                <a:solidFill>
                  <a:srgbClr val="C00000"/>
                </a:solidFill>
                <a:effectLst/>
                <a:latin typeface="Arial" panose="020B0604020202020204" pitchFamily="34" charset="0"/>
                <a:ea typeface="Calibri" panose="020F0502020204030204" pitchFamily="34" charset="0"/>
              </a:rPr>
              <a:t>3</a:t>
            </a:r>
            <a:r>
              <a:rPr lang="vi-VN" sz="4000" b="1" kern="0" dirty="0">
                <a:solidFill>
                  <a:srgbClr val="C00000"/>
                </a:solidFill>
                <a:effectLst/>
                <a:latin typeface="Arial" panose="020B0604020202020204" pitchFamily="34" charset="0"/>
                <a:ea typeface="Calibri" panose="020F0502020204030204" pitchFamily="34" charset="0"/>
              </a:rPr>
              <a:t>. </a:t>
            </a:r>
            <a:endParaRPr lang="en-US" sz="4000" b="1" kern="0" dirty="0">
              <a:solidFill>
                <a:srgbClr val="C00000"/>
              </a:solidFill>
              <a:effectLst/>
              <a:latin typeface="Arial" panose="020B0604020202020204" pitchFamily="34" charset="0"/>
              <a:ea typeface="Calibri" panose="020F0502020204030204" pitchFamily="34" charset="0"/>
            </a:endParaRPr>
          </a:p>
          <a:p>
            <a:pPr algn="ctr">
              <a:lnSpc>
                <a:spcPct val="150000"/>
              </a:lnSpc>
            </a:pPr>
            <a:r>
              <a:rPr lang="vi-VN" sz="4000" b="1" kern="0" dirty="0">
                <a:solidFill>
                  <a:srgbClr val="C00000"/>
                </a:solidFill>
                <a:effectLst/>
                <a:latin typeface="Arial" panose="020B0604020202020204" pitchFamily="34" charset="0"/>
                <a:ea typeface="Calibri" panose="020F0502020204030204" pitchFamily="34" charset="0"/>
              </a:rPr>
              <a:t>CĂN THỨC BẬC HAI VÀ CĂN THỨC BẬC BA CỦA BIỂU THỨC ĐẠI SỐ </a:t>
            </a:r>
            <a:endParaRPr lang="en-US" sz="4000" dirty="0">
              <a:solidFill>
                <a:srgbClr val="C00000"/>
              </a:solidFill>
            </a:endParaRPr>
          </a:p>
        </p:txBody>
      </p:sp>
    </p:spTree>
  </p:cSld>
  <p:clrMapOvr>
    <a:masterClrMapping/>
  </p:clrMapOvr>
  <p:transition spd="med">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4" name="Rounded Rectangle 8">
            <a:extLst>
              <a:ext uri="{FF2B5EF4-FFF2-40B4-BE49-F238E27FC236}">
                <a16:creationId xmlns:a16="http://schemas.microsoft.com/office/drawing/2014/main" id="{D048C725-73B8-6635-88DE-AA014C3310AC}"/>
              </a:ext>
            </a:extLst>
          </p:cNvPr>
          <p:cNvSpPr/>
          <p:nvPr/>
        </p:nvSpPr>
        <p:spPr>
          <a:xfrm>
            <a:off x="516851" y="365454"/>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F31E5F-6ACE-14B4-DE9E-DD37DC3A2068}"/>
                  </a:ext>
                </a:extLst>
              </p:cNvPr>
              <p:cNvSpPr txBox="1"/>
              <p:nvPr/>
            </p:nvSpPr>
            <p:spPr>
              <a:xfrm>
                <a:off x="481468" y="0"/>
                <a:ext cx="8110298" cy="2008050"/>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2</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B5F31E5F-6ACE-14B4-DE9E-DD37DC3A2068}"/>
                  </a:ext>
                </a:extLst>
              </p:cNvPr>
              <p:cNvSpPr txBox="1">
                <a:spLocks noRot="1" noChangeAspect="1" noMove="1" noResize="1" noEditPoints="1" noAdjustHandles="1" noChangeArrowheads="1" noChangeShapeType="1" noTextEdit="1"/>
              </p:cNvSpPr>
              <p:nvPr/>
            </p:nvSpPr>
            <p:spPr>
              <a:xfrm>
                <a:off x="481468" y="0"/>
                <a:ext cx="8110298" cy="2008050"/>
              </a:xfrm>
              <a:prstGeom prst="rect">
                <a:avLst/>
              </a:prstGeom>
              <a:blipFill>
                <a:blip r:embed="rId3"/>
                <a:stretch>
                  <a:fillRect l="-827" r="-752" b="-455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D86854F-ABD1-6C88-8D41-1F4468101AFF}"/>
              </a:ext>
            </a:extLst>
          </p:cNvPr>
          <p:cNvSpPr txBox="1"/>
          <p:nvPr/>
        </p:nvSpPr>
        <p:spPr>
          <a:xfrm>
            <a:off x="481468" y="2217175"/>
            <a:ext cx="1030439" cy="709149"/>
          </a:xfrm>
          <a:prstGeom prst="wedgeEllipseCallout">
            <a:avLst>
              <a:gd name="adj1" fmla="val 50333"/>
              <a:gd name="adj2" fmla="val 47811"/>
            </a:avLst>
          </a:prstGeom>
          <a:solidFill>
            <a:schemeClr val="tx2">
              <a:lumMod val="40000"/>
              <a:lumOff val="6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FE0035-86B0-6663-2AE5-D47FF8083645}"/>
                  </a:ext>
                </a:extLst>
              </p:cNvPr>
              <p:cNvSpPr txBox="1"/>
              <p:nvPr/>
            </p:nvSpPr>
            <p:spPr>
              <a:xfrm>
                <a:off x="726937" y="2474318"/>
                <a:ext cx="7404409" cy="2249975"/>
              </a:xfrm>
              <a:prstGeom prst="rect">
                <a:avLst/>
              </a:prstGeom>
              <a:noFill/>
            </p:spPr>
            <p:txBody>
              <a:bodyPr wrap="square">
                <a:spAutoFit/>
              </a:bodyPr>
              <a:lstStyle/>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vi-VN" sz="2000" dirty="0">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spcBef>
                    <a:spcPts val="300"/>
                  </a:spcBef>
                  <a:spcAft>
                    <a:spcPts val="300"/>
                  </a:spcAft>
                </a:pP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1−1</m:t>
                            </m:r>
                          </m:den>
                        </m:f>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0</m:t>
                            </m:r>
                          </m:den>
                        </m:f>
                      </m:e>
                    </m:rad>
                  </m:oMath>
                </a14:m>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Do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0</m:t>
                        </m:r>
                      </m:den>
                    </m:f>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không xác định nên biểu thức đã cho không xác định.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AFE0035-86B0-6663-2AE5-D47FF8083645}"/>
                  </a:ext>
                </a:extLst>
              </p:cNvPr>
              <p:cNvSpPr txBox="1">
                <a:spLocks noRot="1" noChangeAspect="1" noMove="1" noResize="1" noEditPoints="1" noAdjustHandles="1" noChangeArrowheads="1" noChangeShapeType="1" noTextEdit="1"/>
              </p:cNvSpPr>
              <p:nvPr/>
            </p:nvSpPr>
            <p:spPr>
              <a:xfrm>
                <a:off x="726937" y="2474318"/>
                <a:ext cx="7404409" cy="2249975"/>
              </a:xfrm>
              <a:prstGeom prst="rect">
                <a:avLst/>
              </a:prstGeom>
              <a:blipFill>
                <a:blip r:embed="rId4"/>
                <a:stretch>
                  <a:fillRect l="-823" b="-813"/>
                </a:stretch>
              </a:blipFill>
            </p:spPr>
            <p:txBody>
              <a:bodyPr/>
              <a:lstStyle/>
              <a:p>
                <a:r>
                  <a:rPr lang="en-US">
                    <a:noFill/>
                  </a:rPr>
                  <a:t> </a:t>
                </a:r>
              </a:p>
            </p:txBody>
          </p:sp>
        </mc:Fallback>
      </mc:AlternateContent>
      <p:pic>
        <p:nvPicPr>
          <p:cNvPr id="2" name="Picture 4">
            <a:extLst>
              <a:ext uri="{FF2B5EF4-FFF2-40B4-BE49-F238E27FC236}">
                <a16:creationId xmlns:a16="http://schemas.microsoft.com/office/drawing/2014/main" id="{F9FC2E8B-BAFD-2ACB-6BA7-F60F5BFA7B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10593" y="3599306"/>
            <a:ext cx="1241506" cy="1189588"/>
          </a:xfrm>
          <a:prstGeom prst="rect">
            <a:avLst/>
          </a:prstGeom>
        </p:spPr>
      </p:pic>
    </p:spTree>
    <p:extLst>
      <p:ext uri="{BB962C8B-B14F-4D97-AF65-F5344CB8AC3E}">
        <p14:creationId xmlns:p14="http://schemas.microsoft.com/office/powerpoint/2010/main" val="3343089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9" name="Google Shape;622;p28">
            <a:extLst>
              <a:ext uri="{FF2B5EF4-FFF2-40B4-BE49-F238E27FC236}">
                <a16:creationId xmlns:a16="http://schemas.microsoft.com/office/drawing/2014/main" id="{2F25AD8B-BE34-F01B-D8AD-5030930CB3F8}"/>
              </a:ext>
            </a:extLst>
          </p:cNvPr>
          <p:cNvSpPr txBox="1">
            <a:spLocks noGrp="1"/>
          </p:cNvSpPr>
          <p:nvPr>
            <p:ph type="title"/>
          </p:nvPr>
        </p:nvSpPr>
        <p:spPr>
          <a:xfrm>
            <a:off x="3549117" y="970673"/>
            <a:ext cx="2045766"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mj-lt"/>
              </a:rPr>
              <a:t>G</a:t>
            </a:r>
            <a:r>
              <a:rPr lang="en" b="1" dirty="0">
                <a:solidFill>
                  <a:srgbClr val="0070C0"/>
                </a:solidFill>
                <a:latin typeface="+mj-lt"/>
              </a:rPr>
              <a:t>hi nhớ</a:t>
            </a:r>
            <a:endParaRPr b="1" dirty="0">
              <a:solidFill>
                <a:srgbClr val="0070C0"/>
              </a:solidFill>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22A1F0-1043-9519-2F41-37E9471474CD}"/>
                  </a:ext>
                </a:extLst>
              </p:cNvPr>
              <p:cNvSpPr txBox="1"/>
              <p:nvPr/>
            </p:nvSpPr>
            <p:spPr>
              <a:xfrm>
                <a:off x="747100" y="1977965"/>
                <a:ext cx="7649799" cy="1187569"/>
              </a:xfrm>
              <a:prstGeom prst="rect">
                <a:avLst/>
              </a:prstGeom>
              <a:noFill/>
            </p:spPr>
            <p:txBody>
              <a:bodyPr wrap="square">
                <a:spAutoFit/>
              </a:bodyPr>
              <a:lstStyle/>
              <a:p>
                <a:pPr algn="just">
                  <a:lnSpc>
                    <a:spcPct val="150000"/>
                  </a:lnSpc>
                  <a:spcBef>
                    <a:spcPts val="300"/>
                  </a:spcBef>
                  <a:spcAft>
                    <a:spcPts val="300"/>
                  </a:spcAft>
                </a:pPr>
                <a:r>
                  <a:rPr lang="vi-VN" sz="2400">
                    <a:latin typeface="Arial" panose="020B0604020202020204" pitchFamily="34" charset="0"/>
                    <a:ea typeface="Times New Roman" panose="02020603050405020304" pitchFamily="18" charset="0"/>
                    <a:cs typeface="Times New Roman" panose="02020603050405020304" pitchFamily="18" charset="0"/>
                  </a:rPr>
                  <a:t>Điều kiện xác định của căn thức bậc ba </a:t>
                </a:r>
                <a14:m>
                  <m:oMath xmlns:m="http://schemas.openxmlformats.org/officeDocument/2006/math">
                    <m:rad>
                      <m:radPr>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r>
                          <a:rPr lang="vi-VN" sz="2400" i="1">
                            <a:latin typeface="Cambria Math" panose="02040503050406030204" pitchFamily="18" charset="0"/>
                            <a:ea typeface="Times New Roman" panose="02020603050405020304" pitchFamily="18" charset="0"/>
                            <a:cs typeface="Arial" panose="020B0604020202020204" pitchFamily="34" charset="0"/>
                          </a:rPr>
                          <m:t>3</m:t>
                        </m:r>
                      </m:deg>
                      <m:e>
                        <m:r>
                          <a:rPr lang="vi-VN" sz="2400" i="1">
                            <a:latin typeface="Cambria Math" panose="02040503050406030204" pitchFamily="18" charset="0"/>
                            <a:ea typeface="Times New Roman" panose="02020603050405020304" pitchFamily="18" charset="0"/>
                            <a:cs typeface="Arial" panose="020B0604020202020204" pitchFamily="34" charset="0"/>
                          </a:rPr>
                          <m:t>𝐴</m:t>
                        </m:r>
                      </m:e>
                    </m:rad>
                  </m:oMath>
                </a14:m>
                <a:r>
                  <a:rPr lang="vi-VN" sz="2400">
                    <a:latin typeface="Arial" panose="020B0604020202020204" pitchFamily="34" charset="0"/>
                    <a:ea typeface="Times New Roman" panose="02020603050405020304" pitchFamily="18" charset="0"/>
                    <a:cs typeface="Times New Roman" panose="02020603050405020304" pitchFamily="18" charset="0"/>
                  </a:rPr>
                  <a:t> chính là điều kiện xác định của biểu thức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oMath>
                </a14:m>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E22A1F0-1043-9519-2F41-37E9471474CD}"/>
                  </a:ext>
                </a:extLst>
              </p:cNvPr>
              <p:cNvSpPr txBox="1">
                <a:spLocks noRot="1" noChangeAspect="1" noMove="1" noResize="1" noEditPoints="1" noAdjustHandles="1" noChangeArrowheads="1" noChangeShapeType="1" noTextEdit="1"/>
              </p:cNvSpPr>
              <p:nvPr/>
            </p:nvSpPr>
            <p:spPr>
              <a:xfrm>
                <a:off x="747100" y="1977965"/>
                <a:ext cx="7649799" cy="1187569"/>
              </a:xfrm>
              <a:prstGeom prst="rect">
                <a:avLst/>
              </a:prstGeom>
              <a:blipFill>
                <a:blip r:embed="rId3"/>
                <a:stretch>
                  <a:fillRect l="-1276" r="-1276" b="-10769"/>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FF36FC42-BA43-8B27-F169-36DECAD29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04771" y="3041579"/>
            <a:ext cx="1371599" cy="2031999"/>
          </a:xfrm>
          <a:prstGeom prst="rect">
            <a:avLst/>
          </a:prstGeom>
        </p:spPr>
      </p:pic>
    </p:spTree>
    <p:extLst>
      <p:ext uri="{BB962C8B-B14F-4D97-AF65-F5344CB8AC3E}">
        <p14:creationId xmlns:p14="http://schemas.microsoft.com/office/powerpoint/2010/main" val="795351727"/>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12" name="TextBox 11">
            <a:extLst>
              <a:ext uri="{FF2B5EF4-FFF2-40B4-BE49-F238E27FC236}">
                <a16:creationId xmlns:a16="http://schemas.microsoft.com/office/drawing/2014/main" id="{DF8B68FC-B95E-6423-9887-00340994CF7E}"/>
              </a:ext>
            </a:extLst>
          </p:cNvPr>
          <p:cNvSpPr txBox="1"/>
          <p:nvPr/>
        </p:nvSpPr>
        <p:spPr>
          <a:xfrm>
            <a:off x="948921" y="388954"/>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7</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C753D6-993F-ECA8-1D57-D027B31ED473}"/>
                  </a:ext>
                </a:extLst>
              </p:cNvPr>
              <p:cNvSpPr txBox="1"/>
              <p:nvPr/>
            </p:nvSpPr>
            <p:spPr>
              <a:xfrm>
                <a:off x="893166" y="388954"/>
                <a:ext cx="7301914" cy="1517788"/>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FC753D6-993F-ECA8-1D57-D027B31ED473}"/>
                  </a:ext>
                </a:extLst>
              </p:cNvPr>
              <p:cNvSpPr txBox="1">
                <a:spLocks noRot="1" noChangeAspect="1" noMove="1" noResize="1" noEditPoints="1" noAdjustHandles="1" noChangeArrowheads="1" noChangeShapeType="1" noTextEdit="1"/>
              </p:cNvSpPr>
              <p:nvPr/>
            </p:nvSpPr>
            <p:spPr>
              <a:xfrm>
                <a:off x="893166" y="388954"/>
                <a:ext cx="7301914" cy="1517788"/>
              </a:xfrm>
              <a:prstGeom prst="rect">
                <a:avLst/>
              </a:prstGeom>
              <a:blipFill>
                <a:blip r:embed="rId3"/>
                <a:stretch>
                  <a:fillRect l="-919"/>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9EA550C-6922-401E-6C43-633E09664B07}"/>
              </a:ext>
            </a:extLst>
          </p:cNvPr>
          <p:cNvSpPr txBox="1"/>
          <p:nvPr/>
        </p:nvSpPr>
        <p:spPr>
          <a:xfrm>
            <a:off x="474660" y="2095156"/>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6E32135-FBD9-5272-ED95-84EA3E82FBD1}"/>
                  </a:ext>
                </a:extLst>
              </p:cNvPr>
              <p:cNvSpPr txBox="1"/>
              <p:nvPr/>
            </p:nvSpPr>
            <p:spPr>
              <a:xfrm>
                <a:off x="1367426" y="2168197"/>
                <a:ext cx="7301914" cy="2586349"/>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mọi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mọi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6E32135-FBD9-5272-ED95-84EA3E82FBD1}"/>
                  </a:ext>
                </a:extLst>
              </p:cNvPr>
              <p:cNvSpPr txBox="1">
                <a:spLocks noRot="1" noChangeAspect="1" noMove="1" noResize="1" noEditPoints="1" noAdjustHandles="1" noChangeArrowheads="1" noChangeShapeType="1" noTextEdit="1"/>
              </p:cNvSpPr>
              <p:nvPr/>
            </p:nvSpPr>
            <p:spPr>
              <a:xfrm>
                <a:off x="1367426" y="2168197"/>
                <a:ext cx="7301914" cy="2586349"/>
              </a:xfrm>
              <a:prstGeom prst="rect">
                <a:avLst/>
              </a:prstGeom>
              <a:blipFill>
                <a:blip r:embed="rId4"/>
                <a:stretch>
                  <a:fillRect l="-835" r="-918"/>
                </a:stretch>
              </a:blipFill>
            </p:spPr>
            <p:txBody>
              <a:bodyPr/>
              <a:lstStyle/>
              <a:p>
                <a:r>
                  <a:rPr lang="en-US">
                    <a:noFill/>
                  </a:rPr>
                  <a:t> </a:t>
                </a:r>
              </a:p>
            </p:txBody>
          </p:sp>
        </mc:Fallback>
      </mc:AlternateContent>
    </p:spTree>
    <p:extLst>
      <p:ext uri="{BB962C8B-B14F-4D97-AF65-F5344CB8AC3E}">
        <p14:creationId xmlns:p14="http://schemas.microsoft.com/office/powerpoint/2010/main" val="42413248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16" name="Group 15">
            <a:extLst>
              <a:ext uri="{FF2B5EF4-FFF2-40B4-BE49-F238E27FC236}">
                <a16:creationId xmlns:a16="http://schemas.microsoft.com/office/drawing/2014/main" id="{167FE162-6429-FBD4-4B46-D6BA75FEAD45}"/>
              </a:ext>
            </a:extLst>
          </p:cNvPr>
          <p:cNvGrpSpPr/>
          <p:nvPr/>
        </p:nvGrpSpPr>
        <p:grpSpPr>
          <a:xfrm>
            <a:off x="311976" y="410285"/>
            <a:ext cx="2181355" cy="569502"/>
            <a:chOff x="1273216" y="541668"/>
            <a:chExt cx="1863524" cy="569502"/>
          </a:xfrm>
        </p:grpSpPr>
        <p:sp>
          <p:nvSpPr>
            <p:cNvPr id="17" name="Rectangle: Rounded Corners 16">
              <a:extLst>
                <a:ext uri="{FF2B5EF4-FFF2-40B4-BE49-F238E27FC236}">
                  <a16:creationId xmlns:a16="http://schemas.microsoft.com/office/drawing/2014/main" id="{522AD957-2117-9BC5-6C2D-8063ECDAEBE4}"/>
                </a:ext>
              </a:extLst>
            </p:cNvPr>
            <p:cNvSpPr/>
            <p:nvPr/>
          </p:nvSpPr>
          <p:spPr>
            <a:xfrm>
              <a:off x="1273216" y="555585"/>
              <a:ext cx="1863524" cy="55558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FDF7"/>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118EC18E-FEA0-1889-1CC6-F7506387D5BF}"/>
                </a:ext>
              </a:extLst>
            </p:cNvPr>
            <p:cNvSpPr txBox="1"/>
            <p:nvPr/>
          </p:nvSpPr>
          <p:spPr>
            <a:xfrm>
              <a:off x="1524341" y="541668"/>
              <a:ext cx="1612399"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FFFDF7"/>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a:t>
              </a:r>
              <a:r>
                <a:rPr lang="en-US" sz="2000" b="1" dirty="0">
                  <a:solidFill>
                    <a:srgbClr val="FFFDF7"/>
                  </a:solidFill>
                  <a:latin typeface="Arial" panose="020B0604020202020204" pitchFamily="34" charset="0"/>
                  <a:ea typeface="Times New Roman" panose="02020603050405020304" pitchFamily="18" charset="0"/>
                  <a:cs typeface="Times New Roman" panose="02020603050405020304" pitchFamily="18" charset="0"/>
                </a:rPr>
                <a:t>6</a:t>
              </a:r>
              <a:endParaRPr kumimoji="0" lang="en-US" sz="2000" b="0" i="0" u="none" strike="noStrike" kern="0" cap="none" spc="0" normalizeH="0" baseline="0" noProof="0" dirty="0">
                <a:ln>
                  <a:noFill/>
                </a:ln>
                <a:solidFill>
                  <a:srgbClr val="FFFDF7"/>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9CDEE39-5809-20F7-7934-DEA9CDA24820}"/>
                  </a:ext>
                </a:extLst>
              </p:cNvPr>
              <p:cNvSpPr txBox="1"/>
              <p:nvPr/>
            </p:nvSpPr>
            <p:spPr>
              <a:xfrm>
                <a:off x="2493331" y="410285"/>
                <a:ext cx="6338694" cy="1517788"/>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−9</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69CDEE39-5809-20F7-7934-DEA9CDA24820}"/>
                  </a:ext>
                </a:extLst>
              </p:cNvPr>
              <p:cNvSpPr txBox="1">
                <a:spLocks noRot="1" noChangeAspect="1" noMove="1" noResize="1" noEditPoints="1" noAdjustHandles="1" noChangeArrowheads="1" noChangeShapeType="1" noTextEdit="1"/>
              </p:cNvSpPr>
              <p:nvPr/>
            </p:nvSpPr>
            <p:spPr>
              <a:xfrm>
                <a:off x="2493331" y="410285"/>
                <a:ext cx="6338694" cy="1517788"/>
              </a:xfrm>
              <a:prstGeom prst="rect">
                <a:avLst/>
              </a:prstGeom>
              <a:blipFill>
                <a:blip r:embed="rId3"/>
                <a:stretch>
                  <a:fillRect l="-962"/>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B1978DFD-A6EF-936B-3916-4BEF3FC2BBED}"/>
              </a:ext>
            </a:extLst>
          </p:cNvPr>
          <p:cNvSpPr txBox="1"/>
          <p:nvPr/>
        </p:nvSpPr>
        <p:spPr>
          <a:xfrm>
            <a:off x="605931" y="2257163"/>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44D5ED0-8A73-5ED6-54C4-BB8C926B7FFD}"/>
                  </a:ext>
                </a:extLst>
              </p:cNvPr>
              <p:cNvSpPr txBox="1"/>
              <p:nvPr/>
            </p:nvSpPr>
            <p:spPr>
              <a:xfrm>
                <a:off x="1683445" y="2107753"/>
                <a:ext cx="6867140" cy="2533258"/>
              </a:xfrm>
              <a:prstGeom prst="rect">
                <a:avLst/>
              </a:prstGeom>
              <a:noFill/>
            </p:spPr>
            <p:txBody>
              <a:bodyPr wrap="square">
                <a:spAutoFit/>
              </a:bodyPr>
              <a:lstStyle/>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𝑥</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xác định với mọi số thực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𝑥</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xác định với mọi số thực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pPr>
                <a:r>
                  <a:rPr lang="vi-VN" sz="2000" dirty="0">
                    <a:latin typeface="Arial" panose="020B0604020202020204" pitchFamily="34" charset="0"/>
                    <a:ea typeface="Times New Roman" panose="02020603050405020304" pitchFamily="18" charset="0"/>
                  </a:rPr>
                  <a:t>b)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−9</m:t>
                            </m:r>
                          </m:den>
                        </m:f>
                      </m:e>
                    </m:rad>
                  </m:oMath>
                </a14:m>
                <a:r>
                  <a:rPr lang="vi-VN" sz="2000" dirty="0">
                    <a:latin typeface="Arial" panose="020B0604020202020204" pitchFamily="34" charset="0"/>
                    <a:ea typeface="Times New Roman" panose="02020603050405020304" pitchFamily="18" charset="0"/>
                  </a:rPr>
                  <a:t> xác định với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≠9</m:t>
                    </m:r>
                  </m:oMath>
                </a14:m>
                <a:r>
                  <a:rPr lang="vi-VN" sz="2000" dirty="0">
                    <a:latin typeface="Arial" panose="020B0604020202020204" pitchFamily="34" charset="0"/>
                    <a:ea typeface="Times New Roman" panose="02020603050405020304" pitchFamily="18" charset="0"/>
                  </a:rPr>
                  <a:t> vì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−9</m:t>
                        </m:r>
                      </m:den>
                    </m:f>
                  </m:oMath>
                </a14:m>
                <a:r>
                  <a:rPr lang="vi-VN" sz="2000" dirty="0">
                    <a:latin typeface="Arial" panose="020B0604020202020204" pitchFamily="34" charset="0"/>
                    <a:ea typeface="Times New Roman" panose="02020603050405020304" pitchFamily="18" charset="0"/>
                  </a:rPr>
                  <a:t> xác định với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≠9</m:t>
                    </m:r>
                  </m:oMath>
                </a14:m>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21" name="TextBox 20">
                <a:extLst>
                  <a:ext uri="{FF2B5EF4-FFF2-40B4-BE49-F238E27FC236}">
                    <a16:creationId xmlns:a16="http://schemas.microsoft.com/office/drawing/2014/main" id="{244D5ED0-8A73-5ED6-54C4-BB8C926B7FFD}"/>
                  </a:ext>
                </a:extLst>
              </p:cNvPr>
              <p:cNvSpPr txBox="1">
                <a:spLocks noRot="1" noChangeAspect="1" noMove="1" noResize="1" noEditPoints="1" noAdjustHandles="1" noChangeArrowheads="1" noChangeShapeType="1" noTextEdit="1"/>
              </p:cNvSpPr>
              <p:nvPr/>
            </p:nvSpPr>
            <p:spPr>
              <a:xfrm>
                <a:off x="1683445" y="2107753"/>
                <a:ext cx="6867140" cy="2533258"/>
              </a:xfrm>
              <a:prstGeom prst="rect">
                <a:avLst/>
              </a:prstGeom>
              <a:blipFill>
                <a:blip r:embed="rId4"/>
                <a:stretch>
                  <a:fillRect l="-887" r="-887"/>
                </a:stretch>
              </a:blipFill>
            </p:spPr>
            <p:txBody>
              <a:bodyPr/>
              <a:lstStyle/>
              <a:p>
                <a:r>
                  <a:rPr lang="en-US">
                    <a:noFill/>
                  </a:rPr>
                  <a:t> </a:t>
                </a:r>
              </a:p>
            </p:txBody>
          </p:sp>
        </mc:Fallback>
      </mc:AlternateContent>
      <p:pic>
        <p:nvPicPr>
          <p:cNvPr id="2" name="Picture 20">
            <a:extLst>
              <a:ext uri="{FF2B5EF4-FFF2-40B4-BE49-F238E27FC236}">
                <a16:creationId xmlns:a16="http://schemas.microsoft.com/office/drawing/2014/main" id="{78E0AE68-284F-BFF8-54E3-0DA373D68C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9779" y="4038845"/>
            <a:ext cx="864360" cy="821142"/>
          </a:xfrm>
          <a:prstGeom prst="rect">
            <a:avLst/>
          </a:prstGeom>
        </p:spPr>
      </p:pic>
    </p:spTree>
    <p:extLst>
      <p:ext uri="{BB962C8B-B14F-4D97-AF65-F5344CB8AC3E}">
        <p14:creationId xmlns:p14="http://schemas.microsoft.com/office/powerpoint/2010/main" val="30795209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20" name="TextBox 19">
            <a:extLst>
              <a:ext uri="{FF2B5EF4-FFF2-40B4-BE49-F238E27FC236}">
                <a16:creationId xmlns:a16="http://schemas.microsoft.com/office/drawing/2014/main" id="{F3DFB237-C9EC-2BA3-298E-6A40339D8BB2}"/>
              </a:ext>
            </a:extLst>
          </p:cNvPr>
          <p:cNvSpPr txBox="1"/>
          <p:nvPr/>
        </p:nvSpPr>
        <p:spPr>
          <a:xfrm>
            <a:off x="496405" y="351653"/>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8</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D561CA5-3597-35E4-6BE1-32C0796385F2}"/>
                  </a:ext>
                </a:extLst>
              </p:cNvPr>
              <p:cNvSpPr txBox="1"/>
              <p:nvPr/>
            </p:nvSpPr>
            <p:spPr>
              <a:xfrm>
                <a:off x="496404" y="351653"/>
                <a:ext cx="7933917" cy="1894493"/>
              </a:xfrm>
              <a:prstGeom prst="rect">
                <a:avLst/>
              </a:prstGeom>
              <a:noFill/>
            </p:spPr>
            <p:txBody>
              <a:bodyPr wrap="square">
                <a:spAutoFit/>
              </a:bodyPr>
              <a:lstStyle/>
              <a:p>
                <a:pPr lvl="0" algn="just">
                  <a:lnSpc>
                    <a:spcPct val="150000"/>
                  </a:lnSpc>
                  <a:spcAft>
                    <a:spcPts val="800"/>
                  </a:spcAft>
                </a:pP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thức</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h</m:t>
                    </m:r>
                    <m:r>
                      <a:rPr lang="en-US" sz="2000" i="1">
                        <a:latin typeface="Cambria Math" panose="02040503050406030204" pitchFamily="18" charset="0"/>
                        <a:ea typeface="Times New Roman" panose="02020603050405020304" pitchFamily="18" charset="0"/>
                        <a:cs typeface="Arial" panose="020B0604020202020204" pitchFamily="34" charset="0"/>
                      </a:rPr>
                      <m:t>=0,4 . </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biểu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diễn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mối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liên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hệ</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giữa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cân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nặng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𝑘𝑔</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cao</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h</m:t>
                    </m:r>
                  </m:oMath>
                </a14:m>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con </a:t>
                </a:r>
                <a:r>
                  <a:rPr lang="en-US" sz="2000" dirty="0" err="1">
                    <a:latin typeface="Arial" panose="020B0604020202020204" pitchFamily="34" charset="0"/>
                    <a:ea typeface="Times New Roman" panose="02020603050405020304" pitchFamily="18" charset="0"/>
                  </a:rPr>
                  <a:t>hươu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cao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cổ</a:t>
                </a:r>
                <a:r>
                  <a:rPr lang="en-US" sz="2000" dirty="0">
                    <a:latin typeface="Arial" panose="020B0604020202020204" pitchFamily="34" charset="0"/>
                    <a:ea typeface="Times New Roman" panose="02020603050405020304" pitchFamily="18" charset="0"/>
                  </a:rPr>
                  <a:t> ở </a:t>
                </a:r>
                <a:r>
                  <a:rPr lang="en-US" sz="2000" dirty="0" err="1">
                    <a:latin typeface="Arial" panose="020B0604020202020204" pitchFamily="34" charset="0"/>
                    <a:ea typeface="Times New Roman" panose="02020603050405020304" pitchFamily="18" charset="0"/>
                  </a:rPr>
                  <a:t>tuổi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trưởng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thành</a:t>
                </a:r>
                <a:r>
                  <a:rPr lang="en-US" sz="2000" dirty="0">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Nguồn</a:t>
                </a:r>
                <a:r>
                  <a:rPr lang="en-US" sz="2000" i="1" dirty="0">
                    <a:latin typeface="Arial" panose="020B0604020202020204" pitchFamily="34" charset="0"/>
                    <a:ea typeface="Times New Roman" panose="02020603050405020304" pitchFamily="18" charset="0"/>
                  </a:rPr>
                  <a:t>:</a:t>
                </a:r>
                <a:r>
                  <a:rPr lang="en-US" sz="2000" dirty="0">
                    <a:latin typeface="Arial" panose="020B0604020202020204" pitchFamily="34" charset="0"/>
                    <a:ea typeface="Times New Roman" panose="02020603050405020304" pitchFamily="18" charset="0"/>
                  </a:rPr>
                  <a:t> </a:t>
                </a:r>
                <a:r>
                  <a:rPr lang="en-US" sz="2000" i="1" dirty="0">
                    <a:latin typeface="Arial" panose="020B0604020202020204" pitchFamily="34" charset="0"/>
                    <a:ea typeface="Times New Roman" panose="02020603050405020304" pitchFamily="18" charset="0"/>
                  </a:rPr>
                  <a:t>Math for Real Life: Teaching Practical Uses for Algebra, Geometry and Trigonometry, Jim Libby, </a:t>
                </a:r>
                <a:r>
                  <a:rPr lang="en-US" sz="2000" i="1" dirty="0" err="1">
                    <a:latin typeface="Arial" panose="020B0604020202020204" pitchFamily="34" charset="0"/>
                    <a:ea typeface="Times New Roman" panose="02020603050405020304" pitchFamily="18" charset="0"/>
                  </a:rPr>
                  <a:t>năm</a:t>
                </a:r>
                <a:r>
                  <a:rPr lang="en-US" sz="2000" i="1" dirty="0">
                    <a:latin typeface="Arial" panose="020B0604020202020204" pitchFamily="34" charset="0"/>
                    <a:ea typeface="Times New Roman" panose="02020603050405020304" pitchFamily="18" charset="0"/>
                  </a:rPr>
                  <a:t> 2017</a:t>
                </a:r>
                <a:r>
                  <a:rPr lang="en-US" sz="2000" dirty="0">
                    <a:latin typeface="Arial" panose="020B0604020202020204" pitchFamily="34" charset="0"/>
                    <a:ea typeface="Times New Roman" panose="02020603050405020304" pitchFamily="18" charset="0"/>
                  </a:rPr>
                  <a:t>).</a:t>
                </a:r>
                <a:endPar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21" name="TextBox 20">
                <a:extLst>
                  <a:ext uri="{FF2B5EF4-FFF2-40B4-BE49-F238E27FC236}">
                    <a16:creationId xmlns:a16="http://schemas.microsoft.com/office/drawing/2014/main" id="{DD561CA5-3597-35E4-6BE1-32C0796385F2}"/>
                  </a:ext>
                </a:extLst>
              </p:cNvPr>
              <p:cNvSpPr txBox="1">
                <a:spLocks noRot="1" noChangeAspect="1" noMove="1" noResize="1" noEditPoints="1" noAdjustHandles="1" noChangeArrowheads="1" noChangeShapeType="1" noTextEdit="1"/>
              </p:cNvSpPr>
              <p:nvPr/>
            </p:nvSpPr>
            <p:spPr>
              <a:xfrm>
                <a:off x="496404" y="351653"/>
                <a:ext cx="7933917" cy="1894493"/>
              </a:xfrm>
              <a:prstGeom prst="rect">
                <a:avLst/>
              </a:prstGeom>
              <a:blipFill>
                <a:blip r:embed="rId3"/>
                <a:stretch>
                  <a:fillRect l="-768" r="-768"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6E61F44-B967-64EA-A479-57E9DE31C6E7}"/>
                  </a:ext>
                </a:extLst>
              </p:cNvPr>
              <p:cNvSpPr txBox="1"/>
              <p:nvPr/>
            </p:nvSpPr>
            <p:spPr>
              <a:xfrm>
                <a:off x="384892" y="2246146"/>
                <a:ext cx="6540694" cy="2041585"/>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hươu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cổ</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cân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nặng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180 </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𝑘𝑔</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thì</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bao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nhiêu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mét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2000" kern="100">
                    <a:effectLst/>
                    <a:latin typeface="Arial" panose="020B0604020202020204" pitchFamily="34" charset="0"/>
                    <a:ea typeface="Times New Roman" panose="02020603050405020304" pitchFamily="18" charset="0"/>
                    <a:cs typeface="Times New Roman" panose="02020603050405020304" pitchFamily="18" charset="0"/>
                  </a:rPr>
                  <a:t> tròn kết quả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hươu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cổ</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2,56 </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𝑚</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thì</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nặng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bao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nhiêu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kilôgam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6E61F44-B967-64EA-A479-57E9DE31C6E7}"/>
                  </a:ext>
                </a:extLst>
              </p:cNvPr>
              <p:cNvSpPr txBox="1">
                <a:spLocks noRot="1" noChangeAspect="1" noMove="1" noResize="1" noEditPoints="1" noAdjustHandles="1" noChangeArrowheads="1" noChangeShapeType="1" noTextEdit="1"/>
              </p:cNvSpPr>
              <p:nvPr/>
            </p:nvSpPr>
            <p:spPr>
              <a:xfrm>
                <a:off x="384892" y="2246146"/>
                <a:ext cx="6540694" cy="2041585"/>
              </a:xfrm>
              <a:prstGeom prst="rect">
                <a:avLst/>
              </a:prstGeom>
              <a:blipFill>
                <a:blip r:embed="rId4"/>
                <a:stretch>
                  <a:fillRect l="-932" r="-1025" b="-1791"/>
                </a:stretch>
              </a:blipFill>
            </p:spPr>
            <p:txBody>
              <a:bodyPr/>
              <a:lstStyle/>
              <a:p>
                <a:r>
                  <a:rPr lang="en-US">
                    <a:noFill/>
                  </a:rPr>
                  <a:t> </a:t>
                </a:r>
              </a:p>
            </p:txBody>
          </p:sp>
        </mc:Fallback>
      </mc:AlternateContent>
      <p:sp>
        <p:nvSpPr>
          <p:cNvPr id="5" name="Freeform 2">
            <a:extLst>
              <a:ext uri="{FF2B5EF4-FFF2-40B4-BE49-F238E27FC236}">
                <a16:creationId xmlns:a16="http://schemas.microsoft.com/office/drawing/2014/main" id="{19A54C31-407A-0F28-E66D-7588AAB24D12}"/>
              </a:ext>
            </a:extLst>
          </p:cNvPr>
          <p:cNvSpPr/>
          <p:nvPr/>
        </p:nvSpPr>
        <p:spPr>
          <a:xfrm>
            <a:off x="7095832" y="2393480"/>
            <a:ext cx="1334489" cy="2297151"/>
          </a:xfrm>
          <a:custGeom>
            <a:avLst/>
            <a:gdLst/>
            <a:ahLst/>
            <a:cxnLst/>
            <a:rect l="l" t="t" r="r" b="b"/>
            <a:pathLst>
              <a:path w="4186809" h="8229600">
                <a:moveTo>
                  <a:pt x="0" y="0"/>
                </a:moveTo>
                <a:lnTo>
                  <a:pt x="4186809" y="0"/>
                </a:lnTo>
                <a:lnTo>
                  <a:pt x="4186809"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410847687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22" name="TextBox 21">
            <a:extLst>
              <a:ext uri="{FF2B5EF4-FFF2-40B4-BE49-F238E27FC236}">
                <a16:creationId xmlns:a16="http://schemas.microsoft.com/office/drawing/2014/main" id="{E1765392-4E6F-7A25-D519-99DADB5EA058}"/>
              </a:ext>
            </a:extLst>
          </p:cNvPr>
          <p:cNvSpPr txBox="1"/>
          <p:nvPr/>
        </p:nvSpPr>
        <p:spPr>
          <a:xfrm>
            <a:off x="497006" y="315940"/>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31CAF6B-1A80-351B-D1F2-5384049810DC}"/>
                  </a:ext>
                </a:extLst>
              </p:cNvPr>
              <p:cNvSpPr txBox="1"/>
              <p:nvPr/>
            </p:nvSpPr>
            <p:spPr>
              <a:xfrm>
                <a:off x="458755" y="315940"/>
                <a:ext cx="7447460" cy="4511620"/>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=180 (</m:t>
                    </m:r>
                    <m:r>
                      <a:rPr lang="en-US" sz="2000" i="1" kern="100">
                        <a:latin typeface="Cambria Math" panose="02040503050406030204" pitchFamily="18" charset="0"/>
                        <a:ea typeface="Times New Roman" panose="02020603050405020304" pitchFamily="18" charset="0"/>
                        <a:cs typeface="Arial" panose="020B0604020202020204" pitchFamily="34" charset="0"/>
                      </a:rPr>
                      <m:t>𝑘𝑔</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hươu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cổ</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h</m:t>
                      </m:r>
                      <m:r>
                        <a:rPr lang="en-US" sz="2000" i="1" kern="100">
                          <a:latin typeface="Cambria Math" panose="02040503050406030204" pitchFamily="18" charset="0"/>
                          <a:ea typeface="Times New Roman" panose="02020603050405020304" pitchFamily="18" charset="0"/>
                          <a:cs typeface="Arial" panose="020B0604020202020204" pitchFamily="34" charset="0"/>
                        </a:rPr>
                        <m:t>=0,4 . </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180</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≈2,26 (</m:t>
                      </m:r>
                      <m:r>
                        <a:rPr lang="en-US" sz="2000" i="1" kern="100">
                          <a:latin typeface="Cambria Math" panose="02040503050406030204" pitchFamily="18" charset="0"/>
                          <a:ea typeface="Times New Roman" panose="02020603050405020304" pitchFamily="18" charset="0"/>
                          <a:cs typeface="Arial" panose="020B0604020202020204" pitchFamily="34" charset="0"/>
                        </a:rPr>
                        <m:t>𝑚</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Vậy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hươu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cổ</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khoảng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2,26 </m:t>
                    </m:r>
                    <m:r>
                      <a:rPr lang="en-US" sz="2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Với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h</m:t>
                    </m:r>
                    <m:r>
                      <a:rPr lang="pt-BR" sz="2000" i="1" kern="100">
                        <a:latin typeface="Cambria Math" panose="02040503050406030204" pitchFamily="18" charset="0"/>
                        <a:ea typeface="Times New Roman" panose="02020603050405020304" pitchFamily="18" charset="0"/>
                        <a:cs typeface="Arial" panose="020B0604020202020204" pitchFamily="34" charset="0"/>
                      </a:rPr>
                      <m:t>=2,56 (</m:t>
                    </m:r>
                    <m:r>
                      <a:rPr lang="en-US" sz="2000" i="1" kern="100">
                        <a:latin typeface="Cambria Math" panose="02040503050406030204" pitchFamily="18" charset="0"/>
                        <a:ea typeface="Times New Roman" panose="02020603050405020304" pitchFamily="18" charset="0"/>
                        <a:cs typeface="Arial" panose="020B0604020202020204" pitchFamily="34" charset="0"/>
                      </a:rPr>
                      <m:t>𝑚</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ta có:</a:t>
                </a:r>
                <a:r>
                  <a:rPr lang="en-US" sz="2000" kern="1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2,56=0,4 . </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en-US" sz="2000" kern="100" dirty="0">
                    <a:ea typeface="Times New Roman" panose="02020603050405020304" pitchFamily="18" charset="0"/>
                    <a:cs typeface="Arial" panose="020B0604020202020204" pitchFamily="34" charset="0"/>
                  </a:rPr>
                  <a:t>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=6,4</m:t>
                    </m:r>
                  </m:oMath>
                </a14:m>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pt-BR" sz="2000" kern="100" dirty="0">
                    <a:ea typeface="Times New Roman" panose="02020603050405020304" pitchFamily="18" charset="0"/>
                    <a:cs typeface="Arial" panose="020B0604020202020204" pitchFamily="34"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6,4</m:t>
                            </m:r>
                          </m:e>
                        </m:d>
                      </m:e>
                      <m:sup>
                        <m:r>
                          <a:rPr lang="pt-BR" sz="2000" i="1" kern="100">
                            <a:latin typeface="Cambria Math" panose="02040503050406030204" pitchFamily="18" charset="0"/>
                            <a:ea typeface="Times New Roman" panose="02020603050405020304" pitchFamily="18" charset="0"/>
                            <a:cs typeface="Arial" panose="020B0604020202020204" pitchFamily="34" charset="0"/>
                          </a:rPr>
                          <m:t>3</m:t>
                        </m:r>
                      </m:sup>
                    </m:sSup>
                  </m:oMath>
                </a14:m>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pt-BR" sz="2000" kern="100" dirty="0">
                    <a:ea typeface="Times New Roman" panose="02020603050405020304" pitchFamily="18" charset="0"/>
                    <a:cs typeface="Arial" panose="020B0604020202020204" pitchFamily="34"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=262,144</m:t>
                    </m:r>
                  </m:oMath>
                </a14:m>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pt-BR" sz="2000" dirty="0"/>
                  <a:t>     Vậy cân nặng của con hươu cao cổ là khoảng </a:t>
                </a:r>
                <a14:m>
                  <m:oMath xmlns:m="http://schemas.openxmlformats.org/officeDocument/2006/math">
                    <m:r>
                      <a:rPr lang="pt-BR" sz="2000" i="1">
                        <a:latin typeface="Cambria Math" panose="02040503050406030204" pitchFamily="18" charset="0"/>
                      </a:rPr>
                      <m:t>262 </m:t>
                    </m:r>
                    <m:r>
                      <a:rPr lang="pt-BR" sz="2000" i="1">
                        <a:latin typeface="Cambria Math" panose="02040503050406030204" pitchFamily="18" charset="0"/>
                      </a:rPr>
                      <m:t>𝑘𝑔</m:t>
                    </m:r>
                  </m:oMath>
                </a14:m>
                <a:endParaRPr lang="en-US" sz="2000" dirty="0"/>
              </a:p>
            </p:txBody>
          </p:sp>
        </mc:Choice>
        <mc:Fallback xmlns="">
          <p:sp>
            <p:nvSpPr>
              <p:cNvPr id="23" name="TextBox 22">
                <a:extLst>
                  <a:ext uri="{FF2B5EF4-FFF2-40B4-BE49-F238E27FC236}">
                    <a16:creationId xmlns:a16="http://schemas.microsoft.com/office/drawing/2014/main" id="{A31CAF6B-1A80-351B-D1F2-5384049810DC}"/>
                  </a:ext>
                </a:extLst>
              </p:cNvPr>
              <p:cNvSpPr txBox="1">
                <a:spLocks noRot="1" noChangeAspect="1" noMove="1" noResize="1" noEditPoints="1" noAdjustHandles="1" noChangeArrowheads="1" noChangeShapeType="1" noTextEdit="1"/>
              </p:cNvSpPr>
              <p:nvPr/>
            </p:nvSpPr>
            <p:spPr>
              <a:xfrm>
                <a:off x="458755" y="315940"/>
                <a:ext cx="7447460" cy="4511620"/>
              </a:xfrm>
              <a:prstGeom prst="rect">
                <a:avLst/>
              </a:prstGeom>
              <a:blipFill>
                <a:blip r:embed="rId3"/>
                <a:stretch>
                  <a:fillRect l="-818" b="-1486"/>
                </a:stretch>
              </a:blipFill>
            </p:spPr>
            <p:txBody>
              <a:bodyPr/>
              <a:lstStyle/>
              <a:p>
                <a:r>
                  <a:rPr lang="en-US">
                    <a:noFill/>
                  </a:rPr>
                  <a:t> </a:t>
                </a:r>
              </a:p>
            </p:txBody>
          </p:sp>
        </mc:Fallback>
      </mc:AlternateContent>
      <p:sp>
        <p:nvSpPr>
          <p:cNvPr id="2" name="Freeform 2">
            <a:extLst>
              <a:ext uri="{FF2B5EF4-FFF2-40B4-BE49-F238E27FC236}">
                <a16:creationId xmlns:a16="http://schemas.microsoft.com/office/drawing/2014/main" id="{327C6E96-D89A-3C54-2AC0-32E40AA7ECE7}"/>
              </a:ext>
            </a:extLst>
          </p:cNvPr>
          <p:cNvSpPr/>
          <p:nvPr/>
        </p:nvSpPr>
        <p:spPr>
          <a:xfrm>
            <a:off x="7146938" y="2502003"/>
            <a:ext cx="1334489" cy="2297151"/>
          </a:xfrm>
          <a:custGeom>
            <a:avLst/>
            <a:gdLst/>
            <a:ahLst/>
            <a:cxnLst/>
            <a:rect l="l" t="t" r="r" b="b"/>
            <a:pathLst>
              <a:path w="4186809" h="8229600">
                <a:moveTo>
                  <a:pt x="0" y="0"/>
                </a:moveTo>
                <a:lnTo>
                  <a:pt x="4186809" y="0"/>
                </a:lnTo>
                <a:lnTo>
                  <a:pt x="418680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8088724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pSp>
        <p:nvGrpSpPr>
          <p:cNvPr id="406" name="Google Shape;406;p35"/>
          <p:cNvGrpSpPr/>
          <p:nvPr/>
        </p:nvGrpSpPr>
        <p:grpSpPr>
          <a:xfrm>
            <a:off x="294218" y="2883707"/>
            <a:ext cx="2263494" cy="1975397"/>
            <a:chOff x="881150" y="1202700"/>
            <a:chExt cx="2839072" cy="2738101"/>
          </a:xfrm>
        </p:grpSpPr>
        <p:sp>
          <p:nvSpPr>
            <p:cNvPr id="407" name="Google Shape;407;p35"/>
            <p:cNvSpPr/>
            <p:nvPr/>
          </p:nvSpPr>
          <p:spPr>
            <a:xfrm>
              <a:off x="1076745" y="3746690"/>
              <a:ext cx="563321" cy="183119"/>
            </a:xfrm>
            <a:custGeom>
              <a:avLst/>
              <a:gdLst/>
              <a:ahLst/>
              <a:cxnLst/>
              <a:rect l="l" t="t" r="r" b="b"/>
              <a:pathLst>
                <a:path w="37561" h="12210" extrusionOk="0">
                  <a:moveTo>
                    <a:pt x="0" y="1"/>
                  </a:moveTo>
                  <a:lnTo>
                    <a:pt x="0" y="12209"/>
                  </a:lnTo>
                  <a:lnTo>
                    <a:pt x="37560" y="12209"/>
                  </a:lnTo>
                  <a:lnTo>
                    <a:pt x="37560"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1052736" y="3695163"/>
              <a:ext cx="606844" cy="51546"/>
            </a:xfrm>
            <a:custGeom>
              <a:avLst/>
              <a:gdLst/>
              <a:ahLst/>
              <a:cxnLst/>
              <a:rect l="l" t="t" r="r" b="b"/>
              <a:pathLst>
                <a:path w="40463" h="3437" extrusionOk="0">
                  <a:moveTo>
                    <a:pt x="0" y="1"/>
                  </a:moveTo>
                  <a:lnTo>
                    <a:pt x="0" y="3437"/>
                  </a:lnTo>
                  <a:lnTo>
                    <a:pt x="40462" y="3437"/>
                  </a:lnTo>
                  <a:lnTo>
                    <a:pt x="4046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1344366" y="3695163"/>
              <a:ext cx="315187" cy="234651"/>
            </a:xfrm>
            <a:custGeom>
              <a:avLst/>
              <a:gdLst/>
              <a:ahLst/>
              <a:cxnLst/>
              <a:rect l="l" t="t" r="r" b="b"/>
              <a:pathLst>
                <a:path w="21016" h="15646" extrusionOk="0">
                  <a:moveTo>
                    <a:pt x="0" y="1"/>
                  </a:moveTo>
                  <a:lnTo>
                    <a:pt x="0" y="3103"/>
                  </a:lnTo>
                  <a:lnTo>
                    <a:pt x="801" y="15645"/>
                  </a:lnTo>
                  <a:lnTo>
                    <a:pt x="19714" y="15645"/>
                  </a:lnTo>
                  <a:lnTo>
                    <a:pt x="19714" y="3437"/>
                  </a:lnTo>
                  <a:lnTo>
                    <a:pt x="21015" y="3437"/>
                  </a:lnTo>
                  <a:lnTo>
                    <a:pt x="2101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1155279" y="3776202"/>
              <a:ext cx="114071" cy="27535"/>
            </a:xfrm>
            <a:custGeom>
              <a:avLst/>
              <a:gdLst/>
              <a:ahLst/>
              <a:cxnLst/>
              <a:rect l="l" t="t" r="r" b="b"/>
              <a:pathLst>
                <a:path w="7606" h="1836" extrusionOk="0">
                  <a:moveTo>
                    <a:pt x="0" y="1"/>
                  </a:moveTo>
                  <a:lnTo>
                    <a:pt x="0" y="1835"/>
                  </a:lnTo>
                  <a:lnTo>
                    <a:pt x="7606" y="1835"/>
                  </a:lnTo>
                  <a:lnTo>
                    <a:pt x="7606"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1140763" y="3838241"/>
              <a:ext cx="146601" cy="58040"/>
            </a:xfrm>
            <a:custGeom>
              <a:avLst/>
              <a:gdLst/>
              <a:ahLst/>
              <a:cxnLst/>
              <a:rect l="l" t="t" r="r" b="b"/>
              <a:pathLst>
                <a:path w="9775" h="3870" extrusionOk="0">
                  <a:moveTo>
                    <a:pt x="1" y="0"/>
                  </a:moveTo>
                  <a:lnTo>
                    <a:pt x="1" y="3870"/>
                  </a:lnTo>
                  <a:lnTo>
                    <a:pt x="9775" y="3870"/>
                  </a:lnTo>
                  <a:lnTo>
                    <a:pt x="9775"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a:off x="1163272" y="3512092"/>
              <a:ext cx="563336" cy="183614"/>
            </a:xfrm>
            <a:custGeom>
              <a:avLst/>
              <a:gdLst/>
              <a:ahLst/>
              <a:cxnLst/>
              <a:rect l="l" t="t" r="r" b="b"/>
              <a:pathLst>
                <a:path w="37562" h="12243" extrusionOk="0">
                  <a:moveTo>
                    <a:pt x="1" y="0"/>
                  </a:moveTo>
                  <a:lnTo>
                    <a:pt x="1" y="12242"/>
                  </a:lnTo>
                  <a:lnTo>
                    <a:pt x="37561" y="12242"/>
                  </a:lnTo>
                  <a:lnTo>
                    <a:pt x="37561"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a:off x="1139773" y="3461060"/>
              <a:ext cx="606844" cy="51051"/>
            </a:xfrm>
            <a:custGeom>
              <a:avLst/>
              <a:gdLst/>
              <a:ahLst/>
              <a:cxnLst/>
              <a:rect l="l" t="t" r="r" b="b"/>
              <a:pathLst>
                <a:path w="40463" h="3404" extrusionOk="0">
                  <a:moveTo>
                    <a:pt x="0" y="1"/>
                  </a:moveTo>
                  <a:lnTo>
                    <a:pt x="0" y="3403"/>
                  </a:lnTo>
                  <a:lnTo>
                    <a:pt x="40462" y="3403"/>
                  </a:lnTo>
                  <a:lnTo>
                    <a:pt x="4046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1431403" y="3461060"/>
              <a:ext cx="315187" cy="234651"/>
            </a:xfrm>
            <a:custGeom>
              <a:avLst/>
              <a:gdLst/>
              <a:ahLst/>
              <a:cxnLst/>
              <a:rect l="l" t="t" r="r" b="b"/>
              <a:pathLst>
                <a:path w="21016" h="15646" extrusionOk="0">
                  <a:moveTo>
                    <a:pt x="0" y="1"/>
                  </a:moveTo>
                  <a:lnTo>
                    <a:pt x="0" y="3103"/>
                  </a:lnTo>
                  <a:lnTo>
                    <a:pt x="768" y="15645"/>
                  </a:lnTo>
                  <a:lnTo>
                    <a:pt x="19681" y="15645"/>
                  </a:lnTo>
                  <a:lnTo>
                    <a:pt x="19681" y="3403"/>
                  </a:lnTo>
                  <a:lnTo>
                    <a:pt x="21015" y="3403"/>
                  </a:lnTo>
                  <a:lnTo>
                    <a:pt x="2101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1241822" y="3541604"/>
              <a:ext cx="114566" cy="28030"/>
            </a:xfrm>
            <a:custGeom>
              <a:avLst/>
              <a:gdLst/>
              <a:ahLst/>
              <a:cxnLst/>
              <a:rect l="l" t="t" r="r" b="b"/>
              <a:pathLst>
                <a:path w="7639" h="1869" extrusionOk="0">
                  <a:moveTo>
                    <a:pt x="0" y="0"/>
                  </a:moveTo>
                  <a:lnTo>
                    <a:pt x="0" y="1868"/>
                  </a:lnTo>
                  <a:lnTo>
                    <a:pt x="7639" y="1868"/>
                  </a:lnTo>
                  <a:lnTo>
                    <a:pt x="7639"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1227306" y="3603628"/>
              <a:ext cx="146601" cy="58550"/>
            </a:xfrm>
            <a:custGeom>
              <a:avLst/>
              <a:gdLst/>
              <a:ahLst/>
              <a:cxnLst/>
              <a:rect l="l" t="t" r="r" b="b"/>
              <a:pathLst>
                <a:path w="9775" h="3904" extrusionOk="0">
                  <a:moveTo>
                    <a:pt x="1" y="1"/>
                  </a:moveTo>
                  <a:lnTo>
                    <a:pt x="1" y="3903"/>
                  </a:lnTo>
                  <a:lnTo>
                    <a:pt x="9774" y="3903"/>
                  </a:lnTo>
                  <a:lnTo>
                    <a:pt x="9774"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3411808" y="3463534"/>
              <a:ext cx="164598" cy="99703"/>
            </a:xfrm>
            <a:custGeom>
              <a:avLst/>
              <a:gdLst/>
              <a:ahLst/>
              <a:cxnLst/>
              <a:rect l="l" t="t" r="r" b="b"/>
              <a:pathLst>
                <a:path w="10975" h="6648" extrusionOk="0">
                  <a:moveTo>
                    <a:pt x="5798" y="0"/>
                  </a:moveTo>
                  <a:cubicBezTo>
                    <a:pt x="4518" y="0"/>
                    <a:pt x="3245" y="283"/>
                    <a:pt x="2068" y="836"/>
                  </a:cubicBezTo>
                  <a:cubicBezTo>
                    <a:pt x="1101" y="1337"/>
                    <a:pt x="401" y="2271"/>
                    <a:pt x="234" y="3372"/>
                  </a:cubicBezTo>
                  <a:cubicBezTo>
                    <a:pt x="0" y="4139"/>
                    <a:pt x="67" y="4973"/>
                    <a:pt x="434" y="5707"/>
                  </a:cubicBezTo>
                  <a:cubicBezTo>
                    <a:pt x="770" y="6294"/>
                    <a:pt x="1411" y="6647"/>
                    <a:pt x="2081" y="6647"/>
                  </a:cubicBezTo>
                  <a:cubicBezTo>
                    <a:pt x="2210" y="6647"/>
                    <a:pt x="2340" y="6634"/>
                    <a:pt x="2469" y="6607"/>
                  </a:cubicBezTo>
                  <a:cubicBezTo>
                    <a:pt x="3269" y="6374"/>
                    <a:pt x="3703" y="5540"/>
                    <a:pt x="4337" y="5040"/>
                  </a:cubicBezTo>
                  <a:cubicBezTo>
                    <a:pt x="5049" y="4531"/>
                    <a:pt x="5909" y="4432"/>
                    <a:pt x="6798" y="4432"/>
                  </a:cubicBezTo>
                  <a:cubicBezTo>
                    <a:pt x="7367" y="4432"/>
                    <a:pt x="7947" y="4472"/>
                    <a:pt x="8506" y="4472"/>
                  </a:cubicBezTo>
                  <a:cubicBezTo>
                    <a:pt x="8566" y="4476"/>
                    <a:pt x="8625" y="4477"/>
                    <a:pt x="8685" y="4477"/>
                  </a:cubicBezTo>
                  <a:cubicBezTo>
                    <a:pt x="9225" y="4477"/>
                    <a:pt x="9757" y="4339"/>
                    <a:pt x="10208" y="4039"/>
                  </a:cubicBezTo>
                  <a:cubicBezTo>
                    <a:pt x="10975" y="3405"/>
                    <a:pt x="10841" y="2104"/>
                    <a:pt x="10174" y="1370"/>
                  </a:cubicBezTo>
                  <a:cubicBezTo>
                    <a:pt x="9507" y="636"/>
                    <a:pt x="8473" y="336"/>
                    <a:pt x="7506" y="169"/>
                  </a:cubicBezTo>
                  <a:cubicBezTo>
                    <a:pt x="6940" y="56"/>
                    <a:pt x="6369" y="0"/>
                    <a:pt x="579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3372293" y="3143234"/>
              <a:ext cx="121075" cy="237605"/>
            </a:xfrm>
            <a:custGeom>
              <a:avLst/>
              <a:gdLst/>
              <a:ahLst/>
              <a:cxnLst/>
              <a:rect l="l" t="t" r="r" b="b"/>
              <a:pathLst>
                <a:path w="8073" h="15843" extrusionOk="0">
                  <a:moveTo>
                    <a:pt x="4515" y="1"/>
                  </a:moveTo>
                  <a:cubicBezTo>
                    <a:pt x="4356" y="1"/>
                    <a:pt x="4195" y="16"/>
                    <a:pt x="4036" y="46"/>
                  </a:cubicBezTo>
                  <a:cubicBezTo>
                    <a:pt x="3069" y="313"/>
                    <a:pt x="2435" y="1281"/>
                    <a:pt x="2002" y="2181"/>
                  </a:cubicBezTo>
                  <a:cubicBezTo>
                    <a:pt x="701" y="4916"/>
                    <a:pt x="0" y="7885"/>
                    <a:pt x="0" y="10887"/>
                  </a:cubicBezTo>
                  <a:cubicBezTo>
                    <a:pt x="0" y="12288"/>
                    <a:pt x="167" y="13756"/>
                    <a:pt x="934" y="14924"/>
                  </a:cubicBezTo>
                  <a:cubicBezTo>
                    <a:pt x="1411" y="15585"/>
                    <a:pt x="2079" y="15842"/>
                    <a:pt x="2749" y="15842"/>
                  </a:cubicBezTo>
                  <a:cubicBezTo>
                    <a:pt x="3533" y="15842"/>
                    <a:pt x="4318" y="15491"/>
                    <a:pt x="4804" y="15024"/>
                  </a:cubicBezTo>
                  <a:cubicBezTo>
                    <a:pt x="5738" y="14123"/>
                    <a:pt x="6104" y="12855"/>
                    <a:pt x="6471" y="11655"/>
                  </a:cubicBezTo>
                  <a:cubicBezTo>
                    <a:pt x="7272" y="8886"/>
                    <a:pt x="8073" y="5951"/>
                    <a:pt x="7472" y="3149"/>
                  </a:cubicBezTo>
                  <a:cubicBezTo>
                    <a:pt x="7305" y="2281"/>
                    <a:pt x="6938" y="1481"/>
                    <a:pt x="6371" y="814"/>
                  </a:cubicBezTo>
                  <a:cubicBezTo>
                    <a:pt x="5908" y="296"/>
                    <a:pt x="5223" y="1"/>
                    <a:pt x="4515"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3166696" y="3212381"/>
              <a:ext cx="197532" cy="196377"/>
            </a:xfrm>
            <a:custGeom>
              <a:avLst/>
              <a:gdLst/>
              <a:ahLst/>
              <a:cxnLst/>
              <a:rect l="l" t="t" r="r" b="b"/>
              <a:pathLst>
                <a:path w="13171" h="13094" extrusionOk="0">
                  <a:moveTo>
                    <a:pt x="2700" y="0"/>
                  </a:moveTo>
                  <a:cubicBezTo>
                    <a:pt x="2623" y="0"/>
                    <a:pt x="2546" y="2"/>
                    <a:pt x="2469" y="5"/>
                  </a:cubicBezTo>
                  <a:cubicBezTo>
                    <a:pt x="1668" y="39"/>
                    <a:pt x="934" y="506"/>
                    <a:pt x="534" y="1173"/>
                  </a:cubicBezTo>
                  <a:cubicBezTo>
                    <a:pt x="0" y="2207"/>
                    <a:pt x="501" y="3441"/>
                    <a:pt x="1068" y="4475"/>
                  </a:cubicBezTo>
                  <a:cubicBezTo>
                    <a:pt x="2068" y="6243"/>
                    <a:pt x="3169" y="7944"/>
                    <a:pt x="4437" y="9579"/>
                  </a:cubicBezTo>
                  <a:cubicBezTo>
                    <a:pt x="5438" y="10880"/>
                    <a:pt x="6572" y="12147"/>
                    <a:pt x="8106" y="12714"/>
                  </a:cubicBezTo>
                  <a:cubicBezTo>
                    <a:pt x="8733" y="12960"/>
                    <a:pt x="9370" y="13093"/>
                    <a:pt x="9960" y="13093"/>
                  </a:cubicBezTo>
                  <a:cubicBezTo>
                    <a:pt x="10735" y="13093"/>
                    <a:pt x="11427" y="12862"/>
                    <a:pt x="11903" y="12348"/>
                  </a:cubicBezTo>
                  <a:lnTo>
                    <a:pt x="11903" y="12348"/>
                  </a:lnTo>
                  <a:lnTo>
                    <a:pt x="11875" y="12381"/>
                  </a:lnTo>
                  <a:cubicBezTo>
                    <a:pt x="11885" y="12369"/>
                    <a:pt x="11895" y="12358"/>
                    <a:pt x="11904" y="12347"/>
                  </a:cubicBezTo>
                  <a:lnTo>
                    <a:pt x="11904" y="12347"/>
                  </a:lnTo>
                  <a:cubicBezTo>
                    <a:pt x="11952" y="12294"/>
                    <a:pt x="11999" y="12239"/>
                    <a:pt x="12042" y="12181"/>
                  </a:cubicBezTo>
                  <a:lnTo>
                    <a:pt x="12042" y="12181"/>
                  </a:lnTo>
                  <a:lnTo>
                    <a:pt x="11915" y="12334"/>
                  </a:lnTo>
                  <a:lnTo>
                    <a:pt x="11915" y="12334"/>
                  </a:lnTo>
                  <a:cubicBezTo>
                    <a:pt x="12981" y="11034"/>
                    <a:pt x="13171" y="9159"/>
                    <a:pt x="12709" y="7544"/>
                  </a:cubicBezTo>
                  <a:cubicBezTo>
                    <a:pt x="12176" y="5943"/>
                    <a:pt x="11175" y="4508"/>
                    <a:pt x="9874" y="3408"/>
                  </a:cubicBezTo>
                  <a:cubicBezTo>
                    <a:pt x="8373" y="2073"/>
                    <a:pt x="6638" y="1073"/>
                    <a:pt x="4770" y="406"/>
                  </a:cubicBezTo>
                  <a:cubicBezTo>
                    <a:pt x="4110" y="135"/>
                    <a:pt x="3395" y="0"/>
                    <a:pt x="270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3385295" y="3493707"/>
              <a:ext cx="113081" cy="198492"/>
            </a:xfrm>
            <a:custGeom>
              <a:avLst/>
              <a:gdLst/>
              <a:ahLst/>
              <a:cxnLst/>
              <a:rect l="l" t="t" r="r" b="b"/>
              <a:pathLst>
                <a:path w="7540" h="13235" extrusionOk="0">
                  <a:moveTo>
                    <a:pt x="7193" y="0"/>
                  </a:moveTo>
                  <a:cubicBezTo>
                    <a:pt x="7080" y="0"/>
                    <a:pt x="6972" y="9"/>
                    <a:pt x="6872" y="25"/>
                  </a:cubicBezTo>
                  <a:cubicBezTo>
                    <a:pt x="6272" y="59"/>
                    <a:pt x="5671" y="225"/>
                    <a:pt x="5104" y="492"/>
                  </a:cubicBezTo>
                  <a:cubicBezTo>
                    <a:pt x="4303" y="859"/>
                    <a:pt x="3603" y="1426"/>
                    <a:pt x="3036" y="2160"/>
                  </a:cubicBezTo>
                  <a:cubicBezTo>
                    <a:pt x="2335" y="2994"/>
                    <a:pt x="1802" y="3962"/>
                    <a:pt x="1401" y="4996"/>
                  </a:cubicBezTo>
                  <a:cubicBezTo>
                    <a:pt x="1001" y="5996"/>
                    <a:pt x="668" y="7064"/>
                    <a:pt x="467" y="8131"/>
                  </a:cubicBezTo>
                  <a:cubicBezTo>
                    <a:pt x="267" y="8998"/>
                    <a:pt x="167" y="9899"/>
                    <a:pt x="100" y="10800"/>
                  </a:cubicBezTo>
                  <a:cubicBezTo>
                    <a:pt x="67" y="11534"/>
                    <a:pt x="34" y="12167"/>
                    <a:pt x="34" y="12568"/>
                  </a:cubicBezTo>
                  <a:cubicBezTo>
                    <a:pt x="0" y="12801"/>
                    <a:pt x="0" y="13001"/>
                    <a:pt x="0" y="13235"/>
                  </a:cubicBezTo>
                  <a:cubicBezTo>
                    <a:pt x="67" y="13035"/>
                    <a:pt x="100" y="12801"/>
                    <a:pt x="100" y="12601"/>
                  </a:cubicBezTo>
                  <a:cubicBezTo>
                    <a:pt x="134" y="12101"/>
                    <a:pt x="201" y="11500"/>
                    <a:pt x="267" y="10800"/>
                  </a:cubicBezTo>
                  <a:cubicBezTo>
                    <a:pt x="367" y="9932"/>
                    <a:pt x="501" y="9032"/>
                    <a:pt x="701" y="8198"/>
                  </a:cubicBezTo>
                  <a:cubicBezTo>
                    <a:pt x="934" y="7130"/>
                    <a:pt x="1235" y="6096"/>
                    <a:pt x="1635" y="5096"/>
                  </a:cubicBezTo>
                  <a:cubicBezTo>
                    <a:pt x="2035" y="4095"/>
                    <a:pt x="2569" y="3161"/>
                    <a:pt x="3236" y="2294"/>
                  </a:cubicBezTo>
                  <a:cubicBezTo>
                    <a:pt x="3736" y="1593"/>
                    <a:pt x="4437" y="1026"/>
                    <a:pt x="5204" y="626"/>
                  </a:cubicBezTo>
                  <a:cubicBezTo>
                    <a:pt x="5738" y="359"/>
                    <a:pt x="6305" y="192"/>
                    <a:pt x="6872" y="125"/>
                  </a:cubicBezTo>
                  <a:cubicBezTo>
                    <a:pt x="7105" y="92"/>
                    <a:pt x="7306" y="59"/>
                    <a:pt x="7539" y="25"/>
                  </a:cubicBezTo>
                  <a:cubicBezTo>
                    <a:pt x="7422" y="9"/>
                    <a:pt x="7306" y="0"/>
                    <a:pt x="7193"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3385295" y="3229461"/>
              <a:ext cx="52041" cy="442261"/>
            </a:xfrm>
            <a:custGeom>
              <a:avLst/>
              <a:gdLst/>
              <a:ahLst/>
              <a:cxnLst/>
              <a:rect l="l" t="t" r="r" b="b"/>
              <a:pathLst>
                <a:path w="3470" h="29489" extrusionOk="0">
                  <a:moveTo>
                    <a:pt x="3470" y="0"/>
                  </a:moveTo>
                  <a:cubicBezTo>
                    <a:pt x="3403" y="100"/>
                    <a:pt x="3369" y="201"/>
                    <a:pt x="3369" y="301"/>
                  </a:cubicBezTo>
                  <a:cubicBezTo>
                    <a:pt x="3303" y="501"/>
                    <a:pt x="3203" y="801"/>
                    <a:pt x="3103" y="1135"/>
                  </a:cubicBezTo>
                  <a:cubicBezTo>
                    <a:pt x="3003" y="1468"/>
                    <a:pt x="2869" y="1935"/>
                    <a:pt x="2736" y="2469"/>
                  </a:cubicBezTo>
                  <a:cubicBezTo>
                    <a:pt x="2602" y="2969"/>
                    <a:pt x="2469" y="3570"/>
                    <a:pt x="2335" y="4237"/>
                  </a:cubicBezTo>
                  <a:cubicBezTo>
                    <a:pt x="1602" y="7673"/>
                    <a:pt x="1034" y="11142"/>
                    <a:pt x="668" y="14644"/>
                  </a:cubicBezTo>
                  <a:cubicBezTo>
                    <a:pt x="201" y="18714"/>
                    <a:pt x="0" y="22450"/>
                    <a:pt x="0" y="25152"/>
                  </a:cubicBezTo>
                  <a:cubicBezTo>
                    <a:pt x="0" y="26486"/>
                    <a:pt x="0" y="27587"/>
                    <a:pt x="34" y="28321"/>
                  </a:cubicBezTo>
                  <a:cubicBezTo>
                    <a:pt x="67" y="28688"/>
                    <a:pt x="67" y="28954"/>
                    <a:pt x="100" y="29188"/>
                  </a:cubicBezTo>
                  <a:cubicBezTo>
                    <a:pt x="100" y="29288"/>
                    <a:pt x="100" y="29388"/>
                    <a:pt x="134" y="29488"/>
                  </a:cubicBezTo>
                  <a:cubicBezTo>
                    <a:pt x="134" y="29388"/>
                    <a:pt x="134" y="29288"/>
                    <a:pt x="134" y="29188"/>
                  </a:cubicBezTo>
                  <a:lnTo>
                    <a:pt x="134" y="28321"/>
                  </a:lnTo>
                  <a:cubicBezTo>
                    <a:pt x="134" y="27553"/>
                    <a:pt x="134" y="26486"/>
                    <a:pt x="167" y="25118"/>
                  </a:cubicBezTo>
                  <a:cubicBezTo>
                    <a:pt x="234" y="22450"/>
                    <a:pt x="467" y="19548"/>
                    <a:pt x="934" y="15478"/>
                  </a:cubicBezTo>
                  <a:cubicBezTo>
                    <a:pt x="1335" y="11642"/>
                    <a:pt x="1902" y="7172"/>
                    <a:pt x="2502" y="4270"/>
                  </a:cubicBezTo>
                  <a:cubicBezTo>
                    <a:pt x="2636" y="3603"/>
                    <a:pt x="2769" y="3003"/>
                    <a:pt x="2902" y="2469"/>
                  </a:cubicBezTo>
                  <a:cubicBezTo>
                    <a:pt x="3003" y="1968"/>
                    <a:pt x="3103" y="1501"/>
                    <a:pt x="3203" y="1135"/>
                  </a:cubicBezTo>
                  <a:lnTo>
                    <a:pt x="3403" y="301"/>
                  </a:lnTo>
                  <a:cubicBezTo>
                    <a:pt x="3436" y="201"/>
                    <a:pt x="3470" y="100"/>
                    <a:pt x="347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3243222" y="3262467"/>
              <a:ext cx="144606" cy="301690"/>
            </a:xfrm>
            <a:custGeom>
              <a:avLst/>
              <a:gdLst/>
              <a:ahLst/>
              <a:cxnLst/>
              <a:rect l="l" t="t" r="r" b="b"/>
              <a:pathLst>
                <a:path w="9642" h="20116" extrusionOk="0">
                  <a:moveTo>
                    <a:pt x="1" y="1"/>
                  </a:moveTo>
                  <a:cubicBezTo>
                    <a:pt x="902" y="701"/>
                    <a:pt x="1736" y="1435"/>
                    <a:pt x="2503" y="2236"/>
                  </a:cubicBezTo>
                  <a:cubicBezTo>
                    <a:pt x="4304" y="4237"/>
                    <a:pt x="5772" y="6539"/>
                    <a:pt x="6806" y="9074"/>
                  </a:cubicBezTo>
                  <a:cubicBezTo>
                    <a:pt x="7406" y="10408"/>
                    <a:pt x="7907" y="11809"/>
                    <a:pt x="8307" y="13244"/>
                  </a:cubicBezTo>
                  <a:cubicBezTo>
                    <a:pt x="8640" y="14378"/>
                    <a:pt x="8907" y="15579"/>
                    <a:pt x="9141" y="16780"/>
                  </a:cubicBezTo>
                  <a:cubicBezTo>
                    <a:pt x="9341" y="17780"/>
                    <a:pt x="9441" y="18614"/>
                    <a:pt x="9508" y="19215"/>
                  </a:cubicBezTo>
                  <a:cubicBezTo>
                    <a:pt x="9508" y="19515"/>
                    <a:pt x="9574" y="19815"/>
                    <a:pt x="9641" y="20115"/>
                  </a:cubicBezTo>
                  <a:cubicBezTo>
                    <a:pt x="9641" y="19815"/>
                    <a:pt x="9641" y="19515"/>
                    <a:pt x="9641" y="19215"/>
                  </a:cubicBezTo>
                  <a:cubicBezTo>
                    <a:pt x="9574" y="18381"/>
                    <a:pt x="9474" y="17547"/>
                    <a:pt x="9341" y="16746"/>
                  </a:cubicBezTo>
                  <a:cubicBezTo>
                    <a:pt x="9141" y="15545"/>
                    <a:pt x="8874" y="14345"/>
                    <a:pt x="8540" y="13177"/>
                  </a:cubicBezTo>
                  <a:cubicBezTo>
                    <a:pt x="8173" y="11709"/>
                    <a:pt x="7673" y="10308"/>
                    <a:pt x="7039" y="8941"/>
                  </a:cubicBezTo>
                  <a:cubicBezTo>
                    <a:pt x="6005" y="6406"/>
                    <a:pt x="4538" y="4104"/>
                    <a:pt x="2670" y="2102"/>
                  </a:cubicBezTo>
                  <a:cubicBezTo>
                    <a:pt x="2336" y="1769"/>
                    <a:pt x="2002" y="1435"/>
                    <a:pt x="1635" y="1135"/>
                  </a:cubicBezTo>
                  <a:cubicBezTo>
                    <a:pt x="1469" y="1002"/>
                    <a:pt x="1335" y="868"/>
                    <a:pt x="1202" y="768"/>
                  </a:cubicBezTo>
                  <a:lnTo>
                    <a:pt x="768" y="501"/>
                  </a:lnTo>
                  <a:cubicBezTo>
                    <a:pt x="535" y="301"/>
                    <a:pt x="268" y="134"/>
                    <a:pt x="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3283246" y="3753693"/>
              <a:ext cx="211630" cy="148100"/>
            </a:xfrm>
            <a:custGeom>
              <a:avLst/>
              <a:gdLst/>
              <a:ahLst/>
              <a:cxnLst/>
              <a:rect l="l" t="t" r="r" b="b"/>
              <a:pathLst>
                <a:path w="14111" h="9875" extrusionOk="0">
                  <a:moveTo>
                    <a:pt x="1" y="1"/>
                  </a:moveTo>
                  <a:lnTo>
                    <a:pt x="734" y="9874"/>
                  </a:lnTo>
                  <a:lnTo>
                    <a:pt x="13410" y="9874"/>
                  </a:lnTo>
                  <a:lnTo>
                    <a:pt x="14111"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a:off x="3265236" y="3695673"/>
              <a:ext cx="252663" cy="58040"/>
            </a:xfrm>
            <a:custGeom>
              <a:avLst/>
              <a:gdLst/>
              <a:ahLst/>
              <a:cxnLst/>
              <a:rect l="l" t="t" r="r" b="b"/>
              <a:pathLst>
                <a:path w="16847" h="3870" extrusionOk="0">
                  <a:moveTo>
                    <a:pt x="1" y="0"/>
                  </a:moveTo>
                  <a:lnTo>
                    <a:pt x="1" y="3870"/>
                  </a:lnTo>
                  <a:lnTo>
                    <a:pt x="16846" y="3870"/>
                  </a:lnTo>
                  <a:lnTo>
                    <a:pt x="16846"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a:off x="3265236" y="3896260"/>
              <a:ext cx="248149" cy="16017"/>
            </a:xfrm>
            <a:custGeom>
              <a:avLst/>
              <a:gdLst/>
              <a:ahLst/>
              <a:cxnLst/>
              <a:rect l="l" t="t" r="r" b="b"/>
              <a:pathLst>
                <a:path w="16546" h="1068" extrusionOk="0">
                  <a:moveTo>
                    <a:pt x="1" y="1"/>
                  </a:moveTo>
                  <a:lnTo>
                    <a:pt x="1" y="1068"/>
                  </a:lnTo>
                  <a:lnTo>
                    <a:pt x="16546" y="1068"/>
                  </a:lnTo>
                  <a:lnTo>
                    <a:pt x="16546"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p:nvPr/>
          </p:nvSpPr>
          <p:spPr>
            <a:xfrm>
              <a:off x="3277248" y="3912261"/>
              <a:ext cx="227137" cy="28540"/>
            </a:xfrm>
            <a:custGeom>
              <a:avLst/>
              <a:gdLst/>
              <a:ahLst/>
              <a:cxnLst/>
              <a:rect l="l" t="t" r="r" b="b"/>
              <a:pathLst>
                <a:path w="15145" h="1903" extrusionOk="0">
                  <a:moveTo>
                    <a:pt x="0" y="1"/>
                  </a:moveTo>
                  <a:lnTo>
                    <a:pt x="767" y="1902"/>
                  </a:lnTo>
                  <a:lnTo>
                    <a:pt x="14244" y="1902"/>
                  </a:lnTo>
                  <a:lnTo>
                    <a:pt x="15144"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5"/>
            <p:cNvSpPr/>
            <p:nvPr/>
          </p:nvSpPr>
          <p:spPr>
            <a:xfrm>
              <a:off x="3286755" y="3781706"/>
              <a:ext cx="204626" cy="41543"/>
            </a:xfrm>
            <a:custGeom>
              <a:avLst/>
              <a:gdLst/>
              <a:ahLst/>
              <a:cxnLst/>
              <a:rect l="l" t="t" r="r" b="b"/>
              <a:pathLst>
                <a:path w="13644" h="2770" extrusionOk="0">
                  <a:moveTo>
                    <a:pt x="0" y="1102"/>
                  </a:moveTo>
                  <a:cubicBezTo>
                    <a:pt x="0" y="1135"/>
                    <a:pt x="33" y="1168"/>
                    <a:pt x="67" y="1202"/>
                  </a:cubicBezTo>
                  <a:cubicBezTo>
                    <a:pt x="33" y="1135"/>
                    <a:pt x="33" y="1135"/>
                    <a:pt x="0" y="1102"/>
                  </a:cubicBezTo>
                  <a:close/>
                  <a:moveTo>
                    <a:pt x="13643" y="1368"/>
                  </a:moveTo>
                  <a:cubicBezTo>
                    <a:pt x="13643" y="1368"/>
                    <a:pt x="13610" y="1402"/>
                    <a:pt x="13576" y="1468"/>
                  </a:cubicBezTo>
                  <a:cubicBezTo>
                    <a:pt x="13610" y="1435"/>
                    <a:pt x="13643" y="1402"/>
                    <a:pt x="13643" y="1368"/>
                  </a:cubicBezTo>
                  <a:close/>
                  <a:moveTo>
                    <a:pt x="6938" y="1"/>
                  </a:moveTo>
                  <a:lnTo>
                    <a:pt x="6872" y="67"/>
                  </a:lnTo>
                  <a:lnTo>
                    <a:pt x="6772" y="201"/>
                  </a:lnTo>
                  <a:lnTo>
                    <a:pt x="4939" y="2516"/>
                  </a:lnTo>
                  <a:lnTo>
                    <a:pt x="4939" y="2516"/>
                  </a:lnTo>
                  <a:cubicBezTo>
                    <a:pt x="4298" y="1648"/>
                    <a:pt x="3719" y="843"/>
                    <a:pt x="3202" y="101"/>
                  </a:cubicBezTo>
                  <a:lnTo>
                    <a:pt x="3136" y="34"/>
                  </a:lnTo>
                  <a:lnTo>
                    <a:pt x="3069" y="101"/>
                  </a:lnTo>
                  <a:lnTo>
                    <a:pt x="972" y="2591"/>
                  </a:lnTo>
                  <a:lnTo>
                    <a:pt x="972" y="2591"/>
                  </a:lnTo>
                  <a:lnTo>
                    <a:pt x="267" y="1468"/>
                  </a:lnTo>
                  <a:lnTo>
                    <a:pt x="67" y="1202"/>
                  </a:lnTo>
                  <a:lnTo>
                    <a:pt x="234" y="1502"/>
                  </a:lnTo>
                  <a:lnTo>
                    <a:pt x="901" y="2669"/>
                  </a:lnTo>
                  <a:lnTo>
                    <a:pt x="934" y="2703"/>
                  </a:lnTo>
                  <a:lnTo>
                    <a:pt x="1001" y="2669"/>
                  </a:lnTo>
                  <a:lnTo>
                    <a:pt x="3114" y="231"/>
                  </a:lnTo>
                  <a:lnTo>
                    <a:pt x="3114" y="231"/>
                  </a:lnTo>
                  <a:lnTo>
                    <a:pt x="4870" y="2703"/>
                  </a:lnTo>
                  <a:lnTo>
                    <a:pt x="4937" y="2769"/>
                  </a:lnTo>
                  <a:lnTo>
                    <a:pt x="4970" y="2703"/>
                  </a:lnTo>
                  <a:cubicBezTo>
                    <a:pt x="5571" y="1935"/>
                    <a:pt x="6238" y="1168"/>
                    <a:pt x="6872" y="334"/>
                  </a:cubicBezTo>
                  <a:lnTo>
                    <a:pt x="6940" y="249"/>
                  </a:lnTo>
                  <a:lnTo>
                    <a:pt x="6940" y="249"/>
                  </a:lnTo>
                  <a:cubicBezTo>
                    <a:pt x="7651" y="1089"/>
                    <a:pt x="8359" y="1926"/>
                    <a:pt x="8973" y="2669"/>
                  </a:cubicBezTo>
                  <a:lnTo>
                    <a:pt x="9040" y="2736"/>
                  </a:lnTo>
                  <a:lnTo>
                    <a:pt x="9107" y="2669"/>
                  </a:lnTo>
                  <a:lnTo>
                    <a:pt x="10842" y="259"/>
                  </a:lnTo>
                  <a:lnTo>
                    <a:pt x="10842" y="259"/>
                  </a:lnTo>
                  <a:lnTo>
                    <a:pt x="12609" y="2669"/>
                  </a:lnTo>
                  <a:lnTo>
                    <a:pt x="12642" y="2703"/>
                  </a:lnTo>
                  <a:lnTo>
                    <a:pt x="12676" y="2669"/>
                  </a:lnTo>
                  <a:lnTo>
                    <a:pt x="13410" y="1702"/>
                  </a:lnTo>
                  <a:lnTo>
                    <a:pt x="13576" y="1468"/>
                  </a:lnTo>
                  <a:lnTo>
                    <a:pt x="13576" y="1468"/>
                  </a:lnTo>
                  <a:lnTo>
                    <a:pt x="13376" y="1702"/>
                  </a:lnTo>
                  <a:lnTo>
                    <a:pt x="12646" y="2560"/>
                  </a:lnTo>
                  <a:lnTo>
                    <a:pt x="12646" y="2560"/>
                  </a:lnTo>
                  <a:lnTo>
                    <a:pt x="10908" y="101"/>
                  </a:lnTo>
                  <a:lnTo>
                    <a:pt x="10841" y="1"/>
                  </a:lnTo>
                  <a:lnTo>
                    <a:pt x="10774" y="101"/>
                  </a:lnTo>
                  <a:lnTo>
                    <a:pt x="9035" y="2517"/>
                  </a:lnTo>
                  <a:lnTo>
                    <a:pt x="9035" y="2517"/>
                  </a:lnTo>
                  <a:cubicBezTo>
                    <a:pt x="8389" y="1742"/>
                    <a:pt x="7713" y="936"/>
                    <a:pt x="7005" y="67"/>
                  </a:cubicBezTo>
                  <a:lnTo>
                    <a:pt x="69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a:off x="3285241" y="3751699"/>
              <a:ext cx="212635" cy="2520"/>
            </a:xfrm>
            <a:custGeom>
              <a:avLst/>
              <a:gdLst/>
              <a:ahLst/>
              <a:cxnLst/>
              <a:rect l="l" t="t" r="r" b="b"/>
              <a:pathLst>
                <a:path w="14178" h="168" extrusionOk="0">
                  <a:moveTo>
                    <a:pt x="7073" y="0"/>
                  </a:moveTo>
                  <a:cubicBezTo>
                    <a:pt x="3170" y="0"/>
                    <a:pt x="1" y="34"/>
                    <a:pt x="1" y="67"/>
                  </a:cubicBezTo>
                  <a:cubicBezTo>
                    <a:pt x="1" y="134"/>
                    <a:pt x="3170" y="167"/>
                    <a:pt x="7073" y="167"/>
                  </a:cubicBezTo>
                  <a:cubicBezTo>
                    <a:pt x="10975" y="167"/>
                    <a:pt x="14178" y="134"/>
                    <a:pt x="14178" y="67"/>
                  </a:cubicBezTo>
                  <a:cubicBezTo>
                    <a:pt x="14178" y="34"/>
                    <a:pt x="10975" y="0"/>
                    <a:pt x="7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5"/>
            <p:cNvSpPr/>
            <p:nvPr/>
          </p:nvSpPr>
          <p:spPr>
            <a:xfrm>
              <a:off x="3276243" y="3912771"/>
              <a:ext cx="231141" cy="2520"/>
            </a:xfrm>
            <a:custGeom>
              <a:avLst/>
              <a:gdLst/>
              <a:ahLst/>
              <a:cxnLst/>
              <a:rect l="l" t="t" r="r" b="b"/>
              <a:pathLst>
                <a:path w="15412" h="168" extrusionOk="0">
                  <a:moveTo>
                    <a:pt x="7706" y="0"/>
                  </a:moveTo>
                  <a:cubicBezTo>
                    <a:pt x="3436" y="0"/>
                    <a:pt x="1" y="34"/>
                    <a:pt x="1" y="67"/>
                  </a:cubicBezTo>
                  <a:cubicBezTo>
                    <a:pt x="1" y="100"/>
                    <a:pt x="3436" y="167"/>
                    <a:pt x="7706" y="167"/>
                  </a:cubicBezTo>
                  <a:cubicBezTo>
                    <a:pt x="11942" y="167"/>
                    <a:pt x="15412" y="100"/>
                    <a:pt x="15412" y="67"/>
                  </a:cubicBezTo>
                  <a:cubicBezTo>
                    <a:pt x="15412" y="34"/>
                    <a:pt x="11942" y="0"/>
                    <a:pt x="7706" y="0"/>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5"/>
            <p:cNvSpPr/>
            <p:nvPr/>
          </p:nvSpPr>
          <p:spPr>
            <a:xfrm>
              <a:off x="1506429" y="3621143"/>
              <a:ext cx="374728" cy="51531"/>
            </a:xfrm>
            <a:custGeom>
              <a:avLst/>
              <a:gdLst/>
              <a:ahLst/>
              <a:cxnLst/>
              <a:rect l="l" t="t" r="r" b="b"/>
              <a:pathLst>
                <a:path w="24986" h="3436" extrusionOk="0">
                  <a:moveTo>
                    <a:pt x="1" y="0"/>
                  </a:moveTo>
                  <a:lnTo>
                    <a:pt x="1" y="3436"/>
                  </a:lnTo>
                  <a:lnTo>
                    <a:pt x="24985" y="3436"/>
                  </a:lnTo>
                  <a:lnTo>
                    <a:pt x="249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5"/>
            <p:cNvSpPr/>
            <p:nvPr/>
          </p:nvSpPr>
          <p:spPr>
            <a:xfrm>
              <a:off x="1505934" y="3620633"/>
              <a:ext cx="375717" cy="53046"/>
            </a:xfrm>
            <a:custGeom>
              <a:avLst/>
              <a:gdLst/>
              <a:ahLst/>
              <a:cxnLst/>
              <a:rect l="l" t="t" r="r" b="b"/>
              <a:pathLst>
                <a:path w="25052" h="3537" extrusionOk="0">
                  <a:moveTo>
                    <a:pt x="24985" y="101"/>
                  </a:moveTo>
                  <a:lnTo>
                    <a:pt x="24985" y="3437"/>
                  </a:lnTo>
                  <a:lnTo>
                    <a:pt x="101" y="3437"/>
                  </a:lnTo>
                  <a:lnTo>
                    <a:pt x="101" y="101"/>
                  </a:lnTo>
                  <a:close/>
                  <a:moveTo>
                    <a:pt x="1" y="1"/>
                  </a:moveTo>
                  <a:lnTo>
                    <a:pt x="1" y="3537"/>
                  </a:lnTo>
                  <a:lnTo>
                    <a:pt x="25052" y="3537"/>
                  </a:lnTo>
                  <a:lnTo>
                    <a:pt x="25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5"/>
            <p:cNvSpPr/>
            <p:nvPr/>
          </p:nvSpPr>
          <p:spPr>
            <a:xfrm>
              <a:off x="1541445" y="3655649"/>
              <a:ext cx="305184" cy="266161"/>
            </a:xfrm>
            <a:custGeom>
              <a:avLst/>
              <a:gdLst/>
              <a:ahLst/>
              <a:cxnLst/>
              <a:rect l="l" t="t" r="r" b="b"/>
              <a:pathLst>
                <a:path w="20349" h="17747" extrusionOk="0">
                  <a:moveTo>
                    <a:pt x="1" y="1"/>
                  </a:moveTo>
                  <a:lnTo>
                    <a:pt x="3604" y="17747"/>
                  </a:lnTo>
                  <a:lnTo>
                    <a:pt x="16880" y="17747"/>
                  </a:lnTo>
                  <a:lnTo>
                    <a:pt x="20349" y="11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5"/>
            <p:cNvSpPr/>
            <p:nvPr/>
          </p:nvSpPr>
          <p:spPr>
            <a:xfrm>
              <a:off x="1541445" y="3896260"/>
              <a:ext cx="305184" cy="39533"/>
            </a:xfrm>
            <a:custGeom>
              <a:avLst/>
              <a:gdLst/>
              <a:ahLst/>
              <a:cxnLst/>
              <a:rect l="l" t="t" r="r" b="b"/>
              <a:pathLst>
                <a:path w="20349" h="2636" extrusionOk="0">
                  <a:moveTo>
                    <a:pt x="1" y="1"/>
                  </a:moveTo>
                  <a:lnTo>
                    <a:pt x="1902" y="2636"/>
                  </a:lnTo>
                  <a:lnTo>
                    <a:pt x="18081" y="2636"/>
                  </a:lnTo>
                  <a:lnTo>
                    <a:pt x="203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5"/>
            <p:cNvSpPr/>
            <p:nvPr/>
          </p:nvSpPr>
          <p:spPr>
            <a:xfrm>
              <a:off x="1677520" y="3112912"/>
              <a:ext cx="3509" cy="550318"/>
            </a:xfrm>
            <a:custGeom>
              <a:avLst/>
              <a:gdLst/>
              <a:ahLst/>
              <a:cxnLst/>
              <a:rect l="l" t="t" r="r" b="b"/>
              <a:pathLst>
                <a:path w="234" h="36694" extrusionOk="0">
                  <a:moveTo>
                    <a:pt x="33" y="0"/>
                  </a:moveTo>
                  <a:cubicBezTo>
                    <a:pt x="0" y="0"/>
                    <a:pt x="0" y="8239"/>
                    <a:pt x="0" y="18347"/>
                  </a:cubicBezTo>
                  <a:cubicBezTo>
                    <a:pt x="33" y="28487"/>
                    <a:pt x="100" y="36693"/>
                    <a:pt x="167" y="36693"/>
                  </a:cubicBezTo>
                  <a:cubicBezTo>
                    <a:pt x="200" y="36693"/>
                    <a:pt x="234" y="28487"/>
                    <a:pt x="200" y="18347"/>
                  </a:cubicBezTo>
                  <a:cubicBezTo>
                    <a:pt x="167" y="8239"/>
                    <a:pt x="100"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5"/>
            <p:cNvSpPr/>
            <p:nvPr/>
          </p:nvSpPr>
          <p:spPr>
            <a:xfrm>
              <a:off x="1728042" y="3355023"/>
              <a:ext cx="35034" cy="292166"/>
            </a:xfrm>
            <a:custGeom>
              <a:avLst/>
              <a:gdLst/>
              <a:ahLst/>
              <a:cxnLst/>
              <a:rect l="l" t="t" r="r" b="b"/>
              <a:pathLst>
                <a:path w="2336" h="19481" extrusionOk="0">
                  <a:moveTo>
                    <a:pt x="2335" y="0"/>
                  </a:moveTo>
                  <a:lnTo>
                    <a:pt x="2335" y="0"/>
                  </a:lnTo>
                  <a:cubicBezTo>
                    <a:pt x="2335" y="0"/>
                    <a:pt x="2302" y="67"/>
                    <a:pt x="2268" y="167"/>
                  </a:cubicBezTo>
                  <a:lnTo>
                    <a:pt x="2002" y="701"/>
                  </a:lnTo>
                  <a:cubicBezTo>
                    <a:pt x="1935" y="801"/>
                    <a:pt x="1868" y="934"/>
                    <a:pt x="1835" y="1067"/>
                  </a:cubicBezTo>
                  <a:cubicBezTo>
                    <a:pt x="1768" y="1234"/>
                    <a:pt x="1701" y="1368"/>
                    <a:pt x="1635" y="1534"/>
                  </a:cubicBezTo>
                  <a:lnTo>
                    <a:pt x="1435" y="2068"/>
                  </a:lnTo>
                  <a:cubicBezTo>
                    <a:pt x="1368" y="2268"/>
                    <a:pt x="1301" y="2468"/>
                    <a:pt x="1234" y="2669"/>
                  </a:cubicBezTo>
                  <a:cubicBezTo>
                    <a:pt x="934" y="3703"/>
                    <a:pt x="667" y="4703"/>
                    <a:pt x="501" y="5737"/>
                  </a:cubicBezTo>
                  <a:cubicBezTo>
                    <a:pt x="300" y="7038"/>
                    <a:pt x="134" y="8306"/>
                    <a:pt x="67" y="9607"/>
                  </a:cubicBezTo>
                  <a:cubicBezTo>
                    <a:pt x="0" y="11942"/>
                    <a:pt x="67" y="14277"/>
                    <a:pt x="334" y="16612"/>
                  </a:cubicBezTo>
                  <a:cubicBezTo>
                    <a:pt x="434" y="17479"/>
                    <a:pt x="534" y="18213"/>
                    <a:pt x="601" y="18713"/>
                  </a:cubicBezTo>
                  <a:cubicBezTo>
                    <a:pt x="634" y="18947"/>
                    <a:pt x="667" y="19114"/>
                    <a:pt x="701" y="19281"/>
                  </a:cubicBezTo>
                  <a:cubicBezTo>
                    <a:pt x="701" y="19347"/>
                    <a:pt x="734" y="19414"/>
                    <a:pt x="734" y="19481"/>
                  </a:cubicBezTo>
                  <a:cubicBezTo>
                    <a:pt x="767" y="19414"/>
                    <a:pt x="767" y="19347"/>
                    <a:pt x="734" y="19281"/>
                  </a:cubicBezTo>
                  <a:cubicBezTo>
                    <a:pt x="734" y="19114"/>
                    <a:pt x="701" y="18914"/>
                    <a:pt x="701" y="18680"/>
                  </a:cubicBezTo>
                  <a:cubicBezTo>
                    <a:pt x="634" y="18213"/>
                    <a:pt x="534" y="17479"/>
                    <a:pt x="467" y="16579"/>
                  </a:cubicBezTo>
                  <a:cubicBezTo>
                    <a:pt x="234" y="14277"/>
                    <a:pt x="167" y="11942"/>
                    <a:pt x="267" y="9607"/>
                  </a:cubicBezTo>
                  <a:cubicBezTo>
                    <a:pt x="334" y="8306"/>
                    <a:pt x="467" y="7038"/>
                    <a:pt x="667" y="5771"/>
                  </a:cubicBezTo>
                  <a:cubicBezTo>
                    <a:pt x="834" y="4737"/>
                    <a:pt x="1068" y="3736"/>
                    <a:pt x="1368" y="2735"/>
                  </a:cubicBezTo>
                  <a:cubicBezTo>
                    <a:pt x="1435" y="2502"/>
                    <a:pt x="1468" y="2302"/>
                    <a:pt x="1535" y="2102"/>
                  </a:cubicBezTo>
                  <a:cubicBezTo>
                    <a:pt x="1601" y="1935"/>
                    <a:pt x="1668" y="1735"/>
                    <a:pt x="1735" y="1568"/>
                  </a:cubicBezTo>
                  <a:cubicBezTo>
                    <a:pt x="1801" y="1401"/>
                    <a:pt x="1835" y="1268"/>
                    <a:pt x="1902" y="1101"/>
                  </a:cubicBezTo>
                  <a:lnTo>
                    <a:pt x="2068" y="734"/>
                  </a:lnTo>
                  <a:lnTo>
                    <a:pt x="2268" y="200"/>
                  </a:lnTo>
                  <a:cubicBezTo>
                    <a:pt x="2302" y="133"/>
                    <a:pt x="2335" y="67"/>
                    <a:pt x="2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5"/>
            <p:cNvSpPr/>
            <p:nvPr/>
          </p:nvSpPr>
          <p:spPr>
            <a:xfrm>
              <a:off x="1705023" y="3255464"/>
              <a:ext cx="49042" cy="409252"/>
            </a:xfrm>
            <a:custGeom>
              <a:avLst/>
              <a:gdLst/>
              <a:ahLst/>
              <a:cxnLst/>
              <a:rect l="l" t="t" r="r" b="b"/>
              <a:pathLst>
                <a:path w="3270" h="27288" extrusionOk="0">
                  <a:moveTo>
                    <a:pt x="3270" y="1"/>
                  </a:moveTo>
                  <a:cubicBezTo>
                    <a:pt x="3203" y="68"/>
                    <a:pt x="3170" y="168"/>
                    <a:pt x="3136" y="234"/>
                  </a:cubicBezTo>
                  <a:cubicBezTo>
                    <a:pt x="3070" y="435"/>
                    <a:pt x="2970" y="668"/>
                    <a:pt x="2836" y="1002"/>
                  </a:cubicBezTo>
                  <a:lnTo>
                    <a:pt x="2636" y="1535"/>
                  </a:lnTo>
                  <a:lnTo>
                    <a:pt x="2436" y="2203"/>
                  </a:lnTo>
                  <a:cubicBezTo>
                    <a:pt x="2269" y="2670"/>
                    <a:pt x="2102" y="3203"/>
                    <a:pt x="1935" y="3804"/>
                  </a:cubicBezTo>
                  <a:cubicBezTo>
                    <a:pt x="1835" y="4104"/>
                    <a:pt x="1735" y="4437"/>
                    <a:pt x="1669" y="4771"/>
                  </a:cubicBezTo>
                  <a:cubicBezTo>
                    <a:pt x="1602" y="5105"/>
                    <a:pt x="1502" y="5438"/>
                    <a:pt x="1435" y="5805"/>
                  </a:cubicBezTo>
                  <a:cubicBezTo>
                    <a:pt x="1235" y="6506"/>
                    <a:pt x="1102" y="7273"/>
                    <a:pt x="935" y="8107"/>
                  </a:cubicBezTo>
                  <a:cubicBezTo>
                    <a:pt x="668" y="9741"/>
                    <a:pt x="401" y="11543"/>
                    <a:pt x="234" y="13477"/>
                  </a:cubicBezTo>
                  <a:cubicBezTo>
                    <a:pt x="67" y="15379"/>
                    <a:pt x="1" y="17180"/>
                    <a:pt x="1" y="18848"/>
                  </a:cubicBezTo>
                  <a:cubicBezTo>
                    <a:pt x="1" y="20516"/>
                    <a:pt x="34" y="22017"/>
                    <a:pt x="134" y="23251"/>
                  </a:cubicBezTo>
                  <a:cubicBezTo>
                    <a:pt x="168" y="23885"/>
                    <a:pt x="201" y="24452"/>
                    <a:pt x="234" y="24952"/>
                  </a:cubicBezTo>
                  <a:cubicBezTo>
                    <a:pt x="301" y="25453"/>
                    <a:pt x="334" y="25886"/>
                    <a:pt x="368" y="26220"/>
                  </a:cubicBezTo>
                  <a:cubicBezTo>
                    <a:pt x="401" y="26553"/>
                    <a:pt x="434" y="26820"/>
                    <a:pt x="468" y="27020"/>
                  </a:cubicBezTo>
                  <a:cubicBezTo>
                    <a:pt x="468" y="27120"/>
                    <a:pt x="468" y="27220"/>
                    <a:pt x="501" y="27287"/>
                  </a:cubicBezTo>
                  <a:cubicBezTo>
                    <a:pt x="501" y="27220"/>
                    <a:pt x="501" y="27120"/>
                    <a:pt x="501" y="27020"/>
                  </a:cubicBezTo>
                  <a:cubicBezTo>
                    <a:pt x="501" y="26820"/>
                    <a:pt x="468" y="26553"/>
                    <a:pt x="434" y="26220"/>
                  </a:cubicBezTo>
                  <a:cubicBezTo>
                    <a:pt x="401" y="25853"/>
                    <a:pt x="401" y="25419"/>
                    <a:pt x="368" y="24952"/>
                  </a:cubicBezTo>
                  <a:cubicBezTo>
                    <a:pt x="334" y="24452"/>
                    <a:pt x="268" y="23885"/>
                    <a:pt x="268" y="23284"/>
                  </a:cubicBezTo>
                  <a:cubicBezTo>
                    <a:pt x="168" y="22017"/>
                    <a:pt x="134" y="20516"/>
                    <a:pt x="168" y="18881"/>
                  </a:cubicBezTo>
                  <a:cubicBezTo>
                    <a:pt x="201" y="17213"/>
                    <a:pt x="268" y="15412"/>
                    <a:pt x="434" y="13511"/>
                  </a:cubicBezTo>
                  <a:cubicBezTo>
                    <a:pt x="601" y="11609"/>
                    <a:pt x="835" y="9808"/>
                    <a:pt x="1102" y="8173"/>
                  </a:cubicBezTo>
                  <a:cubicBezTo>
                    <a:pt x="1268" y="7340"/>
                    <a:pt x="1402" y="6572"/>
                    <a:pt x="1569" y="5872"/>
                  </a:cubicBezTo>
                  <a:cubicBezTo>
                    <a:pt x="1635" y="5505"/>
                    <a:pt x="1735" y="5138"/>
                    <a:pt x="1802" y="4804"/>
                  </a:cubicBezTo>
                  <a:cubicBezTo>
                    <a:pt x="1902" y="4504"/>
                    <a:pt x="1969" y="4171"/>
                    <a:pt x="2069" y="3870"/>
                  </a:cubicBezTo>
                  <a:cubicBezTo>
                    <a:pt x="2202" y="3270"/>
                    <a:pt x="2369" y="2736"/>
                    <a:pt x="2536" y="2236"/>
                  </a:cubicBezTo>
                  <a:cubicBezTo>
                    <a:pt x="2603" y="2002"/>
                    <a:pt x="2669" y="1802"/>
                    <a:pt x="2736" y="1602"/>
                  </a:cubicBezTo>
                  <a:cubicBezTo>
                    <a:pt x="2803" y="1402"/>
                    <a:pt x="2869" y="1202"/>
                    <a:pt x="2903" y="1035"/>
                  </a:cubicBezTo>
                  <a:cubicBezTo>
                    <a:pt x="3036" y="701"/>
                    <a:pt x="3136" y="435"/>
                    <a:pt x="3170" y="268"/>
                  </a:cubicBezTo>
                  <a:cubicBezTo>
                    <a:pt x="3236" y="101"/>
                    <a:pt x="3270" y="1"/>
                    <a:pt x="3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5"/>
            <p:cNvSpPr/>
            <p:nvPr/>
          </p:nvSpPr>
          <p:spPr>
            <a:xfrm>
              <a:off x="1584979" y="3129917"/>
              <a:ext cx="71043" cy="549808"/>
            </a:xfrm>
            <a:custGeom>
              <a:avLst/>
              <a:gdLst/>
              <a:ahLst/>
              <a:cxnLst/>
              <a:rect l="l" t="t" r="r" b="b"/>
              <a:pathLst>
                <a:path w="4737" h="36660" extrusionOk="0">
                  <a:moveTo>
                    <a:pt x="0" y="0"/>
                  </a:moveTo>
                  <a:cubicBezTo>
                    <a:pt x="0" y="34"/>
                    <a:pt x="0" y="67"/>
                    <a:pt x="0" y="100"/>
                  </a:cubicBezTo>
                  <a:cubicBezTo>
                    <a:pt x="33" y="167"/>
                    <a:pt x="33" y="267"/>
                    <a:pt x="67" y="367"/>
                  </a:cubicBezTo>
                  <a:cubicBezTo>
                    <a:pt x="133" y="634"/>
                    <a:pt x="200" y="968"/>
                    <a:pt x="334" y="1435"/>
                  </a:cubicBezTo>
                  <a:cubicBezTo>
                    <a:pt x="467" y="1868"/>
                    <a:pt x="600" y="2435"/>
                    <a:pt x="734" y="3103"/>
                  </a:cubicBezTo>
                  <a:cubicBezTo>
                    <a:pt x="901" y="3736"/>
                    <a:pt x="1067" y="4504"/>
                    <a:pt x="1234" y="5337"/>
                  </a:cubicBezTo>
                  <a:cubicBezTo>
                    <a:pt x="1401" y="6138"/>
                    <a:pt x="1568" y="7072"/>
                    <a:pt x="1768" y="8039"/>
                  </a:cubicBezTo>
                  <a:cubicBezTo>
                    <a:pt x="1968" y="9007"/>
                    <a:pt x="2135" y="10074"/>
                    <a:pt x="2335" y="11175"/>
                  </a:cubicBezTo>
                  <a:cubicBezTo>
                    <a:pt x="2669" y="13377"/>
                    <a:pt x="3002" y="15812"/>
                    <a:pt x="3302" y="18380"/>
                  </a:cubicBezTo>
                  <a:cubicBezTo>
                    <a:pt x="3869" y="23517"/>
                    <a:pt x="4170" y="28187"/>
                    <a:pt x="4403" y="31556"/>
                  </a:cubicBezTo>
                  <a:cubicBezTo>
                    <a:pt x="4503" y="33224"/>
                    <a:pt x="4603" y="34592"/>
                    <a:pt x="4637" y="35559"/>
                  </a:cubicBezTo>
                  <a:cubicBezTo>
                    <a:pt x="4670" y="36026"/>
                    <a:pt x="4703" y="36393"/>
                    <a:pt x="4737" y="36660"/>
                  </a:cubicBezTo>
                  <a:cubicBezTo>
                    <a:pt x="4737" y="36393"/>
                    <a:pt x="4703" y="36026"/>
                    <a:pt x="4703" y="35559"/>
                  </a:cubicBezTo>
                  <a:cubicBezTo>
                    <a:pt x="4670" y="34625"/>
                    <a:pt x="4603" y="33257"/>
                    <a:pt x="4503" y="31556"/>
                  </a:cubicBezTo>
                  <a:cubicBezTo>
                    <a:pt x="4303" y="28187"/>
                    <a:pt x="4036" y="23517"/>
                    <a:pt x="3469" y="18347"/>
                  </a:cubicBezTo>
                  <a:cubicBezTo>
                    <a:pt x="3169" y="15778"/>
                    <a:pt x="2835" y="13343"/>
                    <a:pt x="2468" y="11142"/>
                  </a:cubicBezTo>
                  <a:cubicBezTo>
                    <a:pt x="2268" y="10041"/>
                    <a:pt x="2102" y="9007"/>
                    <a:pt x="1901" y="8006"/>
                  </a:cubicBezTo>
                  <a:cubicBezTo>
                    <a:pt x="1735" y="7039"/>
                    <a:pt x="1501" y="6138"/>
                    <a:pt x="1334" y="5304"/>
                  </a:cubicBezTo>
                  <a:cubicBezTo>
                    <a:pt x="1168" y="4470"/>
                    <a:pt x="967" y="3736"/>
                    <a:pt x="834" y="3069"/>
                  </a:cubicBezTo>
                  <a:cubicBezTo>
                    <a:pt x="667" y="2435"/>
                    <a:pt x="534" y="1868"/>
                    <a:pt x="400" y="1401"/>
                  </a:cubicBezTo>
                  <a:cubicBezTo>
                    <a:pt x="267" y="968"/>
                    <a:pt x="200" y="601"/>
                    <a:pt x="100" y="367"/>
                  </a:cubicBezTo>
                  <a:cubicBezTo>
                    <a:pt x="67" y="234"/>
                    <a:pt x="33" y="167"/>
                    <a:pt x="33" y="100"/>
                  </a:cubicBezTo>
                  <a:cubicBezTo>
                    <a:pt x="33" y="67"/>
                    <a:pt x="0" y="3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a:off x="1556456" y="3141419"/>
              <a:ext cx="178620" cy="321486"/>
            </a:xfrm>
            <a:custGeom>
              <a:avLst/>
              <a:gdLst/>
              <a:ahLst/>
              <a:cxnLst/>
              <a:rect l="l" t="t" r="r" b="b"/>
              <a:pathLst>
                <a:path w="11910" h="21436" extrusionOk="0">
                  <a:moveTo>
                    <a:pt x="5571" y="1"/>
                  </a:moveTo>
                  <a:cubicBezTo>
                    <a:pt x="4370" y="67"/>
                    <a:pt x="3303" y="668"/>
                    <a:pt x="2603" y="1635"/>
                  </a:cubicBezTo>
                  <a:cubicBezTo>
                    <a:pt x="1935" y="2569"/>
                    <a:pt x="1435" y="3670"/>
                    <a:pt x="1168" y="4804"/>
                  </a:cubicBezTo>
                  <a:cubicBezTo>
                    <a:pt x="301" y="7539"/>
                    <a:pt x="1" y="10408"/>
                    <a:pt x="301" y="13243"/>
                  </a:cubicBezTo>
                  <a:cubicBezTo>
                    <a:pt x="634" y="16079"/>
                    <a:pt x="1769" y="18881"/>
                    <a:pt x="3803" y="20882"/>
                  </a:cubicBezTo>
                  <a:cubicBezTo>
                    <a:pt x="4093" y="21171"/>
                    <a:pt x="4457" y="21435"/>
                    <a:pt x="4831" y="21435"/>
                  </a:cubicBezTo>
                  <a:cubicBezTo>
                    <a:pt x="4889" y="21435"/>
                    <a:pt x="4947" y="21429"/>
                    <a:pt x="5004" y="21416"/>
                  </a:cubicBezTo>
                  <a:cubicBezTo>
                    <a:pt x="5271" y="21349"/>
                    <a:pt x="5471" y="21216"/>
                    <a:pt x="5671" y="21049"/>
                  </a:cubicBezTo>
                  <a:cubicBezTo>
                    <a:pt x="9674" y="17346"/>
                    <a:pt x="11909" y="12109"/>
                    <a:pt x="11809" y="6639"/>
                  </a:cubicBezTo>
                  <a:cubicBezTo>
                    <a:pt x="11842" y="5571"/>
                    <a:pt x="11576" y="4504"/>
                    <a:pt x="11042" y="3536"/>
                  </a:cubicBezTo>
                  <a:cubicBezTo>
                    <a:pt x="10531" y="2799"/>
                    <a:pt x="9442" y="1989"/>
                    <a:pt x="8511" y="1989"/>
                  </a:cubicBezTo>
                  <a:cubicBezTo>
                    <a:pt x="8348" y="1989"/>
                    <a:pt x="8189" y="2014"/>
                    <a:pt x="8040" y="2069"/>
                  </a:cubicBezTo>
                  <a:cubicBezTo>
                    <a:pt x="7906" y="901"/>
                    <a:pt x="6739" y="34"/>
                    <a:pt x="55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1450403" y="2968845"/>
              <a:ext cx="95579" cy="110577"/>
            </a:xfrm>
            <a:custGeom>
              <a:avLst/>
              <a:gdLst/>
              <a:ahLst/>
              <a:cxnLst/>
              <a:rect l="l" t="t" r="r" b="b"/>
              <a:pathLst>
                <a:path w="6373" h="7373" extrusionOk="0">
                  <a:moveTo>
                    <a:pt x="1002" y="0"/>
                  </a:moveTo>
                  <a:lnTo>
                    <a:pt x="1" y="567"/>
                  </a:lnTo>
                  <a:lnTo>
                    <a:pt x="4371" y="7239"/>
                  </a:lnTo>
                  <a:cubicBezTo>
                    <a:pt x="4404" y="7306"/>
                    <a:pt x="4471" y="7372"/>
                    <a:pt x="4571" y="7372"/>
                  </a:cubicBezTo>
                  <a:cubicBezTo>
                    <a:pt x="4638" y="7372"/>
                    <a:pt x="4671" y="7306"/>
                    <a:pt x="4738" y="7239"/>
                  </a:cubicBezTo>
                  <a:lnTo>
                    <a:pt x="6372" y="4237"/>
                  </a:lnTo>
                  <a:lnTo>
                    <a:pt x="1002" y="0"/>
                  </a:ln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1450403" y="2968845"/>
              <a:ext cx="95579" cy="110577"/>
            </a:xfrm>
            <a:custGeom>
              <a:avLst/>
              <a:gdLst/>
              <a:ahLst/>
              <a:cxnLst/>
              <a:rect l="l" t="t" r="r" b="b"/>
              <a:pathLst>
                <a:path w="6373" h="7373" extrusionOk="0">
                  <a:moveTo>
                    <a:pt x="1002" y="0"/>
                  </a:moveTo>
                  <a:lnTo>
                    <a:pt x="1" y="567"/>
                  </a:lnTo>
                  <a:lnTo>
                    <a:pt x="4371" y="7239"/>
                  </a:lnTo>
                  <a:cubicBezTo>
                    <a:pt x="4404" y="7306"/>
                    <a:pt x="4471" y="7372"/>
                    <a:pt x="4571" y="7372"/>
                  </a:cubicBezTo>
                  <a:cubicBezTo>
                    <a:pt x="4638" y="7372"/>
                    <a:pt x="4671" y="7306"/>
                    <a:pt x="4738" y="7239"/>
                  </a:cubicBezTo>
                  <a:lnTo>
                    <a:pt x="6372" y="4237"/>
                  </a:lnTo>
                  <a:lnTo>
                    <a:pt x="10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1449414" y="2920572"/>
              <a:ext cx="253143" cy="192373"/>
            </a:xfrm>
            <a:custGeom>
              <a:avLst/>
              <a:gdLst/>
              <a:ahLst/>
              <a:cxnLst/>
              <a:rect l="l" t="t" r="r" b="b"/>
              <a:pathLst>
                <a:path w="16879" h="12827" extrusionOk="0">
                  <a:moveTo>
                    <a:pt x="7665" y="1"/>
                  </a:moveTo>
                  <a:cubicBezTo>
                    <a:pt x="4899" y="1"/>
                    <a:pt x="2235" y="1122"/>
                    <a:pt x="300" y="3119"/>
                  </a:cubicBezTo>
                  <a:cubicBezTo>
                    <a:pt x="167" y="3286"/>
                    <a:pt x="0" y="3486"/>
                    <a:pt x="67" y="3720"/>
                  </a:cubicBezTo>
                  <a:cubicBezTo>
                    <a:pt x="134" y="3886"/>
                    <a:pt x="267" y="4020"/>
                    <a:pt x="401" y="4087"/>
                  </a:cubicBezTo>
                  <a:lnTo>
                    <a:pt x="15244" y="12826"/>
                  </a:lnTo>
                  <a:cubicBezTo>
                    <a:pt x="16879" y="10424"/>
                    <a:pt x="16846" y="7022"/>
                    <a:pt x="15411" y="4453"/>
                  </a:cubicBezTo>
                  <a:cubicBezTo>
                    <a:pt x="13910" y="1885"/>
                    <a:pt x="11208" y="217"/>
                    <a:pt x="8239" y="17"/>
                  </a:cubicBezTo>
                  <a:cubicBezTo>
                    <a:pt x="8048" y="6"/>
                    <a:pt x="7856" y="1"/>
                    <a:pt x="7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1487924" y="2938823"/>
              <a:ext cx="191623" cy="174616"/>
            </a:xfrm>
            <a:custGeom>
              <a:avLst/>
              <a:gdLst/>
              <a:ahLst/>
              <a:cxnLst/>
              <a:rect l="l" t="t" r="r" b="b"/>
              <a:pathLst>
                <a:path w="12777" h="11643" extrusionOk="0">
                  <a:moveTo>
                    <a:pt x="735" y="1"/>
                  </a:moveTo>
                  <a:cubicBezTo>
                    <a:pt x="501" y="1"/>
                    <a:pt x="301" y="34"/>
                    <a:pt x="168" y="34"/>
                  </a:cubicBezTo>
                  <a:lnTo>
                    <a:pt x="1" y="68"/>
                  </a:lnTo>
                  <a:lnTo>
                    <a:pt x="735" y="68"/>
                  </a:lnTo>
                  <a:cubicBezTo>
                    <a:pt x="1402" y="68"/>
                    <a:pt x="2102" y="168"/>
                    <a:pt x="2769" y="301"/>
                  </a:cubicBezTo>
                  <a:cubicBezTo>
                    <a:pt x="7339" y="1102"/>
                    <a:pt x="11009" y="4437"/>
                    <a:pt x="12276" y="8907"/>
                  </a:cubicBezTo>
                  <a:cubicBezTo>
                    <a:pt x="12476" y="9541"/>
                    <a:pt x="12610" y="10208"/>
                    <a:pt x="12676" y="10909"/>
                  </a:cubicBezTo>
                  <a:cubicBezTo>
                    <a:pt x="12710" y="11142"/>
                    <a:pt x="12710" y="11409"/>
                    <a:pt x="12676" y="11643"/>
                  </a:cubicBezTo>
                  <a:cubicBezTo>
                    <a:pt x="12743" y="11542"/>
                    <a:pt x="12777" y="11442"/>
                    <a:pt x="12777" y="11309"/>
                  </a:cubicBezTo>
                  <a:cubicBezTo>
                    <a:pt x="12777" y="11176"/>
                    <a:pt x="12777" y="11042"/>
                    <a:pt x="12777" y="10909"/>
                  </a:cubicBezTo>
                  <a:cubicBezTo>
                    <a:pt x="12710" y="10208"/>
                    <a:pt x="12576" y="9541"/>
                    <a:pt x="12376" y="8874"/>
                  </a:cubicBezTo>
                  <a:cubicBezTo>
                    <a:pt x="11175" y="4337"/>
                    <a:pt x="7406" y="968"/>
                    <a:pt x="2803" y="168"/>
                  </a:cubicBezTo>
                  <a:cubicBezTo>
                    <a:pt x="2136" y="68"/>
                    <a:pt x="1435"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1567958" y="3022366"/>
              <a:ext cx="80072" cy="25526"/>
            </a:xfrm>
            <a:custGeom>
              <a:avLst/>
              <a:gdLst/>
              <a:ahLst/>
              <a:cxnLst/>
              <a:rect l="l" t="t" r="r" b="b"/>
              <a:pathLst>
                <a:path w="5339" h="1702" extrusionOk="0">
                  <a:moveTo>
                    <a:pt x="5338" y="1"/>
                  </a:moveTo>
                  <a:cubicBezTo>
                    <a:pt x="5071" y="67"/>
                    <a:pt x="4804" y="134"/>
                    <a:pt x="4537" y="234"/>
                  </a:cubicBezTo>
                  <a:lnTo>
                    <a:pt x="2669" y="834"/>
                  </a:lnTo>
                  <a:lnTo>
                    <a:pt x="768" y="1435"/>
                  </a:lnTo>
                  <a:cubicBezTo>
                    <a:pt x="501" y="1502"/>
                    <a:pt x="234" y="1568"/>
                    <a:pt x="1" y="1702"/>
                  </a:cubicBezTo>
                  <a:cubicBezTo>
                    <a:pt x="268" y="1668"/>
                    <a:pt x="535" y="1635"/>
                    <a:pt x="801" y="1535"/>
                  </a:cubicBezTo>
                  <a:cubicBezTo>
                    <a:pt x="1302" y="1435"/>
                    <a:pt x="1969" y="1235"/>
                    <a:pt x="2736" y="1001"/>
                  </a:cubicBezTo>
                  <a:cubicBezTo>
                    <a:pt x="3470" y="768"/>
                    <a:pt x="4137" y="534"/>
                    <a:pt x="4604" y="334"/>
                  </a:cubicBezTo>
                  <a:cubicBezTo>
                    <a:pt x="4871" y="267"/>
                    <a:pt x="5105" y="134"/>
                    <a:pt x="5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1612482" y="2928325"/>
              <a:ext cx="4019" cy="50047"/>
            </a:xfrm>
            <a:custGeom>
              <a:avLst/>
              <a:gdLst/>
              <a:ahLst/>
              <a:cxnLst/>
              <a:rect l="l" t="t" r="r" b="b"/>
              <a:pathLst>
                <a:path w="268" h="3337" extrusionOk="0">
                  <a:moveTo>
                    <a:pt x="34" y="0"/>
                  </a:moveTo>
                  <a:cubicBezTo>
                    <a:pt x="1" y="567"/>
                    <a:pt x="1" y="1101"/>
                    <a:pt x="34" y="1668"/>
                  </a:cubicBezTo>
                  <a:cubicBezTo>
                    <a:pt x="34" y="2235"/>
                    <a:pt x="34" y="2769"/>
                    <a:pt x="134" y="3336"/>
                  </a:cubicBezTo>
                  <a:cubicBezTo>
                    <a:pt x="234" y="2769"/>
                    <a:pt x="268" y="2235"/>
                    <a:pt x="234" y="1668"/>
                  </a:cubicBezTo>
                  <a:cubicBezTo>
                    <a:pt x="234" y="1101"/>
                    <a:pt x="167" y="534"/>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5"/>
            <p:cNvSpPr/>
            <p:nvPr/>
          </p:nvSpPr>
          <p:spPr>
            <a:xfrm>
              <a:off x="1453912" y="2951839"/>
              <a:ext cx="113576" cy="27520"/>
            </a:xfrm>
            <a:custGeom>
              <a:avLst/>
              <a:gdLst/>
              <a:ahLst/>
              <a:cxnLst/>
              <a:rect l="l" t="t" r="r" b="b"/>
              <a:pathLst>
                <a:path w="7573" h="1835" extrusionOk="0">
                  <a:moveTo>
                    <a:pt x="7573" y="0"/>
                  </a:moveTo>
                  <a:lnTo>
                    <a:pt x="7573" y="0"/>
                  </a:lnTo>
                  <a:cubicBezTo>
                    <a:pt x="7172" y="33"/>
                    <a:pt x="6805" y="67"/>
                    <a:pt x="6438" y="167"/>
                  </a:cubicBezTo>
                  <a:cubicBezTo>
                    <a:pt x="5738" y="300"/>
                    <a:pt x="4771" y="467"/>
                    <a:pt x="3736" y="734"/>
                  </a:cubicBezTo>
                  <a:cubicBezTo>
                    <a:pt x="2669" y="967"/>
                    <a:pt x="1735" y="1234"/>
                    <a:pt x="1068" y="1468"/>
                  </a:cubicBezTo>
                  <a:cubicBezTo>
                    <a:pt x="701" y="1568"/>
                    <a:pt x="334" y="1668"/>
                    <a:pt x="0" y="1835"/>
                  </a:cubicBezTo>
                  <a:cubicBezTo>
                    <a:pt x="367" y="1768"/>
                    <a:pt x="734" y="1701"/>
                    <a:pt x="1101" y="1568"/>
                  </a:cubicBezTo>
                  <a:cubicBezTo>
                    <a:pt x="1768" y="1401"/>
                    <a:pt x="2702" y="1168"/>
                    <a:pt x="3770" y="901"/>
                  </a:cubicBezTo>
                  <a:cubicBezTo>
                    <a:pt x="4804" y="667"/>
                    <a:pt x="5771" y="434"/>
                    <a:pt x="6438" y="300"/>
                  </a:cubicBezTo>
                  <a:cubicBezTo>
                    <a:pt x="6839" y="234"/>
                    <a:pt x="7206" y="134"/>
                    <a:pt x="7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p:nvPr/>
          </p:nvSpPr>
          <p:spPr>
            <a:xfrm>
              <a:off x="1325860" y="3117741"/>
              <a:ext cx="269655" cy="220328"/>
            </a:xfrm>
            <a:custGeom>
              <a:avLst/>
              <a:gdLst/>
              <a:ahLst/>
              <a:cxnLst/>
              <a:rect l="l" t="t" r="r" b="b"/>
              <a:pathLst>
                <a:path w="17980" h="14691" extrusionOk="0">
                  <a:moveTo>
                    <a:pt x="13543" y="0"/>
                  </a:moveTo>
                  <a:cubicBezTo>
                    <a:pt x="13368" y="0"/>
                    <a:pt x="13190" y="4"/>
                    <a:pt x="13009" y="12"/>
                  </a:cubicBezTo>
                  <a:cubicBezTo>
                    <a:pt x="11408" y="112"/>
                    <a:pt x="9840" y="545"/>
                    <a:pt x="8373" y="1213"/>
                  </a:cubicBezTo>
                  <a:cubicBezTo>
                    <a:pt x="5871" y="2313"/>
                    <a:pt x="3536" y="3915"/>
                    <a:pt x="2035" y="6216"/>
                  </a:cubicBezTo>
                  <a:cubicBezTo>
                    <a:pt x="534" y="8518"/>
                    <a:pt x="0" y="11520"/>
                    <a:pt x="1134" y="14022"/>
                  </a:cubicBezTo>
                  <a:cubicBezTo>
                    <a:pt x="1234" y="14289"/>
                    <a:pt x="1401" y="14489"/>
                    <a:pt x="1635" y="14656"/>
                  </a:cubicBezTo>
                  <a:cubicBezTo>
                    <a:pt x="1729" y="14679"/>
                    <a:pt x="1828" y="14690"/>
                    <a:pt x="1928" y="14690"/>
                  </a:cubicBezTo>
                  <a:cubicBezTo>
                    <a:pt x="2110" y="14690"/>
                    <a:pt x="2296" y="14653"/>
                    <a:pt x="2468" y="14589"/>
                  </a:cubicBezTo>
                  <a:cubicBezTo>
                    <a:pt x="5304" y="13655"/>
                    <a:pt x="8173" y="12721"/>
                    <a:pt x="10808" y="11253"/>
                  </a:cubicBezTo>
                  <a:cubicBezTo>
                    <a:pt x="13443" y="9785"/>
                    <a:pt x="15811" y="7751"/>
                    <a:pt x="17212" y="5115"/>
                  </a:cubicBezTo>
                  <a:cubicBezTo>
                    <a:pt x="17579" y="4482"/>
                    <a:pt x="17813" y="3814"/>
                    <a:pt x="17879" y="3081"/>
                  </a:cubicBezTo>
                  <a:cubicBezTo>
                    <a:pt x="17980" y="2347"/>
                    <a:pt x="17746" y="1646"/>
                    <a:pt x="17246" y="1113"/>
                  </a:cubicBezTo>
                  <a:cubicBezTo>
                    <a:pt x="16121" y="254"/>
                    <a:pt x="14918" y="0"/>
                    <a:pt x="13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5"/>
            <p:cNvSpPr/>
            <p:nvPr/>
          </p:nvSpPr>
          <p:spPr>
            <a:xfrm>
              <a:off x="1348865" y="3129917"/>
              <a:ext cx="236151" cy="208120"/>
            </a:xfrm>
            <a:custGeom>
              <a:avLst/>
              <a:gdLst/>
              <a:ahLst/>
              <a:cxnLst/>
              <a:rect l="l" t="t" r="r" b="b"/>
              <a:pathLst>
                <a:path w="15746" h="13877" extrusionOk="0">
                  <a:moveTo>
                    <a:pt x="15745" y="0"/>
                  </a:moveTo>
                  <a:cubicBezTo>
                    <a:pt x="15678" y="0"/>
                    <a:pt x="15612" y="34"/>
                    <a:pt x="15545" y="67"/>
                  </a:cubicBezTo>
                  <a:lnTo>
                    <a:pt x="14944" y="234"/>
                  </a:lnTo>
                  <a:lnTo>
                    <a:pt x="14511" y="367"/>
                  </a:lnTo>
                  <a:cubicBezTo>
                    <a:pt x="14344" y="401"/>
                    <a:pt x="14177" y="467"/>
                    <a:pt x="14010" y="534"/>
                  </a:cubicBezTo>
                  <a:cubicBezTo>
                    <a:pt x="13610" y="701"/>
                    <a:pt x="13210" y="834"/>
                    <a:pt x="12743" y="1034"/>
                  </a:cubicBezTo>
                  <a:lnTo>
                    <a:pt x="12042" y="1335"/>
                  </a:lnTo>
                  <a:cubicBezTo>
                    <a:pt x="11809" y="1435"/>
                    <a:pt x="11542" y="1568"/>
                    <a:pt x="11309" y="1702"/>
                  </a:cubicBezTo>
                  <a:cubicBezTo>
                    <a:pt x="10775" y="1968"/>
                    <a:pt x="10241" y="2269"/>
                    <a:pt x="9674" y="2602"/>
                  </a:cubicBezTo>
                  <a:cubicBezTo>
                    <a:pt x="7272" y="4070"/>
                    <a:pt x="5137" y="5971"/>
                    <a:pt x="3370" y="8173"/>
                  </a:cubicBezTo>
                  <a:cubicBezTo>
                    <a:pt x="2969" y="8673"/>
                    <a:pt x="2569" y="9174"/>
                    <a:pt x="2269" y="9674"/>
                  </a:cubicBezTo>
                  <a:cubicBezTo>
                    <a:pt x="2102" y="9907"/>
                    <a:pt x="1935" y="10108"/>
                    <a:pt x="1802" y="10341"/>
                  </a:cubicBezTo>
                  <a:lnTo>
                    <a:pt x="1401" y="11008"/>
                  </a:lnTo>
                  <a:cubicBezTo>
                    <a:pt x="1135" y="11442"/>
                    <a:pt x="934" y="11842"/>
                    <a:pt x="768" y="12176"/>
                  </a:cubicBezTo>
                  <a:cubicBezTo>
                    <a:pt x="668" y="12342"/>
                    <a:pt x="568" y="12509"/>
                    <a:pt x="501" y="12676"/>
                  </a:cubicBezTo>
                  <a:cubicBezTo>
                    <a:pt x="434" y="12809"/>
                    <a:pt x="367" y="12943"/>
                    <a:pt x="334" y="13076"/>
                  </a:cubicBezTo>
                  <a:cubicBezTo>
                    <a:pt x="234" y="13310"/>
                    <a:pt x="134" y="13510"/>
                    <a:pt x="67" y="13677"/>
                  </a:cubicBezTo>
                  <a:cubicBezTo>
                    <a:pt x="34" y="13743"/>
                    <a:pt x="0" y="13810"/>
                    <a:pt x="0" y="13877"/>
                  </a:cubicBezTo>
                  <a:cubicBezTo>
                    <a:pt x="0" y="13877"/>
                    <a:pt x="34" y="13810"/>
                    <a:pt x="101" y="13677"/>
                  </a:cubicBezTo>
                  <a:cubicBezTo>
                    <a:pt x="167" y="13510"/>
                    <a:pt x="267" y="13343"/>
                    <a:pt x="367" y="13110"/>
                  </a:cubicBezTo>
                  <a:cubicBezTo>
                    <a:pt x="434" y="12976"/>
                    <a:pt x="501" y="12843"/>
                    <a:pt x="568" y="12676"/>
                  </a:cubicBezTo>
                  <a:cubicBezTo>
                    <a:pt x="668" y="12543"/>
                    <a:pt x="734" y="12376"/>
                    <a:pt x="834" y="12209"/>
                  </a:cubicBezTo>
                  <a:cubicBezTo>
                    <a:pt x="1035" y="11875"/>
                    <a:pt x="1235" y="11475"/>
                    <a:pt x="1502" y="11075"/>
                  </a:cubicBezTo>
                  <a:lnTo>
                    <a:pt x="1902" y="10408"/>
                  </a:lnTo>
                  <a:cubicBezTo>
                    <a:pt x="2069" y="10208"/>
                    <a:pt x="2235" y="9974"/>
                    <a:pt x="2369" y="9741"/>
                  </a:cubicBezTo>
                  <a:cubicBezTo>
                    <a:pt x="2702" y="9274"/>
                    <a:pt x="3069" y="8773"/>
                    <a:pt x="3470" y="8273"/>
                  </a:cubicBezTo>
                  <a:cubicBezTo>
                    <a:pt x="4370" y="7205"/>
                    <a:pt x="5371" y="6171"/>
                    <a:pt x="6405" y="5237"/>
                  </a:cubicBezTo>
                  <a:cubicBezTo>
                    <a:pt x="7472" y="4337"/>
                    <a:pt x="8573" y="3503"/>
                    <a:pt x="9774" y="2736"/>
                  </a:cubicBezTo>
                  <a:cubicBezTo>
                    <a:pt x="10341" y="2402"/>
                    <a:pt x="10842" y="2102"/>
                    <a:pt x="11375" y="1835"/>
                  </a:cubicBezTo>
                  <a:cubicBezTo>
                    <a:pt x="11642" y="1702"/>
                    <a:pt x="11876" y="1568"/>
                    <a:pt x="12109" y="1468"/>
                  </a:cubicBezTo>
                  <a:lnTo>
                    <a:pt x="12810" y="1134"/>
                  </a:lnTo>
                  <a:cubicBezTo>
                    <a:pt x="13243" y="934"/>
                    <a:pt x="13677" y="768"/>
                    <a:pt x="14010" y="634"/>
                  </a:cubicBezTo>
                  <a:lnTo>
                    <a:pt x="14511" y="434"/>
                  </a:lnTo>
                  <a:lnTo>
                    <a:pt x="14944" y="301"/>
                  </a:lnTo>
                  <a:lnTo>
                    <a:pt x="15545" y="100"/>
                  </a:lnTo>
                  <a:cubicBezTo>
                    <a:pt x="15612" y="67"/>
                    <a:pt x="15678" y="34"/>
                    <a:pt x="15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5"/>
            <p:cNvSpPr/>
            <p:nvPr/>
          </p:nvSpPr>
          <p:spPr>
            <a:xfrm>
              <a:off x="1340857" y="3210956"/>
              <a:ext cx="94064" cy="27520"/>
            </a:xfrm>
            <a:custGeom>
              <a:avLst/>
              <a:gdLst/>
              <a:ahLst/>
              <a:cxnLst/>
              <a:rect l="l" t="t" r="r" b="b"/>
              <a:pathLst>
                <a:path w="6272" h="1835" extrusionOk="0">
                  <a:moveTo>
                    <a:pt x="6272" y="0"/>
                  </a:moveTo>
                  <a:lnTo>
                    <a:pt x="6272" y="0"/>
                  </a:lnTo>
                  <a:cubicBezTo>
                    <a:pt x="5204" y="200"/>
                    <a:pt x="4137" y="467"/>
                    <a:pt x="3103" y="834"/>
                  </a:cubicBezTo>
                  <a:cubicBezTo>
                    <a:pt x="2069" y="1101"/>
                    <a:pt x="1035" y="1435"/>
                    <a:pt x="1" y="1835"/>
                  </a:cubicBezTo>
                  <a:cubicBezTo>
                    <a:pt x="1068" y="1601"/>
                    <a:pt x="2136" y="1301"/>
                    <a:pt x="3170" y="1001"/>
                  </a:cubicBezTo>
                  <a:cubicBezTo>
                    <a:pt x="4204" y="701"/>
                    <a:pt x="5271" y="367"/>
                    <a:pt x="6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5"/>
            <p:cNvSpPr/>
            <p:nvPr/>
          </p:nvSpPr>
          <p:spPr>
            <a:xfrm>
              <a:off x="1431898" y="3214960"/>
              <a:ext cx="4514" cy="99058"/>
            </a:xfrm>
            <a:custGeom>
              <a:avLst/>
              <a:gdLst/>
              <a:ahLst/>
              <a:cxnLst/>
              <a:rect l="l" t="t" r="r" b="b"/>
              <a:pathLst>
                <a:path w="301" h="6605" extrusionOk="0">
                  <a:moveTo>
                    <a:pt x="268" y="0"/>
                  </a:moveTo>
                  <a:cubicBezTo>
                    <a:pt x="201" y="300"/>
                    <a:pt x="168" y="634"/>
                    <a:pt x="134" y="934"/>
                  </a:cubicBezTo>
                  <a:cubicBezTo>
                    <a:pt x="101" y="1534"/>
                    <a:pt x="34" y="2368"/>
                    <a:pt x="34" y="3269"/>
                  </a:cubicBezTo>
                  <a:lnTo>
                    <a:pt x="34" y="5604"/>
                  </a:lnTo>
                  <a:cubicBezTo>
                    <a:pt x="1" y="5938"/>
                    <a:pt x="34" y="6271"/>
                    <a:pt x="101" y="6605"/>
                  </a:cubicBezTo>
                  <a:cubicBezTo>
                    <a:pt x="134" y="6271"/>
                    <a:pt x="134" y="5938"/>
                    <a:pt x="134" y="5604"/>
                  </a:cubicBezTo>
                  <a:cubicBezTo>
                    <a:pt x="168" y="4970"/>
                    <a:pt x="168" y="4170"/>
                    <a:pt x="201" y="3302"/>
                  </a:cubicBezTo>
                  <a:cubicBezTo>
                    <a:pt x="234" y="2402"/>
                    <a:pt x="234" y="1601"/>
                    <a:pt x="268" y="967"/>
                  </a:cubicBezTo>
                  <a:cubicBezTo>
                    <a:pt x="301" y="634"/>
                    <a:pt x="301" y="3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5"/>
            <p:cNvSpPr/>
            <p:nvPr/>
          </p:nvSpPr>
          <p:spPr>
            <a:xfrm>
              <a:off x="1512937" y="3156430"/>
              <a:ext cx="9028" cy="112571"/>
            </a:xfrm>
            <a:custGeom>
              <a:avLst/>
              <a:gdLst/>
              <a:ahLst/>
              <a:cxnLst/>
              <a:rect l="l" t="t" r="r" b="b"/>
              <a:pathLst>
                <a:path w="602" h="7506" extrusionOk="0">
                  <a:moveTo>
                    <a:pt x="34" y="0"/>
                  </a:moveTo>
                  <a:cubicBezTo>
                    <a:pt x="1" y="0"/>
                    <a:pt x="67" y="1668"/>
                    <a:pt x="201" y="3736"/>
                  </a:cubicBezTo>
                  <a:cubicBezTo>
                    <a:pt x="368" y="5838"/>
                    <a:pt x="501" y="7506"/>
                    <a:pt x="568" y="7506"/>
                  </a:cubicBezTo>
                  <a:cubicBezTo>
                    <a:pt x="601" y="7506"/>
                    <a:pt x="534" y="5838"/>
                    <a:pt x="401" y="3736"/>
                  </a:cubicBezTo>
                  <a:cubicBezTo>
                    <a:pt x="234" y="1668"/>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5"/>
            <p:cNvSpPr/>
            <p:nvPr/>
          </p:nvSpPr>
          <p:spPr>
            <a:xfrm>
              <a:off x="1411893" y="3153101"/>
              <a:ext cx="101563" cy="4544"/>
            </a:xfrm>
            <a:custGeom>
              <a:avLst/>
              <a:gdLst/>
              <a:ahLst/>
              <a:cxnLst/>
              <a:rect l="l" t="t" r="r" b="b"/>
              <a:pathLst>
                <a:path w="6772" h="303" extrusionOk="0">
                  <a:moveTo>
                    <a:pt x="556" y="0"/>
                  </a:moveTo>
                  <a:cubicBezTo>
                    <a:pt x="364" y="0"/>
                    <a:pt x="176" y="16"/>
                    <a:pt x="0" y="55"/>
                  </a:cubicBezTo>
                  <a:cubicBezTo>
                    <a:pt x="301" y="89"/>
                    <a:pt x="634" y="122"/>
                    <a:pt x="968" y="122"/>
                  </a:cubicBezTo>
                  <a:cubicBezTo>
                    <a:pt x="1602" y="156"/>
                    <a:pt x="2436" y="222"/>
                    <a:pt x="3370" y="256"/>
                  </a:cubicBezTo>
                  <a:cubicBezTo>
                    <a:pt x="4304" y="256"/>
                    <a:pt x="5171" y="289"/>
                    <a:pt x="5771" y="289"/>
                  </a:cubicBezTo>
                  <a:cubicBezTo>
                    <a:pt x="5869" y="299"/>
                    <a:pt x="5967" y="303"/>
                    <a:pt x="6064" y="303"/>
                  </a:cubicBezTo>
                  <a:cubicBezTo>
                    <a:pt x="6300" y="303"/>
                    <a:pt x="6536" y="279"/>
                    <a:pt x="6772" y="256"/>
                  </a:cubicBezTo>
                  <a:cubicBezTo>
                    <a:pt x="6438" y="189"/>
                    <a:pt x="6105" y="156"/>
                    <a:pt x="5771" y="156"/>
                  </a:cubicBezTo>
                  <a:cubicBezTo>
                    <a:pt x="5171" y="122"/>
                    <a:pt x="4304" y="89"/>
                    <a:pt x="3370" y="55"/>
                  </a:cubicBezTo>
                  <a:cubicBezTo>
                    <a:pt x="2436" y="22"/>
                    <a:pt x="1602" y="22"/>
                    <a:pt x="968" y="22"/>
                  </a:cubicBezTo>
                  <a:cubicBezTo>
                    <a:pt x="830" y="8"/>
                    <a:pt x="691"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5"/>
            <p:cNvSpPr/>
            <p:nvPr/>
          </p:nvSpPr>
          <p:spPr>
            <a:xfrm>
              <a:off x="1621989" y="3172941"/>
              <a:ext cx="53541" cy="287667"/>
            </a:xfrm>
            <a:custGeom>
              <a:avLst/>
              <a:gdLst/>
              <a:ahLst/>
              <a:cxnLst/>
              <a:rect l="l" t="t" r="r" b="b"/>
              <a:pathLst>
                <a:path w="3570" h="19181" extrusionOk="0">
                  <a:moveTo>
                    <a:pt x="3570" y="0"/>
                  </a:moveTo>
                  <a:cubicBezTo>
                    <a:pt x="3536" y="0"/>
                    <a:pt x="3503" y="67"/>
                    <a:pt x="3470" y="200"/>
                  </a:cubicBezTo>
                  <a:lnTo>
                    <a:pt x="3236" y="734"/>
                  </a:lnTo>
                  <a:cubicBezTo>
                    <a:pt x="3036" y="1168"/>
                    <a:pt x="2769" y="1868"/>
                    <a:pt x="2502" y="2702"/>
                  </a:cubicBezTo>
                  <a:cubicBezTo>
                    <a:pt x="2202" y="3536"/>
                    <a:pt x="1835" y="4537"/>
                    <a:pt x="1568" y="5671"/>
                  </a:cubicBezTo>
                  <a:cubicBezTo>
                    <a:pt x="1268" y="6805"/>
                    <a:pt x="968" y="8072"/>
                    <a:pt x="734" y="9407"/>
                  </a:cubicBezTo>
                  <a:cubicBezTo>
                    <a:pt x="501" y="10741"/>
                    <a:pt x="301" y="12009"/>
                    <a:pt x="201" y="13209"/>
                  </a:cubicBezTo>
                  <a:cubicBezTo>
                    <a:pt x="101" y="14377"/>
                    <a:pt x="67" y="15444"/>
                    <a:pt x="34" y="16312"/>
                  </a:cubicBezTo>
                  <a:cubicBezTo>
                    <a:pt x="0" y="17179"/>
                    <a:pt x="0" y="17913"/>
                    <a:pt x="34" y="18380"/>
                  </a:cubicBezTo>
                  <a:cubicBezTo>
                    <a:pt x="34" y="18613"/>
                    <a:pt x="34" y="18813"/>
                    <a:pt x="34" y="18980"/>
                  </a:cubicBezTo>
                  <a:cubicBezTo>
                    <a:pt x="34" y="19047"/>
                    <a:pt x="67" y="19114"/>
                    <a:pt x="67" y="19180"/>
                  </a:cubicBezTo>
                  <a:cubicBezTo>
                    <a:pt x="101" y="19080"/>
                    <a:pt x="101" y="19014"/>
                    <a:pt x="101" y="18947"/>
                  </a:cubicBezTo>
                  <a:lnTo>
                    <a:pt x="101" y="18380"/>
                  </a:lnTo>
                  <a:cubicBezTo>
                    <a:pt x="67" y="17879"/>
                    <a:pt x="101" y="17179"/>
                    <a:pt x="134" y="16312"/>
                  </a:cubicBezTo>
                  <a:cubicBezTo>
                    <a:pt x="167" y="15411"/>
                    <a:pt x="234" y="14344"/>
                    <a:pt x="367" y="13209"/>
                  </a:cubicBezTo>
                  <a:cubicBezTo>
                    <a:pt x="467" y="12042"/>
                    <a:pt x="634" y="10774"/>
                    <a:pt x="901" y="9440"/>
                  </a:cubicBezTo>
                  <a:cubicBezTo>
                    <a:pt x="1135" y="8106"/>
                    <a:pt x="1401" y="6838"/>
                    <a:pt x="1735" y="5704"/>
                  </a:cubicBezTo>
                  <a:cubicBezTo>
                    <a:pt x="2035" y="4570"/>
                    <a:pt x="2335" y="3569"/>
                    <a:pt x="2602" y="2735"/>
                  </a:cubicBezTo>
                  <a:cubicBezTo>
                    <a:pt x="2869" y="1901"/>
                    <a:pt x="3136" y="1201"/>
                    <a:pt x="3303" y="734"/>
                  </a:cubicBezTo>
                  <a:cubicBezTo>
                    <a:pt x="3370" y="534"/>
                    <a:pt x="3436" y="334"/>
                    <a:pt x="3503" y="200"/>
                  </a:cubicBezTo>
                  <a:cubicBezTo>
                    <a:pt x="3503" y="133"/>
                    <a:pt x="3536" y="67"/>
                    <a:pt x="3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5"/>
            <p:cNvSpPr/>
            <p:nvPr/>
          </p:nvSpPr>
          <p:spPr>
            <a:xfrm>
              <a:off x="1567463" y="3314504"/>
              <a:ext cx="67549" cy="59045"/>
            </a:xfrm>
            <a:custGeom>
              <a:avLst/>
              <a:gdLst/>
              <a:ahLst/>
              <a:cxnLst/>
              <a:rect l="l" t="t" r="r" b="b"/>
              <a:pathLst>
                <a:path w="4504" h="3937" extrusionOk="0">
                  <a:moveTo>
                    <a:pt x="4504" y="0"/>
                  </a:moveTo>
                  <a:cubicBezTo>
                    <a:pt x="4270" y="167"/>
                    <a:pt x="4037" y="367"/>
                    <a:pt x="3837" y="567"/>
                  </a:cubicBezTo>
                  <a:lnTo>
                    <a:pt x="2235" y="1968"/>
                  </a:lnTo>
                  <a:lnTo>
                    <a:pt x="634" y="3336"/>
                  </a:lnTo>
                  <a:cubicBezTo>
                    <a:pt x="401" y="3536"/>
                    <a:pt x="201" y="3736"/>
                    <a:pt x="1" y="3936"/>
                  </a:cubicBezTo>
                  <a:cubicBezTo>
                    <a:pt x="267" y="3803"/>
                    <a:pt x="501" y="3636"/>
                    <a:pt x="734" y="3436"/>
                  </a:cubicBezTo>
                  <a:cubicBezTo>
                    <a:pt x="1168" y="3102"/>
                    <a:pt x="1735" y="2635"/>
                    <a:pt x="2369" y="2102"/>
                  </a:cubicBezTo>
                  <a:cubicBezTo>
                    <a:pt x="2969" y="1568"/>
                    <a:pt x="3536" y="1034"/>
                    <a:pt x="3903" y="667"/>
                  </a:cubicBezTo>
                  <a:cubicBezTo>
                    <a:pt x="4137" y="467"/>
                    <a:pt x="4337" y="234"/>
                    <a:pt x="4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5"/>
            <p:cNvSpPr/>
            <p:nvPr/>
          </p:nvSpPr>
          <p:spPr>
            <a:xfrm>
              <a:off x="1642504" y="3280988"/>
              <a:ext cx="62540" cy="90555"/>
            </a:xfrm>
            <a:custGeom>
              <a:avLst/>
              <a:gdLst/>
              <a:ahLst/>
              <a:cxnLst/>
              <a:rect l="l" t="t" r="r" b="b"/>
              <a:pathLst>
                <a:path w="4170" h="6038" extrusionOk="0">
                  <a:moveTo>
                    <a:pt x="0" y="0"/>
                  </a:moveTo>
                  <a:lnTo>
                    <a:pt x="0" y="0"/>
                  </a:lnTo>
                  <a:cubicBezTo>
                    <a:pt x="167" y="300"/>
                    <a:pt x="367" y="601"/>
                    <a:pt x="601" y="901"/>
                  </a:cubicBezTo>
                  <a:lnTo>
                    <a:pt x="2068" y="3002"/>
                  </a:lnTo>
                  <a:lnTo>
                    <a:pt x="3569" y="5137"/>
                  </a:lnTo>
                  <a:cubicBezTo>
                    <a:pt x="3736" y="5471"/>
                    <a:pt x="3936" y="5738"/>
                    <a:pt x="4170" y="6038"/>
                  </a:cubicBezTo>
                  <a:cubicBezTo>
                    <a:pt x="4036" y="5704"/>
                    <a:pt x="3870" y="5371"/>
                    <a:pt x="3669" y="5104"/>
                  </a:cubicBezTo>
                  <a:cubicBezTo>
                    <a:pt x="3302" y="4537"/>
                    <a:pt x="2802" y="3736"/>
                    <a:pt x="2235" y="2902"/>
                  </a:cubicBezTo>
                  <a:cubicBezTo>
                    <a:pt x="1668" y="2068"/>
                    <a:pt x="1101" y="1368"/>
                    <a:pt x="701" y="834"/>
                  </a:cubicBezTo>
                  <a:cubicBezTo>
                    <a:pt x="467" y="534"/>
                    <a:pt x="234" y="2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5"/>
            <p:cNvSpPr/>
            <p:nvPr/>
          </p:nvSpPr>
          <p:spPr>
            <a:xfrm>
              <a:off x="1561960" y="3192901"/>
              <a:ext cx="106572" cy="68104"/>
            </a:xfrm>
            <a:custGeom>
              <a:avLst/>
              <a:gdLst/>
              <a:ahLst/>
              <a:cxnLst/>
              <a:rect l="l" t="t" r="r" b="b"/>
              <a:pathLst>
                <a:path w="7106" h="4541" extrusionOk="0">
                  <a:moveTo>
                    <a:pt x="7098" y="0"/>
                  </a:moveTo>
                  <a:cubicBezTo>
                    <a:pt x="6971" y="0"/>
                    <a:pt x="5409" y="977"/>
                    <a:pt x="3503" y="2205"/>
                  </a:cubicBezTo>
                  <a:cubicBezTo>
                    <a:pt x="1568" y="3439"/>
                    <a:pt x="1" y="4507"/>
                    <a:pt x="34" y="4540"/>
                  </a:cubicBezTo>
                  <a:cubicBezTo>
                    <a:pt x="35" y="4540"/>
                    <a:pt x="36" y="4541"/>
                    <a:pt x="37" y="4541"/>
                  </a:cubicBezTo>
                  <a:cubicBezTo>
                    <a:pt x="121" y="4541"/>
                    <a:pt x="1701" y="3585"/>
                    <a:pt x="3603" y="2338"/>
                  </a:cubicBezTo>
                  <a:cubicBezTo>
                    <a:pt x="5571" y="1104"/>
                    <a:pt x="7106" y="37"/>
                    <a:pt x="7106" y="3"/>
                  </a:cubicBezTo>
                  <a:cubicBezTo>
                    <a:pt x="7105" y="1"/>
                    <a:pt x="7102" y="0"/>
                    <a:pt x="7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5"/>
            <p:cNvSpPr/>
            <p:nvPr/>
          </p:nvSpPr>
          <p:spPr>
            <a:xfrm>
              <a:off x="1665508" y="3196440"/>
              <a:ext cx="69048" cy="67564"/>
            </a:xfrm>
            <a:custGeom>
              <a:avLst/>
              <a:gdLst/>
              <a:ahLst/>
              <a:cxnLst/>
              <a:rect l="l" t="t" r="r" b="b"/>
              <a:pathLst>
                <a:path w="4604" h="4505" extrusionOk="0">
                  <a:moveTo>
                    <a:pt x="1" y="1"/>
                  </a:moveTo>
                  <a:cubicBezTo>
                    <a:pt x="701" y="835"/>
                    <a:pt x="1435" y="1602"/>
                    <a:pt x="2235" y="2336"/>
                  </a:cubicBezTo>
                  <a:cubicBezTo>
                    <a:pt x="2969" y="3103"/>
                    <a:pt x="3770" y="3837"/>
                    <a:pt x="4604" y="4504"/>
                  </a:cubicBezTo>
                  <a:cubicBezTo>
                    <a:pt x="3903" y="3703"/>
                    <a:pt x="3136" y="2936"/>
                    <a:pt x="2336" y="2202"/>
                  </a:cubicBezTo>
                  <a:cubicBezTo>
                    <a:pt x="1602" y="1435"/>
                    <a:pt x="801" y="7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a:off x="1751046" y="3115536"/>
              <a:ext cx="294671" cy="147470"/>
            </a:xfrm>
            <a:custGeom>
              <a:avLst/>
              <a:gdLst/>
              <a:ahLst/>
              <a:cxnLst/>
              <a:rect l="l" t="t" r="r" b="b"/>
              <a:pathLst>
                <a:path w="19648" h="9833" extrusionOk="0">
                  <a:moveTo>
                    <a:pt x="8610" y="1"/>
                  </a:moveTo>
                  <a:cubicBezTo>
                    <a:pt x="6939" y="1"/>
                    <a:pt x="5294" y="399"/>
                    <a:pt x="3937" y="1360"/>
                  </a:cubicBezTo>
                  <a:cubicBezTo>
                    <a:pt x="1378" y="3121"/>
                    <a:pt x="441" y="6704"/>
                    <a:pt x="5" y="9799"/>
                  </a:cubicBezTo>
                  <a:lnTo>
                    <a:pt x="5" y="9799"/>
                  </a:lnTo>
                  <a:lnTo>
                    <a:pt x="1335" y="9699"/>
                  </a:lnTo>
                  <a:cubicBezTo>
                    <a:pt x="2269" y="9632"/>
                    <a:pt x="3203" y="9332"/>
                    <a:pt x="4037" y="8865"/>
                  </a:cubicBezTo>
                  <a:cubicBezTo>
                    <a:pt x="4437" y="8631"/>
                    <a:pt x="4871" y="8398"/>
                    <a:pt x="5304" y="8231"/>
                  </a:cubicBezTo>
                  <a:cubicBezTo>
                    <a:pt x="6972" y="7564"/>
                    <a:pt x="8807" y="7697"/>
                    <a:pt x="10575" y="7597"/>
                  </a:cubicBezTo>
                  <a:cubicBezTo>
                    <a:pt x="13510" y="7431"/>
                    <a:pt x="16346" y="6730"/>
                    <a:pt x="18981" y="5463"/>
                  </a:cubicBezTo>
                  <a:cubicBezTo>
                    <a:pt x="19148" y="5362"/>
                    <a:pt x="19281" y="5262"/>
                    <a:pt x="19348" y="5129"/>
                  </a:cubicBezTo>
                  <a:cubicBezTo>
                    <a:pt x="19648" y="4629"/>
                    <a:pt x="19114" y="4162"/>
                    <a:pt x="18681" y="3895"/>
                  </a:cubicBezTo>
                  <a:cubicBezTo>
                    <a:pt x="16412" y="2494"/>
                    <a:pt x="14111" y="1093"/>
                    <a:pt x="11576" y="392"/>
                  </a:cubicBezTo>
                  <a:cubicBezTo>
                    <a:pt x="10615" y="143"/>
                    <a:pt x="9608" y="1"/>
                    <a:pt x="8610" y="1"/>
                  </a:cubicBezTo>
                  <a:close/>
                  <a:moveTo>
                    <a:pt x="5" y="9799"/>
                  </a:moveTo>
                  <a:lnTo>
                    <a:pt x="1" y="9799"/>
                  </a:lnTo>
                  <a:lnTo>
                    <a:pt x="1" y="9832"/>
                  </a:lnTo>
                  <a:cubicBezTo>
                    <a:pt x="2" y="9821"/>
                    <a:pt x="4" y="9810"/>
                    <a:pt x="5" y="97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5"/>
            <p:cNvSpPr/>
            <p:nvPr/>
          </p:nvSpPr>
          <p:spPr>
            <a:xfrm>
              <a:off x="1751541" y="3134551"/>
              <a:ext cx="290682" cy="128949"/>
            </a:xfrm>
            <a:custGeom>
              <a:avLst/>
              <a:gdLst/>
              <a:ahLst/>
              <a:cxnLst/>
              <a:rect l="l" t="t" r="r" b="b"/>
              <a:pathLst>
                <a:path w="19382" h="8598" extrusionOk="0">
                  <a:moveTo>
                    <a:pt x="9269" y="1"/>
                  </a:moveTo>
                  <a:cubicBezTo>
                    <a:pt x="8782" y="1"/>
                    <a:pt x="8294" y="31"/>
                    <a:pt x="7807" y="92"/>
                  </a:cubicBezTo>
                  <a:cubicBezTo>
                    <a:pt x="6172" y="258"/>
                    <a:pt x="4638" y="926"/>
                    <a:pt x="3403" y="1993"/>
                  </a:cubicBezTo>
                  <a:cubicBezTo>
                    <a:pt x="2469" y="2894"/>
                    <a:pt x="1702" y="3994"/>
                    <a:pt x="1168" y="5195"/>
                  </a:cubicBezTo>
                  <a:cubicBezTo>
                    <a:pt x="835" y="5996"/>
                    <a:pt x="501" y="6830"/>
                    <a:pt x="268" y="7664"/>
                  </a:cubicBezTo>
                  <a:cubicBezTo>
                    <a:pt x="168" y="7931"/>
                    <a:pt x="101" y="8164"/>
                    <a:pt x="34" y="8364"/>
                  </a:cubicBezTo>
                  <a:cubicBezTo>
                    <a:pt x="34" y="8431"/>
                    <a:pt x="1" y="8531"/>
                    <a:pt x="1" y="8598"/>
                  </a:cubicBezTo>
                  <a:cubicBezTo>
                    <a:pt x="34" y="8531"/>
                    <a:pt x="68" y="8431"/>
                    <a:pt x="68" y="8364"/>
                  </a:cubicBezTo>
                  <a:cubicBezTo>
                    <a:pt x="134" y="8197"/>
                    <a:pt x="234" y="7964"/>
                    <a:pt x="335" y="7697"/>
                  </a:cubicBezTo>
                  <a:cubicBezTo>
                    <a:pt x="601" y="6863"/>
                    <a:pt x="935" y="6029"/>
                    <a:pt x="1302" y="5229"/>
                  </a:cubicBezTo>
                  <a:cubicBezTo>
                    <a:pt x="1802" y="4061"/>
                    <a:pt x="2569" y="2994"/>
                    <a:pt x="3537" y="2093"/>
                  </a:cubicBezTo>
                  <a:cubicBezTo>
                    <a:pt x="4738" y="1092"/>
                    <a:pt x="6239" y="459"/>
                    <a:pt x="7807" y="258"/>
                  </a:cubicBezTo>
                  <a:cubicBezTo>
                    <a:pt x="8281" y="209"/>
                    <a:pt x="8755" y="183"/>
                    <a:pt x="9226" y="183"/>
                  </a:cubicBezTo>
                  <a:cubicBezTo>
                    <a:pt x="10347" y="183"/>
                    <a:pt x="11453" y="330"/>
                    <a:pt x="12510" y="659"/>
                  </a:cubicBezTo>
                  <a:cubicBezTo>
                    <a:pt x="13777" y="992"/>
                    <a:pt x="14978" y="1459"/>
                    <a:pt x="16146" y="2060"/>
                  </a:cubicBezTo>
                  <a:cubicBezTo>
                    <a:pt x="17147" y="2527"/>
                    <a:pt x="17947" y="2960"/>
                    <a:pt x="18514" y="3261"/>
                  </a:cubicBezTo>
                  <a:lnTo>
                    <a:pt x="19148" y="3594"/>
                  </a:lnTo>
                  <a:cubicBezTo>
                    <a:pt x="19215" y="3627"/>
                    <a:pt x="19281" y="3661"/>
                    <a:pt x="19381" y="3694"/>
                  </a:cubicBezTo>
                  <a:cubicBezTo>
                    <a:pt x="19281" y="3627"/>
                    <a:pt x="19215" y="3561"/>
                    <a:pt x="19148" y="3527"/>
                  </a:cubicBezTo>
                  <a:lnTo>
                    <a:pt x="18548" y="3160"/>
                  </a:lnTo>
                  <a:cubicBezTo>
                    <a:pt x="17980" y="2860"/>
                    <a:pt x="17213" y="2427"/>
                    <a:pt x="16213" y="1926"/>
                  </a:cubicBezTo>
                  <a:cubicBezTo>
                    <a:pt x="15045" y="1326"/>
                    <a:pt x="13811" y="825"/>
                    <a:pt x="12577" y="459"/>
                  </a:cubicBezTo>
                  <a:cubicBezTo>
                    <a:pt x="11486" y="157"/>
                    <a:pt x="10380" y="1"/>
                    <a:pt x="9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5"/>
            <p:cNvSpPr/>
            <p:nvPr/>
          </p:nvSpPr>
          <p:spPr>
            <a:xfrm>
              <a:off x="1877598" y="3137400"/>
              <a:ext cx="116591" cy="78587"/>
            </a:xfrm>
            <a:custGeom>
              <a:avLst/>
              <a:gdLst/>
              <a:ahLst/>
              <a:cxnLst/>
              <a:rect l="l" t="t" r="r" b="b"/>
              <a:pathLst>
                <a:path w="7774" h="5240" extrusionOk="0">
                  <a:moveTo>
                    <a:pt x="3" y="1"/>
                  </a:moveTo>
                  <a:cubicBezTo>
                    <a:pt x="2" y="1"/>
                    <a:pt x="1" y="1"/>
                    <a:pt x="1" y="2"/>
                  </a:cubicBezTo>
                  <a:cubicBezTo>
                    <a:pt x="1" y="68"/>
                    <a:pt x="1702" y="1269"/>
                    <a:pt x="3837" y="2704"/>
                  </a:cubicBezTo>
                  <a:cubicBezTo>
                    <a:pt x="5941" y="4117"/>
                    <a:pt x="7657" y="5239"/>
                    <a:pt x="7737" y="5239"/>
                  </a:cubicBezTo>
                  <a:cubicBezTo>
                    <a:pt x="7739" y="5239"/>
                    <a:pt x="7739" y="5239"/>
                    <a:pt x="7740" y="5239"/>
                  </a:cubicBezTo>
                  <a:cubicBezTo>
                    <a:pt x="7773" y="5172"/>
                    <a:pt x="6072" y="3971"/>
                    <a:pt x="3937" y="2537"/>
                  </a:cubicBezTo>
                  <a:cubicBezTo>
                    <a:pt x="1833" y="1123"/>
                    <a:pt x="85" y="1"/>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a:off x="1927131" y="3136411"/>
              <a:ext cx="38529" cy="3779"/>
            </a:xfrm>
            <a:custGeom>
              <a:avLst/>
              <a:gdLst/>
              <a:ahLst/>
              <a:cxnLst/>
              <a:rect l="l" t="t" r="r" b="b"/>
              <a:pathLst>
                <a:path w="2569" h="252" extrusionOk="0">
                  <a:moveTo>
                    <a:pt x="2569" y="1"/>
                  </a:moveTo>
                  <a:cubicBezTo>
                    <a:pt x="2135" y="1"/>
                    <a:pt x="1702" y="1"/>
                    <a:pt x="1268" y="68"/>
                  </a:cubicBezTo>
                  <a:cubicBezTo>
                    <a:pt x="834" y="101"/>
                    <a:pt x="401" y="134"/>
                    <a:pt x="0" y="201"/>
                  </a:cubicBezTo>
                  <a:cubicBezTo>
                    <a:pt x="217" y="234"/>
                    <a:pt x="434" y="251"/>
                    <a:pt x="651" y="251"/>
                  </a:cubicBezTo>
                  <a:cubicBezTo>
                    <a:pt x="868" y="251"/>
                    <a:pt x="1084" y="234"/>
                    <a:pt x="1301" y="201"/>
                  </a:cubicBezTo>
                  <a:cubicBezTo>
                    <a:pt x="1735" y="201"/>
                    <a:pt x="2169" y="134"/>
                    <a:pt x="2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1831080" y="3121415"/>
              <a:ext cx="19527" cy="26021"/>
            </a:xfrm>
            <a:custGeom>
              <a:avLst/>
              <a:gdLst/>
              <a:ahLst/>
              <a:cxnLst/>
              <a:rect l="l" t="t" r="r" b="b"/>
              <a:pathLst>
                <a:path w="1302" h="1735" extrusionOk="0">
                  <a:moveTo>
                    <a:pt x="1302" y="0"/>
                  </a:moveTo>
                  <a:lnTo>
                    <a:pt x="1302" y="0"/>
                  </a:lnTo>
                  <a:cubicBezTo>
                    <a:pt x="1035" y="234"/>
                    <a:pt x="768" y="501"/>
                    <a:pt x="568" y="834"/>
                  </a:cubicBezTo>
                  <a:cubicBezTo>
                    <a:pt x="334" y="1101"/>
                    <a:pt x="134" y="1401"/>
                    <a:pt x="1" y="1735"/>
                  </a:cubicBezTo>
                  <a:cubicBezTo>
                    <a:pt x="268" y="1468"/>
                    <a:pt x="534" y="1201"/>
                    <a:pt x="735" y="901"/>
                  </a:cubicBezTo>
                  <a:cubicBezTo>
                    <a:pt x="968" y="601"/>
                    <a:pt x="1168" y="30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1794565" y="3174441"/>
              <a:ext cx="79562" cy="57035"/>
            </a:xfrm>
            <a:custGeom>
              <a:avLst/>
              <a:gdLst/>
              <a:ahLst/>
              <a:cxnLst/>
              <a:rect l="l" t="t" r="r" b="b"/>
              <a:pathLst>
                <a:path w="5305" h="3803" extrusionOk="0">
                  <a:moveTo>
                    <a:pt x="1" y="0"/>
                  </a:moveTo>
                  <a:cubicBezTo>
                    <a:pt x="201" y="234"/>
                    <a:pt x="434" y="467"/>
                    <a:pt x="701" y="634"/>
                  </a:cubicBezTo>
                  <a:cubicBezTo>
                    <a:pt x="1168" y="1001"/>
                    <a:pt x="1835" y="1501"/>
                    <a:pt x="2536" y="2035"/>
                  </a:cubicBezTo>
                  <a:cubicBezTo>
                    <a:pt x="3270" y="2569"/>
                    <a:pt x="3970" y="3002"/>
                    <a:pt x="4471" y="3336"/>
                  </a:cubicBezTo>
                  <a:cubicBezTo>
                    <a:pt x="4737" y="3503"/>
                    <a:pt x="5004" y="3669"/>
                    <a:pt x="5304" y="3803"/>
                  </a:cubicBezTo>
                  <a:cubicBezTo>
                    <a:pt x="5071" y="3569"/>
                    <a:pt x="4804" y="3369"/>
                    <a:pt x="4537" y="3236"/>
                  </a:cubicBezTo>
                  <a:cubicBezTo>
                    <a:pt x="4037" y="2902"/>
                    <a:pt x="3370" y="2435"/>
                    <a:pt x="2636" y="1901"/>
                  </a:cubicBezTo>
                  <a:lnTo>
                    <a:pt x="768" y="534"/>
                  </a:lnTo>
                  <a:cubicBezTo>
                    <a:pt x="534" y="334"/>
                    <a:pt x="268" y="1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1730531" y="3339187"/>
              <a:ext cx="218649" cy="247474"/>
            </a:xfrm>
            <a:custGeom>
              <a:avLst/>
              <a:gdLst/>
              <a:ahLst/>
              <a:cxnLst/>
              <a:rect l="l" t="t" r="r" b="b"/>
              <a:pathLst>
                <a:path w="14579" h="16501" extrusionOk="0">
                  <a:moveTo>
                    <a:pt x="4536" y="1"/>
                  </a:moveTo>
                  <a:cubicBezTo>
                    <a:pt x="4013" y="1"/>
                    <a:pt x="3554" y="111"/>
                    <a:pt x="3337" y="589"/>
                  </a:cubicBezTo>
                  <a:lnTo>
                    <a:pt x="3337" y="622"/>
                  </a:lnTo>
                  <a:cubicBezTo>
                    <a:pt x="3194" y="585"/>
                    <a:pt x="3048" y="567"/>
                    <a:pt x="2901" y="567"/>
                  </a:cubicBezTo>
                  <a:cubicBezTo>
                    <a:pt x="1740" y="567"/>
                    <a:pt x="505" y="1669"/>
                    <a:pt x="268" y="2824"/>
                  </a:cubicBezTo>
                  <a:cubicBezTo>
                    <a:pt x="1" y="4092"/>
                    <a:pt x="501" y="5426"/>
                    <a:pt x="1068" y="6627"/>
                  </a:cubicBezTo>
                  <a:cubicBezTo>
                    <a:pt x="2269" y="9295"/>
                    <a:pt x="4071" y="11664"/>
                    <a:pt x="6339" y="13532"/>
                  </a:cubicBezTo>
                  <a:cubicBezTo>
                    <a:pt x="8640" y="15400"/>
                    <a:pt x="11476" y="16467"/>
                    <a:pt x="14445" y="16500"/>
                  </a:cubicBezTo>
                  <a:cubicBezTo>
                    <a:pt x="13878" y="13999"/>
                    <a:pt x="14578" y="11363"/>
                    <a:pt x="14278" y="8828"/>
                  </a:cubicBezTo>
                  <a:cubicBezTo>
                    <a:pt x="13711" y="4192"/>
                    <a:pt x="10041" y="556"/>
                    <a:pt x="5405" y="55"/>
                  </a:cubicBezTo>
                  <a:cubicBezTo>
                    <a:pt x="5115" y="32"/>
                    <a:pt x="4816" y="1"/>
                    <a:pt x="4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p:nvPr/>
          </p:nvSpPr>
          <p:spPr>
            <a:xfrm>
              <a:off x="1781068" y="3348020"/>
              <a:ext cx="166097" cy="238640"/>
            </a:xfrm>
            <a:custGeom>
              <a:avLst/>
              <a:gdLst/>
              <a:ahLst/>
              <a:cxnLst/>
              <a:rect l="l" t="t" r="r" b="b"/>
              <a:pathLst>
                <a:path w="11075" h="15912" extrusionOk="0">
                  <a:moveTo>
                    <a:pt x="0" y="0"/>
                  </a:moveTo>
                  <a:cubicBezTo>
                    <a:pt x="0" y="67"/>
                    <a:pt x="0" y="133"/>
                    <a:pt x="33" y="200"/>
                  </a:cubicBezTo>
                  <a:cubicBezTo>
                    <a:pt x="67" y="367"/>
                    <a:pt x="133" y="567"/>
                    <a:pt x="200" y="734"/>
                  </a:cubicBezTo>
                  <a:cubicBezTo>
                    <a:pt x="434" y="1401"/>
                    <a:pt x="767" y="2035"/>
                    <a:pt x="1168" y="2602"/>
                  </a:cubicBezTo>
                  <a:cubicBezTo>
                    <a:pt x="1768" y="3469"/>
                    <a:pt x="2435" y="4270"/>
                    <a:pt x="3169" y="5004"/>
                  </a:cubicBezTo>
                  <a:cubicBezTo>
                    <a:pt x="4003" y="5871"/>
                    <a:pt x="4937" y="6772"/>
                    <a:pt x="5804" y="7772"/>
                  </a:cubicBezTo>
                  <a:cubicBezTo>
                    <a:pt x="6238" y="8273"/>
                    <a:pt x="6638" y="8806"/>
                    <a:pt x="6972" y="9373"/>
                  </a:cubicBezTo>
                  <a:cubicBezTo>
                    <a:pt x="7272" y="9874"/>
                    <a:pt x="7572" y="10441"/>
                    <a:pt x="7806" y="11008"/>
                  </a:cubicBezTo>
                  <a:lnTo>
                    <a:pt x="8506" y="12509"/>
                  </a:lnTo>
                  <a:cubicBezTo>
                    <a:pt x="8740" y="12976"/>
                    <a:pt x="8940" y="13410"/>
                    <a:pt x="9140" y="13810"/>
                  </a:cubicBezTo>
                  <a:cubicBezTo>
                    <a:pt x="9440" y="14444"/>
                    <a:pt x="9874" y="15044"/>
                    <a:pt x="10407" y="15511"/>
                  </a:cubicBezTo>
                  <a:cubicBezTo>
                    <a:pt x="10541" y="15611"/>
                    <a:pt x="10708" y="15711"/>
                    <a:pt x="10874" y="15811"/>
                  </a:cubicBezTo>
                  <a:cubicBezTo>
                    <a:pt x="10941" y="15845"/>
                    <a:pt x="11008" y="15878"/>
                    <a:pt x="11075" y="15911"/>
                  </a:cubicBezTo>
                  <a:cubicBezTo>
                    <a:pt x="11075" y="15878"/>
                    <a:pt x="10808" y="15778"/>
                    <a:pt x="10441" y="15444"/>
                  </a:cubicBezTo>
                  <a:cubicBezTo>
                    <a:pt x="9940" y="14977"/>
                    <a:pt x="9540" y="14377"/>
                    <a:pt x="9273" y="13743"/>
                  </a:cubicBezTo>
                  <a:cubicBezTo>
                    <a:pt x="9040" y="13343"/>
                    <a:pt x="8840" y="12943"/>
                    <a:pt x="8640" y="12442"/>
                  </a:cubicBezTo>
                  <a:cubicBezTo>
                    <a:pt x="8406" y="11975"/>
                    <a:pt x="8173" y="11475"/>
                    <a:pt x="7939" y="10908"/>
                  </a:cubicBezTo>
                  <a:cubicBezTo>
                    <a:pt x="7706" y="10341"/>
                    <a:pt x="7439" y="9807"/>
                    <a:pt x="7105" y="9273"/>
                  </a:cubicBezTo>
                  <a:cubicBezTo>
                    <a:pt x="6772" y="8706"/>
                    <a:pt x="6371" y="8173"/>
                    <a:pt x="5938" y="7672"/>
                  </a:cubicBezTo>
                  <a:cubicBezTo>
                    <a:pt x="5070" y="6638"/>
                    <a:pt x="4136" y="5737"/>
                    <a:pt x="3302" y="4904"/>
                  </a:cubicBezTo>
                  <a:cubicBezTo>
                    <a:pt x="2569" y="4170"/>
                    <a:pt x="1868" y="3369"/>
                    <a:pt x="1268" y="2535"/>
                  </a:cubicBezTo>
                  <a:cubicBezTo>
                    <a:pt x="867" y="1968"/>
                    <a:pt x="534" y="1368"/>
                    <a:pt x="267" y="734"/>
                  </a:cubicBezTo>
                  <a:cubicBezTo>
                    <a:pt x="67" y="26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a:off x="1847591" y="3470073"/>
              <a:ext cx="24026" cy="85051"/>
            </a:xfrm>
            <a:custGeom>
              <a:avLst/>
              <a:gdLst/>
              <a:ahLst/>
              <a:cxnLst/>
              <a:rect l="l" t="t" r="r" b="b"/>
              <a:pathLst>
                <a:path w="1602" h="5671" extrusionOk="0">
                  <a:moveTo>
                    <a:pt x="1602" y="0"/>
                  </a:moveTo>
                  <a:lnTo>
                    <a:pt x="1602" y="0"/>
                  </a:lnTo>
                  <a:cubicBezTo>
                    <a:pt x="1468" y="234"/>
                    <a:pt x="1335" y="501"/>
                    <a:pt x="1268" y="801"/>
                  </a:cubicBezTo>
                  <a:cubicBezTo>
                    <a:pt x="1068" y="1301"/>
                    <a:pt x="834" y="2002"/>
                    <a:pt x="601" y="2769"/>
                  </a:cubicBezTo>
                  <a:cubicBezTo>
                    <a:pt x="367" y="3569"/>
                    <a:pt x="234" y="4303"/>
                    <a:pt x="134" y="4837"/>
                  </a:cubicBezTo>
                  <a:cubicBezTo>
                    <a:pt x="34" y="5104"/>
                    <a:pt x="1" y="5404"/>
                    <a:pt x="1" y="5671"/>
                  </a:cubicBezTo>
                  <a:cubicBezTo>
                    <a:pt x="101" y="5404"/>
                    <a:pt x="201" y="5137"/>
                    <a:pt x="234" y="4837"/>
                  </a:cubicBezTo>
                  <a:cubicBezTo>
                    <a:pt x="367" y="4337"/>
                    <a:pt x="568" y="3603"/>
                    <a:pt x="768" y="2836"/>
                  </a:cubicBezTo>
                  <a:cubicBezTo>
                    <a:pt x="1001" y="2035"/>
                    <a:pt x="1201" y="1334"/>
                    <a:pt x="1368" y="834"/>
                  </a:cubicBezTo>
                  <a:cubicBezTo>
                    <a:pt x="1468" y="567"/>
                    <a:pt x="1535" y="267"/>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5"/>
            <p:cNvSpPr/>
            <p:nvPr/>
          </p:nvSpPr>
          <p:spPr>
            <a:xfrm>
              <a:off x="1851100" y="3442060"/>
              <a:ext cx="92055" cy="21026"/>
            </a:xfrm>
            <a:custGeom>
              <a:avLst/>
              <a:gdLst/>
              <a:ahLst/>
              <a:cxnLst/>
              <a:rect l="l" t="t" r="r" b="b"/>
              <a:pathLst>
                <a:path w="6138" h="1402" extrusionOk="0">
                  <a:moveTo>
                    <a:pt x="0" y="0"/>
                  </a:moveTo>
                  <a:cubicBezTo>
                    <a:pt x="300" y="100"/>
                    <a:pt x="600" y="167"/>
                    <a:pt x="901" y="200"/>
                  </a:cubicBezTo>
                  <a:cubicBezTo>
                    <a:pt x="1468" y="300"/>
                    <a:pt x="2235" y="467"/>
                    <a:pt x="3102" y="634"/>
                  </a:cubicBezTo>
                  <a:cubicBezTo>
                    <a:pt x="3936" y="834"/>
                    <a:pt x="4703" y="1034"/>
                    <a:pt x="5237" y="1168"/>
                  </a:cubicBezTo>
                  <a:cubicBezTo>
                    <a:pt x="5537" y="1268"/>
                    <a:pt x="5838" y="1334"/>
                    <a:pt x="6138" y="1401"/>
                  </a:cubicBezTo>
                  <a:cubicBezTo>
                    <a:pt x="5871" y="1234"/>
                    <a:pt x="5571" y="1134"/>
                    <a:pt x="5270" y="1068"/>
                  </a:cubicBezTo>
                  <a:cubicBezTo>
                    <a:pt x="4737" y="901"/>
                    <a:pt x="3970" y="667"/>
                    <a:pt x="3136" y="467"/>
                  </a:cubicBezTo>
                  <a:cubicBezTo>
                    <a:pt x="2268" y="300"/>
                    <a:pt x="1501" y="167"/>
                    <a:pt x="934" y="67"/>
                  </a:cubicBezTo>
                  <a:cubicBezTo>
                    <a:pt x="634" y="34"/>
                    <a:pt x="334"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5"/>
            <p:cNvSpPr/>
            <p:nvPr/>
          </p:nvSpPr>
          <p:spPr>
            <a:xfrm>
              <a:off x="1776554" y="3390534"/>
              <a:ext cx="26036" cy="99073"/>
            </a:xfrm>
            <a:custGeom>
              <a:avLst/>
              <a:gdLst/>
              <a:ahLst/>
              <a:cxnLst/>
              <a:rect l="l" t="t" r="r" b="b"/>
              <a:pathLst>
                <a:path w="1736" h="6606" extrusionOk="0">
                  <a:moveTo>
                    <a:pt x="1735" y="0"/>
                  </a:moveTo>
                  <a:lnTo>
                    <a:pt x="1735" y="0"/>
                  </a:lnTo>
                  <a:cubicBezTo>
                    <a:pt x="1569" y="301"/>
                    <a:pt x="1469" y="601"/>
                    <a:pt x="1368" y="934"/>
                  </a:cubicBezTo>
                  <a:cubicBezTo>
                    <a:pt x="1168" y="1501"/>
                    <a:pt x="901" y="2335"/>
                    <a:pt x="668" y="3269"/>
                  </a:cubicBezTo>
                  <a:cubicBezTo>
                    <a:pt x="434" y="4170"/>
                    <a:pt x="268" y="5004"/>
                    <a:pt x="134" y="5604"/>
                  </a:cubicBezTo>
                  <a:cubicBezTo>
                    <a:pt x="68" y="5938"/>
                    <a:pt x="1" y="6272"/>
                    <a:pt x="1" y="6605"/>
                  </a:cubicBezTo>
                  <a:cubicBezTo>
                    <a:pt x="134" y="6305"/>
                    <a:pt x="201" y="5971"/>
                    <a:pt x="268" y="5638"/>
                  </a:cubicBezTo>
                  <a:cubicBezTo>
                    <a:pt x="434" y="5037"/>
                    <a:pt x="635" y="4203"/>
                    <a:pt x="835" y="3303"/>
                  </a:cubicBezTo>
                  <a:cubicBezTo>
                    <a:pt x="1068" y="2369"/>
                    <a:pt x="1335" y="1568"/>
                    <a:pt x="1502" y="968"/>
                  </a:cubicBezTo>
                  <a:cubicBezTo>
                    <a:pt x="1602" y="634"/>
                    <a:pt x="1669" y="334"/>
                    <a:pt x="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p:nvPr/>
          </p:nvSpPr>
          <p:spPr>
            <a:xfrm>
              <a:off x="1792570" y="3371024"/>
              <a:ext cx="106572" cy="11518"/>
            </a:xfrm>
            <a:custGeom>
              <a:avLst/>
              <a:gdLst/>
              <a:ahLst/>
              <a:cxnLst/>
              <a:rect l="l" t="t" r="r" b="b"/>
              <a:pathLst>
                <a:path w="7106" h="768" extrusionOk="0">
                  <a:moveTo>
                    <a:pt x="0" y="0"/>
                  </a:moveTo>
                  <a:lnTo>
                    <a:pt x="0" y="0"/>
                  </a:lnTo>
                  <a:cubicBezTo>
                    <a:pt x="1168" y="201"/>
                    <a:pt x="2369" y="367"/>
                    <a:pt x="3569" y="467"/>
                  </a:cubicBezTo>
                  <a:cubicBezTo>
                    <a:pt x="4737" y="634"/>
                    <a:pt x="5938" y="734"/>
                    <a:pt x="7105" y="768"/>
                  </a:cubicBezTo>
                  <a:cubicBezTo>
                    <a:pt x="5938" y="534"/>
                    <a:pt x="4770" y="367"/>
                    <a:pt x="3569" y="301"/>
                  </a:cubicBezTo>
                  <a:cubicBezTo>
                    <a:pt x="2402" y="134"/>
                    <a:pt x="1201" y="3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5"/>
            <p:cNvSpPr/>
            <p:nvPr/>
          </p:nvSpPr>
          <p:spPr>
            <a:xfrm>
              <a:off x="1506429" y="3671155"/>
              <a:ext cx="375222" cy="2520"/>
            </a:xfrm>
            <a:custGeom>
              <a:avLst/>
              <a:gdLst/>
              <a:ahLst/>
              <a:cxnLst/>
              <a:rect l="l" t="t" r="r" b="b"/>
              <a:pathLst>
                <a:path w="25019" h="168" extrusionOk="0">
                  <a:moveTo>
                    <a:pt x="12510" y="1"/>
                  </a:moveTo>
                  <a:cubicBezTo>
                    <a:pt x="5605" y="1"/>
                    <a:pt x="1" y="34"/>
                    <a:pt x="1" y="101"/>
                  </a:cubicBezTo>
                  <a:cubicBezTo>
                    <a:pt x="1" y="134"/>
                    <a:pt x="5605" y="168"/>
                    <a:pt x="12510" y="168"/>
                  </a:cubicBezTo>
                  <a:cubicBezTo>
                    <a:pt x="19415" y="168"/>
                    <a:pt x="25019" y="134"/>
                    <a:pt x="25019" y="101"/>
                  </a:cubicBezTo>
                  <a:cubicBezTo>
                    <a:pt x="25019" y="34"/>
                    <a:pt x="19415" y="1"/>
                    <a:pt x="12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5"/>
            <p:cNvSpPr/>
            <p:nvPr/>
          </p:nvSpPr>
          <p:spPr>
            <a:xfrm>
              <a:off x="1569968" y="3779201"/>
              <a:ext cx="253158" cy="3029"/>
            </a:xfrm>
            <a:custGeom>
              <a:avLst/>
              <a:gdLst/>
              <a:ahLst/>
              <a:cxnLst/>
              <a:rect l="l" t="t" r="r" b="b"/>
              <a:pathLst>
                <a:path w="16880" h="202" extrusionOk="0">
                  <a:moveTo>
                    <a:pt x="8440" y="1"/>
                  </a:moveTo>
                  <a:cubicBezTo>
                    <a:pt x="3770" y="1"/>
                    <a:pt x="0" y="68"/>
                    <a:pt x="0" y="101"/>
                  </a:cubicBezTo>
                  <a:cubicBezTo>
                    <a:pt x="0" y="168"/>
                    <a:pt x="3770" y="201"/>
                    <a:pt x="8440" y="201"/>
                  </a:cubicBezTo>
                  <a:cubicBezTo>
                    <a:pt x="13110" y="201"/>
                    <a:pt x="16879" y="168"/>
                    <a:pt x="16879" y="101"/>
                  </a:cubicBezTo>
                  <a:cubicBezTo>
                    <a:pt x="16879" y="68"/>
                    <a:pt x="13110" y="1"/>
                    <a:pt x="8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5"/>
            <p:cNvSpPr/>
            <p:nvPr/>
          </p:nvSpPr>
          <p:spPr>
            <a:xfrm>
              <a:off x="1572472" y="3794722"/>
              <a:ext cx="248644" cy="3014"/>
            </a:xfrm>
            <a:custGeom>
              <a:avLst/>
              <a:gdLst/>
              <a:ahLst/>
              <a:cxnLst/>
              <a:rect l="l" t="t" r="r" b="b"/>
              <a:pathLst>
                <a:path w="16579" h="201" extrusionOk="0">
                  <a:moveTo>
                    <a:pt x="8273" y="0"/>
                  </a:moveTo>
                  <a:cubicBezTo>
                    <a:pt x="3703" y="0"/>
                    <a:pt x="0" y="67"/>
                    <a:pt x="0" y="100"/>
                  </a:cubicBezTo>
                  <a:cubicBezTo>
                    <a:pt x="0" y="167"/>
                    <a:pt x="3703" y="200"/>
                    <a:pt x="8273" y="200"/>
                  </a:cubicBezTo>
                  <a:cubicBezTo>
                    <a:pt x="12876" y="200"/>
                    <a:pt x="16579" y="167"/>
                    <a:pt x="16579" y="100"/>
                  </a:cubicBezTo>
                  <a:cubicBezTo>
                    <a:pt x="16579" y="67"/>
                    <a:pt x="12876" y="0"/>
                    <a:pt x="8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5"/>
            <p:cNvSpPr/>
            <p:nvPr/>
          </p:nvSpPr>
          <p:spPr>
            <a:xfrm>
              <a:off x="1563459" y="3766710"/>
              <a:ext cx="262156" cy="2505"/>
            </a:xfrm>
            <a:custGeom>
              <a:avLst/>
              <a:gdLst/>
              <a:ahLst/>
              <a:cxnLst/>
              <a:rect l="l" t="t" r="r" b="b"/>
              <a:pathLst>
                <a:path w="17480" h="167" extrusionOk="0">
                  <a:moveTo>
                    <a:pt x="8740" y="0"/>
                  </a:moveTo>
                  <a:cubicBezTo>
                    <a:pt x="3903" y="0"/>
                    <a:pt x="1" y="33"/>
                    <a:pt x="1" y="100"/>
                  </a:cubicBezTo>
                  <a:cubicBezTo>
                    <a:pt x="1" y="133"/>
                    <a:pt x="3903" y="167"/>
                    <a:pt x="8740" y="167"/>
                  </a:cubicBezTo>
                  <a:cubicBezTo>
                    <a:pt x="13577" y="167"/>
                    <a:pt x="17480" y="133"/>
                    <a:pt x="17480" y="100"/>
                  </a:cubicBezTo>
                  <a:cubicBezTo>
                    <a:pt x="17480" y="33"/>
                    <a:pt x="13577" y="0"/>
                    <a:pt x="8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5"/>
            <p:cNvSpPr/>
            <p:nvPr/>
          </p:nvSpPr>
          <p:spPr>
            <a:xfrm>
              <a:off x="2352316" y="2135964"/>
              <a:ext cx="57545" cy="57050"/>
            </a:xfrm>
            <a:custGeom>
              <a:avLst/>
              <a:gdLst/>
              <a:ahLst/>
              <a:cxnLst/>
              <a:rect l="l" t="t" r="r" b="b"/>
              <a:pathLst>
                <a:path w="3837" h="3804" extrusionOk="0">
                  <a:moveTo>
                    <a:pt x="1936" y="1"/>
                  </a:moveTo>
                  <a:cubicBezTo>
                    <a:pt x="868" y="1"/>
                    <a:pt x="1" y="868"/>
                    <a:pt x="1" y="1902"/>
                  </a:cubicBezTo>
                  <a:cubicBezTo>
                    <a:pt x="1" y="2969"/>
                    <a:pt x="868" y="3803"/>
                    <a:pt x="1936" y="3803"/>
                  </a:cubicBezTo>
                  <a:cubicBezTo>
                    <a:pt x="2970" y="3803"/>
                    <a:pt x="3837" y="2969"/>
                    <a:pt x="3837" y="1902"/>
                  </a:cubicBezTo>
                  <a:cubicBezTo>
                    <a:pt x="3837" y="868"/>
                    <a:pt x="2970"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5"/>
            <p:cNvSpPr/>
            <p:nvPr/>
          </p:nvSpPr>
          <p:spPr>
            <a:xfrm>
              <a:off x="2383343" y="1773795"/>
              <a:ext cx="796442" cy="387235"/>
            </a:xfrm>
            <a:custGeom>
              <a:avLst/>
              <a:gdLst/>
              <a:ahLst/>
              <a:cxnLst/>
              <a:rect l="l" t="t" r="r" b="b"/>
              <a:pathLst>
                <a:path w="53105" h="25820" extrusionOk="0">
                  <a:moveTo>
                    <a:pt x="53104" y="1"/>
                  </a:moveTo>
                  <a:cubicBezTo>
                    <a:pt x="53036" y="1"/>
                    <a:pt x="41120" y="5726"/>
                    <a:pt x="26519" y="12810"/>
                  </a:cubicBezTo>
                  <a:cubicBezTo>
                    <a:pt x="11842" y="19949"/>
                    <a:pt x="0" y="25786"/>
                    <a:pt x="33" y="25819"/>
                  </a:cubicBezTo>
                  <a:cubicBezTo>
                    <a:pt x="33" y="25820"/>
                    <a:pt x="34" y="25820"/>
                    <a:pt x="35" y="25820"/>
                  </a:cubicBezTo>
                  <a:cubicBezTo>
                    <a:pt x="171" y="25820"/>
                    <a:pt x="12026" y="20108"/>
                    <a:pt x="26619" y="13010"/>
                  </a:cubicBezTo>
                  <a:cubicBezTo>
                    <a:pt x="41263" y="5905"/>
                    <a:pt x="53105" y="68"/>
                    <a:pt x="53105" y="1"/>
                  </a:cubicBezTo>
                  <a:cubicBezTo>
                    <a:pt x="53105" y="1"/>
                    <a:pt x="53105" y="1"/>
                    <a:pt x="53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5"/>
            <p:cNvSpPr/>
            <p:nvPr/>
          </p:nvSpPr>
          <p:spPr>
            <a:xfrm>
              <a:off x="1532447" y="1308092"/>
              <a:ext cx="1632913" cy="1732961"/>
            </a:xfrm>
            <a:custGeom>
              <a:avLst/>
              <a:gdLst/>
              <a:ahLst/>
              <a:cxnLst/>
              <a:rect l="l" t="t" r="r" b="b"/>
              <a:pathLst>
                <a:path w="108879" h="115550" extrusionOk="0">
                  <a:moveTo>
                    <a:pt x="58609" y="0"/>
                  </a:moveTo>
                  <a:lnTo>
                    <a:pt x="56041" y="67"/>
                  </a:lnTo>
                  <a:cubicBezTo>
                    <a:pt x="52505" y="234"/>
                    <a:pt x="49002" y="734"/>
                    <a:pt x="45566" y="1535"/>
                  </a:cubicBezTo>
                  <a:cubicBezTo>
                    <a:pt x="34225" y="4237"/>
                    <a:pt x="23951" y="10308"/>
                    <a:pt x="16145" y="18947"/>
                  </a:cubicBezTo>
                  <a:cubicBezTo>
                    <a:pt x="13377" y="22016"/>
                    <a:pt x="10942" y="25385"/>
                    <a:pt x="8874" y="28954"/>
                  </a:cubicBezTo>
                  <a:cubicBezTo>
                    <a:pt x="4771" y="36026"/>
                    <a:pt x="2269" y="43865"/>
                    <a:pt x="1468" y="52004"/>
                  </a:cubicBezTo>
                  <a:cubicBezTo>
                    <a:pt x="1" y="66515"/>
                    <a:pt x="4070" y="81058"/>
                    <a:pt x="12910" y="92700"/>
                  </a:cubicBezTo>
                  <a:cubicBezTo>
                    <a:pt x="14778" y="95168"/>
                    <a:pt x="16879" y="97470"/>
                    <a:pt x="19148" y="99605"/>
                  </a:cubicBezTo>
                  <a:cubicBezTo>
                    <a:pt x="20182" y="100672"/>
                    <a:pt x="21316" y="101606"/>
                    <a:pt x="22417" y="102540"/>
                  </a:cubicBezTo>
                  <a:lnTo>
                    <a:pt x="24084" y="103841"/>
                  </a:lnTo>
                  <a:cubicBezTo>
                    <a:pt x="24618" y="104275"/>
                    <a:pt x="25185" y="104642"/>
                    <a:pt x="25752" y="105076"/>
                  </a:cubicBezTo>
                  <a:lnTo>
                    <a:pt x="26586" y="105676"/>
                  </a:lnTo>
                  <a:cubicBezTo>
                    <a:pt x="26853" y="105843"/>
                    <a:pt x="27153" y="106010"/>
                    <a:pt x="27420" y="106210"/>
                  </a:cubicBezTo>
                  <a:lnTo>
                    <a:pt x="29088" y="107277"/>
                  </a:lnTo>
                  <a:cubicBezTo>
                    <a:pt x="30222" y="107911"/>
                    <a:pt x="31323" y="108578"/>
                    <a:pt x="32424" y="109112"/>
                  </a:cubicBezTo>
                  <a:cubicBezTo>
                    <a:pt x="32957" y="109412"/>
                    <a:pt x="33524" y="109679"/>
                    <a:pt x="34058" y="109946"/>
                  </a:cubicBezTo>
                  <a:lnTo>
                    <a:pt x="35659" y="110680"/>
                  </a:lnTo>
                  <a:lnTo>
                    <a:pt x="36460" y="111046"/>
                  </a:lnTo>
                  <a:lnTo>
                    <a:pt x="37194" y="111347"/>
                  </a:lnTo>
                  <a:lnTo>
                    <a:pt x="38762" y="111980"/>
                  </a:lnTo>
                  <a:cubicBezTo>
                    <a:pt x="42231" y="113281"/>
                    <a:pt x="45833" y="114215"/>
                    <a:pt x="49503" y="114816"/>
                  </a:cubicBezTo>
                  <a:cubicBezTo>
                    <a:pt x="50270" y="114949"/>
                    <a:pt x="50970" y="115049"/>
                    <a:pt x="51637" y="115116"/>
                  </a:cubicBezTo>
                  <a:cubicBezTo>
                    <a:pt x="52338" y="115183"/>
                    <a:pt x="52938" y="115283"/>
                    <a:pt x="53539" y="115316"/>
                  </a:cubicBezTo>
                  <a:lnTo>
                    <a:pt x="55173" y="115450"/>
                  </a:lnTo>
                  <a:cubicBezTo>
                    <a:pt x="55674" y="115483"/>
                    <a:pt x="56107" y="115516"/>
                    <a:pt x="56508" y="115516"/>
                  </a:cubicBezTo>
                  <a:lnTo>
                    <a:pt x="58342" y="115550"/>
                  </a:lnTo>
                  <a:lnTo>
                    <a:pt x="58976" y="115550"/>
                  </a:lnTo>
                  <a:lnTo>
                    <a:pt x="58342" y="115516"/>
                  </a:lnTo>
                  <a:lnTo>
                    <a:pt x="56508" y="115450"/>
                  </a:lnTo>
                  <a:cubicBezTo>
                    <a:pt x="56107" y="115450"/>
                    <a:pt x="55674" y="115416"/>
                    <a:pt x="55173" y="115383"/>
                  </a:cubicBezTo>
                  <a:lnTo>
                    <a:pt x="53539" y="115250"/>
                  </a:lnTo>
                  <a:cubicBezTo>
                    <a:pt x="52972" y="115216"/>
                    <a:pt x="52338" y="115116"/>
                    <a:pt x="51671" y="115049"/>
                  </a:cubicBezTo>
                  <a:cubicBezTo>
                    <a:pt x="51004" y="114949"/>
                    <a:pt x="50270" y="114883"/>
                    <a:pt x="49536" y="114716"/>
                  </a:cubicBezTo>
                  <a:cubicBezTo>
                    <a:pt x="45867" y="114115"/>
                    <a:pt x="42264" y="113148"/>
                    <a:pt x="38795" y="111847"/>
                  </a:cubicBezTo>
                  <a:lnTo>
                    <a:pt x="37260" y="111247"/>
                  </a:lnTo>
                  <a:lnTo>
                    <a:pt x="36460" y="110913"/>
                  </a:lnTo>
                  <a:lnTo>
                    <a:pt x="35693" y="110579"/>
                  </a:lnTo>
                  <a:lnTo>
                    <a:pt x="34092" y="109846"/>
                  </a:lnTo>
                  <a:cubicBezTo>
                    <a:pt x="33524" y="109579"/>
                    <a:pt x="32991" y="109279"/>
                    <a:pt x="32457" y="109012"/>
                  </a:cubicBezTo>
                  <a:cubicBezTo>
                    <a:pt x="31356" y="108478"/>
                    <a:pt x="30289" y="107777"/>
                    <a:pt x="29155" y="107144"/>
                  </a:cubicBezTo>
                  <a:lnTo>
                    <a:pt x="27487" y="106110"/>
                  </a:lnTo>
                  <a:cubicBezTo>
                    <a:pt x="27220" y="105909"/>
                    <a:pt x="26920" y="105743"/>
                    <a:pt x="26653" y="105543"/>
                  </a:cubicBezTo>
                  <a:lnTo>
                    <a:pt x="25819" y="104942"/>
                  </a:lnTo>
                  <a:cubicBezTo>
                    <a:pt x="25252" y="104542"/>
                    <a:pt x="24685" y="104175"/>
                    <a:pt x="24151" y="103741"/>
                  </a:cubicBezTo>
                  <a:lnTo>
                    <a:pt x="22483" y="102440"/>
                  </a:lnTo>
                  <a:cubicBezTo>
                    <a:pt x="21382" y="101506"/>
                    <a:pt x="20282" y="100572"/>
                    <a:pt x="19214" y="99505"/>
                  </a:cubicBezTo>
                  <a:cubicBezTo>
                    <a:pt x="16946" y="97370"/>
                    <a:pt x="14911" y="95068"/>
                    <a:pt x="13043" y="92600"/>
                  </a:cubicBezTo>
                  <a:cubicBezTo>
                    <a:pt x="4237" y="80992"/>
                    <a:pt x="167" y="66515"/>
                    <a:pt x="1635" y="52038"/>
                  </a:cubicBezTo>
                  <a:cubicBezTo>
                    <a:pt x="2436" y="43965"/>
                    <a:pt x="4971" y="36126"/>
                    <a:pt x="9040" y="29088"/>
                  </a:cubicBezTo>
                  <a:cubicBezTo>
                    <a:pt x="13077" y="22049"/>
                    <a:pt x="18580" y="15912"/>
                    <a:pt x="25152" y="11142"/>
                  </a:cubicBezTo>
                  <a:cubicBezTo>
                    <a:pt x="31290" y="6705"/>
                    <a:pt x="38228" y="3503"/>
                    <a:pt x="45600" y="1768"/>
                  </a:cubicBezTo>
                  <a:cubicBezTo>
                    <a:pt x="49036" y="934"/>
                    <a:pt x="52505" y="434"/>
                    <a:pt x="56007" y="267"/>
                  </a:cubicBezTo>
                  <a:lnTo>
                    <a:pt x="58576" y="200"/>
                  </a:lnTo>
                  <a:cubicBezTo>
                    <a:pt x="58742" y="194"/>
                    <a:pt x="58909" y="191"/>
                    <a:pt x="59076" y="191"/>
                  </a:cubicBezTo>
                  <a:cubicBezTo>
                    <a:pt x="59743" y="191"/>
                    <a:pt x="60410" y="234"/>
                    <a:pt x="61077" y="234"/>
                  </a:cubicBezTo>
                  <a:lnTo>
                    <a:pt x="62312" y="301"/>
                  </a:lnTo>
                  <a:lnTo>
                    <a:pt x="62945" y="301"/>
                  </a:lnTo>
                  <a:lnTo>
                    <a:pt x="63546" y="367"/>
                  </a:lnTo>
                  <a:lnTo>
                    <a:pt x="65948" y="601"/>
                  </a:lnTo>
                  <a:cubicBezTo>
                    <a:pt x="66748" y="667"/>
                    <a:pt x="67549" y="834"/>
                    <a:pt x="68316" y="968"/>
                  </a:cubicBezTo>
                  <a:lnTo>
                    <a:pt x="70651" y="1368"/>
                  </a:lnTo>
                  <a:lnTo>
                    <a:pt x="72853" y="1902"/>
                  </a:lnTo>
                  <a:cubicBezTo>
                    <a:pt x="73586" y="2068"/>
                    <a:pt x="74320" y="2235"/>
                    <a:pt x="75021" y="2469"/>
                  </a:cubicBezTo>
                  <a:cubicBezTo>
                    <a:pt x="76455" y="2936"/>
                    <a:pt x="77889" y="3303"/>
                    <a:pt x="79190" y="3870"/>
                  </a:cubicBezTo>
                  <a:lnTo>
                    <a:pt x="81158" y="4604"/>
                  </a:lnTo>
                  <a:cubicBezTo>
                    <a:pt x="81826" y="4837"/>
                    <a:pt x="82426" y="5171"/>
                    <a:pt x="83060" y="5438"/>
                  </a:cubicBezTo>
                  <a:cubicBezTo>
                    <a:pt x="87530" y="7506"/>
                    <a:pt x="91699" y="10141"/>
                    <a:pt x="95502" y="13243"/>
                  </a:cubicBezTo>
                  <a:cubicBezTo>
                    <a:pt x="97203" y="14577"/>
                    <a:pt x="98671" y="16012"/>
                    <a:pt x="100005" y="17313"/>
                  </a:cubicBezTo>
                  <a:cubicBezTo>
                    <a:pt x="101273" y="18647"/>
                    <a:pt x="102474" y="19848"/>
                    <a:pt x="103408" y="21049"/>
                  </a:cubicBezTo>
                  <a:cubicBezTo>
                    <a:pt x="103875" y="21649"/>
                    <a:pt x="104342" y="22183"/>
                    <a:pt x="104775" y="22717"/>
                  </a:cubicBezTo>
                  <a:lnTo>
                    <a:pt x="105876" y="24251"/>
                  </a:lnTo>
                  <a:lnTo>
                    <a:pt x="106843" y="25585"/>
                  </a:lnTo>
                  <a:cubicBezTo>
                    <a:pt x="107110" y="25986"/>
                    <a:pt x="107344" y="26386"/>
                    <a:pt x="107577" y="26719"/>
                  </a:cubicBezTo>
                  <a:cubicBezTo>
                    <a:pt x="108011" y="27387"/>
                    <a:pt x="108345" y="27920"/>
                    <a:pt x="108545" y="28254"/>
                  </a:cubicBezTo>
                  <a:cubicBezTo>
                    <a:pt x="108778" y="28587"/>
                    <a:pt x="108878" y="28788"/>
                    <a:pt x="108878" y="28788"/>
                  </a:cubicBezTo>
                  <a:lnTo>
                    <a:pt x="108611" y="28221"/>
                  </a:lnTo>
                  <a:cubicBezTo>
                    <a:pt x="108378" y="27854"/>
                    <a:pt x="108044" y="27320"/>
                    <a:pt x="107644" y="26653"/>
                  </a:cubicBezTo>
                  <a:cubicBezTo>
                    <a:pt x="107411" y="26319"/>
                    <a:pt x="107177" y="25919"/>
                    <a:pt x="106910" y="25519"/>
                  </a:cubicBezTo>
                  <a:lnTo>
                    <a:pt x="105976" y="24184"/>
                  </a:lnTo>
                  <a:lnTo>
                    <a:pt x="104875" y="22650"/>
                  </a:lnTo>
                  <a:cubicBezTo>
                    <a:pt x="104442" y="22116"/>
                    <a:pt x="103975" y="21582"/>
                    <a:pt x="103508" y="20982"/>
                  </a:cubicBezTo>
                  <a:cubicBezTo>
                    <a:pt x="102574" y="19748"/>
                    <a:pt x="101373" y="18547"/>
                    <a:pt x="100105" y="17179"/>
                  </a:cubicBezTo>
                  <a:cubicBezTo>
                    <a:pt x="98771" y="15878"/>
                    <a:pt x="97337" y="14477"/>
                    <a:pt x="95635" y="13110"/>
                  </a:cubicBezTo>
                  <a:cubicBezTo>
                    <a:pt x="91833" y="9974"/>
                    <a:pt x="87630" y="7339"/>
                    <a:pt x="83160" y="5271"/>
                  </a:cubicBezTo>
                  <a:cubicBezTo>
                    <a:pt x="82526" y="5037"/>
                    <a:pt x="81926" y="4704"/>
                    <a:pt x="81259" y="4437"/>
                  </a:cubicBezTo>
                  <a:lnTo>
                    <a:pt x="79290" y="3703"/>
                  </a:lnTo>
                  <a:cubicBezTo>
                    <a:pt x="77956" y="3136"/>
                    <a:pt x="76522" y="2769"/>
                    <a:pt x="75121" y="2302"/>
                  </a:cubicBezTo>
                  <a:cubicBezTo>
                    <a:pt x="74420" y="2035"/>
                    <a:pt x="73653" y="1902"/>
                    <a:pt x="72919" y="1702"/>
                  </a:cubicBezTo>
                  <a:lnTo>
                    <a:pt x="70684" y="1168"/>
                  </a:lnTo>
                  <a:lnTo>
                    <a:pt x="68349" y="768"/>
                  </a:lnTo>
                  <a:cubicBezTo>
                    <a:pt x="67582" y="634"/>
                    <a:pt x="66815" y="501"/>
                    <a:pt x="66014" y="434"/>
                  </a:cubicBezTo>
                  <a:lnTo>
                    <a:pt x="63579" y="200"/>
                  </a:lnTo>
                  <a:lnTo>
                    <a:pt x="62979" y="134"/>
                  </a:lnTo>
                  <a:lnTo>
                    <a:pt x="62345" y="100"/>
                  </a:lnTo>
                  <a:lnTo>
                    <a:pt x="61111" y="67"/>
                  </a:lnTo>
                  <a:cubicBezTo>
                    <a:pt x="60277" y="34"/>
                    <a:pt x="59443" y="0"/>
                    <a:pt x="58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5"/>
            <p:cNvSpPr/>
            <p:nvPr/>
          </p:nvSpPr>
          <p:spPr>
            <a:xfrm>
              <a:off x="924669" y="2202502"/>
              <a:ext cx="522798" cy="518794"/>
            </a:xfrm>
            <a:custGeom>
              <a:avLst/>
              <a:gdLst/>
              <a:ahLst/>
              <a:cxnLst/>
              <a:rect l="l" t="t" r="r" b="b"/>
              <a:pathLst>
                <a:path w="34859" h="34592" extrusionOk="0">
                  <a:moveTo>
                    <a:pt x="34776" y="15938"/>
                  </a:moveTo>
                  <a:cubicBezTo>
                    <a:pt x="34776" y="16019"/>
                    <a:pt x="34779" y="16097"/>
                    <a:pt x="34792" y="16175"/>
                  </a:cubicBezTo>
                  <a:lnTo>
                    <a:pt x="34792" y="16175"/>
                  </a:lnTo>
                  <a:cubicBezTo>
                    <a:pt x="34790" y="16102"/>
                    <a:pt x="34783" y="16023"/>
                    <a:pt x="34776" y="15938"/>
                  </a:cubicBezTo>
                  <a:close/>
                  <a:moveTo>
                    <a:pt x="34792" y="16175"/>
                  </a:moveTo>
                  <a:cubicBezTo>
                    <a:pt x="34792" y="16188"/>
                    <a:pt x="34792" y="16200"/>
                    <a:pt x="34792" y="16212"/>
                  </a:cubicBezTo>
                  <a:cubicBezTo>
                    <a:pt x="34792" y="16579"/>
                    <a:pt x="34825" y="16845"/>
                    <a:pt x="34825" y="17046"/>
                  </a:cubicBezTo>
                  <a:cubicBezTo>
                    <a:pt x="34826" y="17046"/>
                    <a:pt x="34826" y="17047"/>
                    <a:pt x="34826" y="17047"/>
                  </a:cubicBezTo>
                  <a:lnTo>
                    <a:pt x="34826" y="17047"/>
                  </a:lnTo>
                  <a:cubicBezTo>
                    <a:pt x="34826" y="17036"/>
                    <a:pt x="34825" y="17024"/>
                    <a:pt x="34825" y="17012"/>
                  </a:cubicBezTo>
                  <a:cubicBezTo>
                    <a:pt x="34825" y="16779"/>
                    <a:pt x="34792" y="16512"/>
                    <a:pt x="34792" y="16178"/>
                  </a:cubicBezTo>
                  <a:cubicBezTo>
                    <a:pt x="34792" y="16177"/>
                    <a:pt x="34792" y="16176"/>
                    <a:pt x="34792" y="16175"/>
                  </a:cubicBezTo>
                  <a:close/>
                  <a:moveTo>
                    <a:pt x="34826" y="17047"/>
                  </a:moveTo>
                  <a:cubicBezTo>
                    <a:pt x="34829" y="17224"/>
                    <a:pt x="34859" y="17312"/>
                    <a:pt x="34859" y="17312"/>
                  </a:cubicBezTo>
                  <a:cubicBezTo>
                    <a:pt x="34859" y="17312"/>
                    <a:pt x="34859" y="17213"/>
                    <a:pt x="34826" y="17047"/>
                  </a:cubicBezTo>
                  <a:close/>
                  <a:moveTo>
                    <a:pt x="17513" y="0"/>
                  </a:moveTo>
                  <a:lnTo>
                    <a:pt x="16346" y="67"/>
                  </a:lnTo>
                  <a:cubicBezTo>
                    <a:pt x="16145" y="67"/>
                    <a:pt x="15979" y="67"/>
                    <a:pt x="15779" y="100"/>
                  </a:cubicBezTo>
                  <a:lnTo>
                    <a:pt x="15211" y="200"/>
                  </a:lnTo>
                  <a:cubicBezTo>
                    <a:pt x="14811" y="234"/>
                    <a:pt x="14411" y="300"/>
                    <a:pt x="14044" y="367"/>
                  </a:cubicBezTo>
                  <a:cubicBezTo>
                    <a:pt x="13243" y="534"/>
                    <a:pt x="12476" y="767"/>
                    <a:pt x="11709" y="1034"/>
                  </a:cubicBezTo>
                  <a:cubicBezTo>
                    <a:pt x="10942" y="1334"/>
                    <a:pt x="10208" y="1668"/>
                    <a:pt x="9474" y="2035"/>
                  </a:cubicBezTo>
                  <a:cubicBezTo>
                    <a:pt x="9107" y="2235"/>
                    <a:pt x="8740" y="2468"/>
                    <a:pt x="8373" y="2669"/>
                  </a:cubicBezTo>
                  <a:cubicBezTo>
                    <a:pt x="8206" y="2802"/>
                    <a:pt x="8006" y="2902"/>
                    <a:pt x="7840" y="3002"/>
                  </a:cubicBezTo>
                  <a:lnTo>
                    <a:pt x="7339" y="3402"/>
                  </a:lnTo>
                  <a:cubicBezTo>
                    <a:pt x="6639" y="3903"/>
                    <a:pt x="6005" y="4470"/>
                    <a:pt x="5371" y="5070"/>
                  </a:cubicBezTo>
                  <a:lnTo>
                    <a:pt x="4504" y="6038"/>
                  </a:lnTo>
                  <a:lnTo>
                    <a:pt x="4270" y="6271"/>
                  </a:lnTo>
                  <a:lnTo>
                    <a:pt x="4070" y="6538"/>
                  </a:lnTo>
                  <a:lnTo>
                    <a:pt x="3670" y="7072"/>
                  </a:lnTo>
                  <a:lnTo>
                    <a:pt x="3270" y="7605"/>
                  </a:lnTo>
                  <a:lnTo>
                    <a:pt x="2903" y="8173"/>
                  </a:lnTo>
                  <a:lnTo>
                    <a:pt x="2569" y="8740"/>
                  </a:lnTo>
                  <a:lnTo>
                    <a:pt x="2402" y="9040"/>
                  </a:lnTo>
                  <a:lnTo>
                    <a:pt x="2236" y="9340"/>
                  </a:lnTo>
                  <a:lnTo>
                    <a:pt x="1635" y="10541"/>
                  </a:lnTo>
                  <a:cubicBezTo>
                    <a:pt x="1502" y="10975"/>
                    <a:pt x="1335" y="11408"/>
                    <a:pt x="1168" y="11842"/>
                  </a:cubicBezTo>
                  <a:cubicBezTo>
                    <a:pt x="1" y="15378"/>
                    <a:pt x="1" y="19214"/>
                    <a:pt x="1168" y="22783"/>
                  </a:cubicBezTo>
                  <a:cubicBezTo>
                    <a:pt x="1335" y="23217"/>
                    <a:pt x="1502" y="23650"/>
                    <a:pt x="1635" y="24051"/>
                  </a:cubicBezTo>
                  <a:lnTo>
                    <a:pt x="2236" y="25285"/>
                  </a:lnTo>
                  <a:lnTo>
                    <a:pt x="2369" y="25585"/>
                  </a:lnTo>
                  <a:lnTo>
                    <a:pt x="2569" y="25852"/>
                  </a:lnTo>
                  <a:lnTo>
                    <a:pt x="2903" y="26452"/>
                  </a:lnTo>
                  <a:lnTo>
                    <a:pt x="3270" y="27019"/>
                  </a:lnTo>
                  <a:lnTo>
                    <a:pt x="3670" y="27553"/>
                  </a:lnTo>
                  <a:lnTo>
                    <a:pt x="4070" y="28053"/>
                  </a:lnTo>
                  <a:lnTo>
                    <a:pt x="4270" y="28320"/>
                  </a:lnTo>
                  <a:lnTo>
                    <a:pt x="4504" y="28587"/>
                  </a:lnTo>
                  <a:lnTo>
                    <a:pt x="5371" y="29555"/>
                  </a:lnTo>
                  <a:cubicBezTo>
                    <a:pt x="6005" y="30155"/>
                    <a:pt x="6639" y="30689"/>
                    <a:pt x="7339" y="31222"/>
                  </a:cubicBezTo>
                  <a:lnTo>
                    <a:pt x="7840" y="31589"/>
                  </a:lnTo>
                  <a:cubicBezTo>
                    <a:pt x="8006" y="31723"/>
                    <a:pt x="8206" y="31823"/>
                    <a:pt x="8373" y="31923"/>
                  </a:cubicBezTo>
                  <a:cubicBezTo>
                    <a:pt x="8740" y="32156"/>
                    <a:pt x="9107" y="32390"/>
                    <a:pt x="9474" y="32590"/>
                  </a:cubicBezTo>
                  <a:cubicBezTo>
                    <a:pt x="10208" y="32957"/>
                    <a:pt x="10942" y="33291"/>
                    <a:pt x="11742" y="33557"/>
                  </a:cubicBezTo>
                  <a:cubicBezTo>
                    <a:pt x="12476" y="33824"/>
                    <a:pt x="13243" y="34058"/>
                    <a:pt x="14044" y="34225"/>
                  </a:cubicBezTo>
                  <a:cubicBezTo>
                    <a:pt x="14411" y="34325"/>
                    <a:pt x="14811" y="34358"/>
                    <a:pt x="15211" y="34425"/>
                  </a:cubicBezTo>
                  <a:lnTo>
                    <a:pt x="15779" y="34525"/>
                  </a:lnTo>
                  <a:cubicBezTo>
                    <a:pt x="15979" y="34558"/>
                    <a:pt x="16179" y="34558"/>
                    <a:pt x="16346" y="34558"/>
                  </a:cubicBezTo>
                  <a:lnTo>
                    <a:pt x="17513" y="34591"/>
                  </a:lnTo>
                  <a:cubicBezTo>
                    <a:pt x="17880" y="34591"/>
                    <a:pt x="18247" y="34558"/>
                    <a:pt x="18614" y="34558"/>
                  </a:cubicBezTo>
                  <a:cubicBezTo>
                    <a:pt x="19381" y="34525"/>
                    <a:pt x="20082" y="34425"/>
                    <a:pt x="20815" y="34291"/>
                  </a:cubicBezTo>
                  <a:cubicBezTo>
                    <a:pt x="21182" y="34225"/>
                    <a:pt x="21516" y="34158"/>
                    <a:pt x="21850" y="34058"/>
                  </a:cubicBezTo>
                  <a:cubicBezTo>
                    <a:pt x="22216" y="33958"/>
                    <a:pt x="22550" y="33891"/>
                    <a:pt x="22884" y="33791"/>
                  </a:cubicBezTo>
                  <a:lnTo>
                    <a:pt x="23851" y="33424"/>
                  </a:lnTo>
                  <a:lnTo>
                    <a:pt x="24351" y="33257"/>
                  </a:lnTo>
                  <a:lnTo>
                    <a:pt x="24785" y="33024"/>
                  </a:lnTo>
                  <a:lnTo>
                    <a:pt x="25686" y="32623"/>
                  </a:lnTo>
                  <a:cubicBezTo>
                    <a:pt x="25986" y="32490"/>
                    <a:pt x="26219" y="32290"/>
                    <a:pt x="26520" y="32123"/>
                  </a:cubicBezTo>
                  <a:cubicBezTo>
                    <a:pt x="26820" y="31956"/>
                    <a:pt x="27087" y="31789"/>
                    <a:pt x="27353" y="31623"/>
                  </a:cubicBezTo>
                  <a:lnTo>
                    <a:pt x="28087" y="31022"/>
                  </a:lnTo>
                  <a:cubicBezTo>
                    <a:pt x="29855" y="29688"/>
                    <a:pt x="31356" y="28020"/>
                    <a:pt x="32457" y="26119"/>
                  </a:cubicBezTo>
                  <a:cubicBezTo>
                    <a:pt x="33324" y="24684"/>
                    <a:pt x="33958" y="23150"/>
                    <a:pt x="34358" y="21515"/>
                  </a:cubicBezTo>
                  <a:cubicBezTo>
                    <a:pt x="34425" y="21215"/>
                    <a:pt x="34525" y="20882"/>
                    <a:pt x="34559" y="20581"/>
                  </a:cubicBezTo>
                  <a:cubicBezTo>
                    <a:pt x="34625" y="20281"/>
                    <a:pt x="34659" y="20014"/>
                    <a:pt x="34692" y="19747"/>
                  </a:cubicBezTo>
                  <a:cubicBezTo>
                    <a:pt x="34725" y="19481"/>
                    <a:pt x="34759" y="19247"/>
                    <a:pt x="34792" y="19014"/>
                  </a:cubicBezTo>
                  <a:cubicBezTo>
                    <a:pt x="34825" y="18813"/>
                    <a:pt x="34825" y="18613"/>
                    <a:pt x="34825" y="18413"/>
                  </a:cubicBezTo>
                  <a:cubicBezTo>
                    <a:pt x="34859" y="18046"/>
                    <a:pt x="34859" y="17779"/>
                    <a:pt x="34859" y="17579"/>
                  </a:cubicBezTo>
                  <a:lnTo>
                    <a:pt x="34859" y="17312"/>
                  </a:lnTo>
                  <a:cubicBezTo>
                    <a:pt x="34859" y="17312"/>
                    <a:pt x="34825" y="17412"/>
                    <a:pt x="34825" y="17579"/>
                  </a:cubicBezTo>
                  <a:cubicBezTo>
                    <a:pt x="34792" y="17779"/>
                    <a:pt x="34759" y="18046"/>
                    <a:pt x="34759" y="18413"/>
                  </a:cubicBezTo>
                  <a:cubicBezTo>
                    <a:pt x="34759" y="18580"/>
                    <a:pt x="34759" y="18780"/>
                    <a:pt x="34725" y="19014"/>
                  </a:cubicBezTo>
                  <a:cubicBezTo>
                    <a:pt x="34692" y="19214"/>
                    <a:pt x="34659" y="19481"/>
                    <a:pt x="34625" y="19714"/>
                  </a:cubicBezTo>
                  <a:cubicBezTo>
                    <a:pt x="34592" y="19981"/>
                    <a:pt x="34525" y="20248"/>
                    <a:pt x="34492" y="20548"/>
                  </a:cubicBezTo>
                  <a:cubicBezTo>
                    <a:pt x="34425" y="20882"/>
                    <a:pt x="34358" y="21182"/>
                    <a:pt x="34258" y="21482"/>
                  </a:cubicBezTo>
                  <a:cubicBezTo>
                    <a:pt x="33858" y="23117"/>
                    <a:pt x="33224" y="24651"/>
                    <a:pt x="32357" y="26085"/>
                  </a:cubicBezTo>
                  <a:cubicBezTo>
                    <a:pt x="31223" y="27953"/>
                    <a:pt x="29755" y="29588"/>
                    <a:pt x="28021" y="30922"/>
                  </a:cubicBezTo>
                  <a:lnTo>
                    <a:pt x="27253" y="31456"/>
                  </a:lnTo>
                  <a:cubicBezTo>
                    <a:pt x="27020" y="31623"/>
                    <a:pt x="26753" y="31789"/>
                    <a:pt x="26453" y="31956"/>
                  </a:cubicBezTo>
                  <a:cubicBezTo>
                    <a:pt x="26186" y="32123"/>
                    <a:pt x="25919" y="32290"/>
                    <a:pt x="25619" y="32423"/>
                  </a:cubicBezTo>
                  <a:lnTo>
                    <a:pt x="24752" y="32857"/>
                  </a:lnTo>
                  <a:lnTo>
                    <a:pt x="24285" y="33057"/>
                  </a:lnTo>
                  <a:lnTo>
                    <a:pt x="23818" y="33224"/>
                  </a:lnTo>
                  <a:lnTo>
                    <a:pt x="22850" y="33591"/>
                  </a:lnTo>
                  <a:cubicBezTo>
                    <a:pt x="22517" y="33691"/>
                    <a:pt x="22183" y="33758"/>
                    <a:pt x="21850" y="33858"/>
                  </a:cubicBezTo>
                  <a:cubicBezTo>
                    <a:pt x="21483" y="33958"/>
                    <a:pt x="21149" y="34058"/>
                    <a:pt x="20815" y="34091"/>
                  </a:cubicBezTo>
                  <a:cubicBezTo>
                    <a:pt x="20082" y="34225"/>
                    <a:pt x="19381" y="34325"/>
                    <a:pt x="18647" y="34358"/>
                  </a:cubicBezTo>
                  <a:cubicBezTo>
                    <a:pt x="18280" y="34358"/>
                    <a:pt x="17913" y="34391"/>
                    <a:pt x="17513" y="34391"/>
                  </a:cubicBezTo>
                  <a:lnTo>
                    <a:pt x="16379" y="34325"/>
                  </a:lnTo>
                  <a:cubicBezTo>
                    <a:pt x="16212" y="34325"/>
                    <a:pt x="16012" y="34325"/>
                    <a:pt x="15812" y="34291"/>
                  </a:cubicBezTo>
                  <a:lnTo>
                    <a:pt x="15245" y="34225"/>
                  </a:lnTo>
                  <a:cubicBezTo>
                    <a:pt x="14878" y="34158"/>
                    <a:pt x="14478" y="34091"/>
                    <a:pt x="14111" y="34024"/>
                  </a:cubicBezTo>
                  <a:cubicBezTo>
                    <a:pt x="13310" y="33858"/>
                    <a:pt x="12543" y="33624"/>
                    <a:pt x="11809" y="33357"/>
                  </a:cubicBezTo>
                  <a:cubicBezTo>
                    <a:pt x="11042" y="33090"/>
                    <a:pt x="10308" y="32757"/>
                    <a:pt x="9574" y="32357"/>
                  </a:cubicBezTo>
                  <a:cubicBezTo>
                    <a:pt x="9207" y="32190"/>
                    <a:pt x="8874" y="31956"/>
                    <a:pt x="8507" y="31723"/>
                  </a:cubicBezTo>
                  <a:cubicBezTo>
                    <a:pt x="8340" y="31623"/>
                    <a:pt x="8140" y="31523"/>
                    <a:pt x="7973" y="31389"/>
                  </a:cubicBezTo>
                  <a:lnTo>
                    <a:pt x="7473" y="31022"/>
                  </a:lnTo>
                  <a:cubicBezTo>
                    <a:pt x="6805" y="30522"/>
                    <a:pt x="6138" y="29955"/>
                    <a:pt x="5538" y="29388"/>
                  </a:cubicBezTo>
                  <a:lnTo>
                    <a:pt x="4671" y="28420"/>
                  </a:lnTo>
                  <a:lnTo>
                    <a:pt x="4470" y="28187"/>
                  </a:lnTo>
                  <a:lnTo>
                    <a:pt x="4270" y="27920"/>
                  </a:lnTo>
                  <a:lnTo>
                    <a:pt x="3870" y="27386"/>
                  </a:lnTo>
                  <a:lnTo>
                    <a:pt x="3470" y="26853"/>
                  </a:lnTo>
                  <a:lnTo>
                    <a:pt x="3136" y="26319"/>
                  </a:lnTo>
                  <a:lnTo>
                    <a:pt x="2803" y="25752"/>
                  </a:lnTo>
                  <a:lnTo>
                    <a:pt x="2602" y="25452"/>
                  </a:lnTo>
                  <a:lnTo>
                    <a:pt x="2469" y="25151"/>
                  </a:lnTo>
                  <a:cubicBezTo>
                    <a:pt x="2269" y="24751"/>
                    <a:pt x="2035" y="24351"/>
                    <a:pt x="1902" y="23951"/>
                  </a:cubicBezTo>
                  <a:lnTo>
                    <a:pt x="1435" y="22683"/>
                  </a:lnTo>
                  <a:cubicBezTo>
                    <a:pt x="234" y="19180"/>
                    <a:pt x="234" y="15411"/>
                    <a:pt x="1435" y="11909"/>
                  </a:cubicBezTo>
                  <a:lnTo>
                    <a:pt x="1902" y="10641"/>
                  </a:lnTo>
                  <a:cubicBezTo>
                    <a:pt x="2069" y="10241"/>
                    <a:pt x="2269" y="9874"/>
                    <a:pt x="2469" y="9440"/>
                  </a:cubicBezTo>
                  <a:lnTo>
                    <a:pt x="2602" y="9140"/>
                  </a:lnTo>
                  <a:lnTo>
                    <a:pt x="2803" y="8873"/>
                  </a:lnTo>
                  <a:lnTo>
                    <a:pt x="3136" y="8306"/>
                  </a:lnTo>
                  <a:lnTo>
                    <a:pt x="3470" y="7739"/>
                  </a:lnTo>
                  <a:lnTo>
                    <a:pt x="3870" y="7239"/>
                  </a:lnTo>
                  <a:lnTo>
                    <a:pt x="4270" y="6705"/>
                  </a:lnTo>
                  <a:lnTo>
                    <a:pt x="4470" y="6438"/>
                  </a:lnTo>
                  <a:lnTo>
                    <a:pt x="4704" y="6204"/>
                  </a:lnTo>
                  <a:lnTo>
                    <a:pt x="5571" y="5237"/>
                  </a:lnTo>
                  <a:cubicBezTo>
                    <a:pt x="6172" y="4637"/>
                    <a:pt x="6805" y="4103"/>
                    <a:pt x="7506" y="3569"/>
                  </a:cubicBezTo>
                  <a:lnTo>
                    <a:pt x="8006" y="3202"/>
                  </a:lnTo>
                  <a:cubicBezTo>
                    <a:pt x="8173" y="3069"/>
                    <a:pt x="8340" y="2969"/>
                    <a:pt x="8540" y="2869"/>
                  </a:cubicBezTo>
                  <a:cubicBezTo>
                    <a:pt x="8874" y="2635"/>
                    <a:pt x="9241" y="2435"/>
                    <a:pt x="9607" y="2235"/>
                  </a:cubicBezTo>
                  <a:cubicBezTo>
                    <a:pt x="10308" y="1868"/>
                    <a:pt x="11075" y="1534"/>
                    <a:pt x="11842" y="1268"/>
                  </a:cubicBezTo>
                  <a:cubicBezTo>
                    <a:pt x="12576" y="967"/>
                    <a:pt x="13343" y="767"/>
                    <a:pt x="14111" y="567"/>
                  </a:cubicBezTo>
                  <a:cubicBezTo>
                    <a:pt x="14511" y="500"/>
                    <a:pt x="14878" y="467"/>
                    <a:pt x="15278" y="400"/>
                  </a:cubicBezTo>
                  <a:lnTo>
                    <a:pt x="15812" y="300"/>
                  </a:lnTo>
                  <a:cubicBezTo>
                    <a:pt x="16012" y="267"/>
                    <a:pt x="16212" y="267"/>
                    <a:pt x="16379" y="267"/>
                  </a:cubicBezTo>
                  <a:lnTo>
                    <a:pt x="17513" y="200"/>
                  </a:lnTo>
                  <a:cubicBezTo>
                    <a:pt x="17880" y="200"/>
                    <a:pt x="18280" y="234"/>
                    <a:pt x="18647" y="234"/>
                  </a:cubicBezTo>
                  <a:cubicBezTo>
                    <a:pt x="19348" y="267"/>
                    <a:pt x="20082" y="367"/>
                    <a:pt x="20815" y="500"/>
                  </a:cubicBezTo>
                  <a:cubicBezTo>
                    <a:pt x="21149" y="567"/>
                    <a:pt x="21483" y="634"/>
                    <a:pt x="21850" y="734"/>
                  </a:cubicBezTo>
                  <a:cubicBezTo>
                    <a:pt x="22183" y="834"/>
                    <a:pt x="22517" y="901"/>
                    <a:pt x="22850" y="1001"/>
                  </a:cubicBezTo>
                  <a:lnTo>
                    <a:pt x="23818" y="1368"/>
                  </a:lnTo>
                  <a:lnTo>
                    <a:pt x="24285" y="1501"/>
                  </a:lnTo>
                  <a:lnTo>
                    <a:pt x="24752" y="1735"/>
                  </a:lnTo>
                  <a:lnTo>
                    <a:pt x="25619" y="2135"/>
                  </a:lnTo>
                  <a:cubicBezTo>
                    <a:pt x="25919" y="2268"/>
                    <a:pt x="26186" y="2468"/>
                    <a:pt x="26453" y="2635"/>
                  </a:cubicBezTo>
                  <a:cubicBezTo>
                    <a:pt x="26753" y="2802"/>
                    <a:pt x="27020" y="2935"/>
                    <a:pt x="27287" y="3102"/>
                  </a:cubicBezTo>
                  <a:lnTo>
                    <a:pt x="28021" y="3669"/>
                  </a:lnTo>
                  <a:cubicBezTo>
                    <a:pt x="29755" y="5004"/>
                    <a:pt x="31256" y="6638"/>
                    <a:pt x="32390" y="8539"/>
                  </a:cubicBezTo>
                  <a:cubicBezTo>
                    <a:pt x="33224" y="9940"/>
                    <a:pt x="33891" y="11508"/>
                    <a:pt x="34292" y="13109"/>
                  </a:cubicBezTo>
                  <a:cubicBezTo>
                    <a:pt x="34358" y="13410"/>
                    <a:pt x="34459" y="13743"/>
                    <a:pt x="34492" y="14043"/>
                  </a:cubicBezTo>
                  <a:cubicBezTo>
                    <a:pt x="34559" y="14344"/>
                    <a:pt x="34592" y="14610"/>
                    <a:pt x="34625" y="14877"/>
                  </a:cubicBezTo>
                  <a:cubicBezTo>
                    <a:pt x="34659" y="15144"/>
                    <a:pt x="34759" y="15378"/>
                    <a:pt x="34759" y="15611"/>
                  </a:cubicBezTo>
                  <a:cubicBezTo>
                    <a:pt x="34759" y="15729"/>
                    <a:pt x="34767" y="15838"/>
                    <a:pt x="34776" y="15938"/>
                  </a:cubicBezTo>
                  <a:lnTo>
                    <a:pt x="34776" y="15938"/>
                  </a:lnTo>
                  <a:cubicBezTo>
                    <a:pt x="34775" y="15814"/>
                    <a:pt x="34779" y="15685"/>
                    <a:pt x="34759" y="15544"/>
                  </a:cubicBezTo>
                  <a:cubicBezTo>
                    <a:pt x="34759" y="15344"/>
                    <a:pt x="34692" y="15077"/>
                    <a:pt x="34659" y="14844"/>
                  </a:cubicBezTo>
                  <a:cubicBezTo>
                    <a:pt x="34625" y="14577"/>
                    <a:pt x="34592" y="14310"/>
                    <a:pt x="34559" y="14010"/>
                  </a:cubicBezTo>
                  <a:cubicBezTo>
                    <a:pt x="34492" y="13676"/>
                    <a:pt x="34425" y="13376"/>
                    <a:pt x="34325" y="13043"/>
                  </a:cubicBezTo>
                  <a:cubicBezTo>
                    <a:pt x="33925" y="11442"/>
                    <a:pt x="33291" y="9907"/>
                    <a:pt x="32457" y="8473"/>
                  </a:cubicBezTo>
                  <a:cubicBezTo>
                    <a:pt x="31323" y="6571"/>
                    <a:pt x="29822" y="4904"/>
                    <a:pt x="28087" y="3536"/>
                  </a:cubicBezTo>
                  <a:lnTo>
                    <a:pt x="27320" y="3002"/>
                  </a:lnTo>
                  <a:cubicBezTo>
                    <a:pt x="27053" y="2802"/>
                    <a:pt x="26786" y="2635"/>
                    <a:pt x="26520" y="2502"/>
                  </a:cubicBezTo>
                  <a:cubicBezTo>
                    <a:pt x="26253" y="2335"/>
                    <a:pt x="25986" y="2135"/>
                    <a:pt x="25686" y="2001"/>
                  </a:cubicBezTo>
                  <a:lnTo>
                    <a:pt x="24785" y="1568"/>
                  </a:lnTo>
                  <a:lnTo>
                    <a:pt x="24318" y="1368"/>
                  </a:lnTo>
                  <a:lnTo>
                    <a:pt x="23851" y="1201"/>
                  </a:lnTo>
                  <a:lnTo>
                    <a:pt x="22884" y="834"/>
                  </a:lnTo>
                  <a:cubicBezTo>
                    <a:pt x="22550" y="701"/>
                    <a:pt x="22183" y="634"/>
                    <a:pt x="21850" y="567"/>
                  </a:cubicBezTo>
                  <a:cubicBezTo>
                    <a:pt x="21516" y="434"/>
                    <a:pt x="21149" y="367"/>
                    <a:pt x="20815" y="300"/>
                  </a:cubicBezTo>
                  <a:cubicBezTo>
                    <a:pt x="20082" y="167"/>
                    <a:pt x="19348" y="100"/>
                    <a:pt x="18614" y="67"/>
                  </a:cubicBezTo>
                  <a:cubicBezTo>
                    <a:pt x="18247" y="33"/>
                    <a:pt x="17880" y="0"/>
                    <a:pt x="175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5"/>
            <p:cNvSpPr/>
            <p:nvPr/>
          </p:nvSpPr>
          <p:spPr>
            <a:xfrm>
              <a:off x="3095660" y="1202700"/>
              <a:ext cx="340698" cy="341283"/>
            </a:xfrm>
            <a:custGeom>
              <a:avLst/>
              <a:gdLst/>
              <a:ahLst/>
              <a:cxnLst/>
              <a:rect l="l" t="t" r="r" b="b"/>
              <a:pathLst>
                <a:path w="22717" h="22756" extrusionOk="0">
                  <a:moveTo>
                    <a:pt x="11495" y="175"/>
                  </a:moveTo>
                  <a:cubicBezTo>
                    <a:pt x="12157" y="175"/>
                    <a:pt x="12821" y="235"/>
                    <a:pt x="13477" y="357"/>
                  </a:cubicBezTo>
                  <a:cubicBezTo>
                    <a:pt x="16646" y="957"/>
                    <a:pt x="19414" y="2892"/>
                    <a:pt x="21082" y="5661"/>
                  </a:cubicBezTo>
                  <a:cubicBezTo>
                    <a:pt x="21649" y="6561"/>
                    <a:pt x="22050" y="7595"/>
                    <a:pt x="22317" y="8629"/>
                  </a:cubicBezTo>
                  <a:cubicBezTo>
                    <a:pt x="22417" y="9030"/>
                    <a:pt x="22517" y="9397"/>
                    <a:pt x="22550" y="9797"/>
                  </a:cubicBezTo>
                  <a:cubicBezTo>
                    <a:pt x="22583" y="9964"/>
                    <a:pt x="22617" y="10131"/>
                    <a:pt x="22650" y="10264"/>
                  </a:cubicBezTo>
                  <a:cubicBezTo>
                    <a:pt x="22650" y="10431"/>
                    <a:pt x="22650" y="10564"/>
                    <a:pt x="22650" y="10664"/>
                  </a:cubicBezTo>
                  <a:cubicBezTo>
                    <a:pt x="22683" y="10898"/>
                    <a:pt x="22683" y="11065"/>
                    <a:pt x="22683" y="11198"/>
                  </a:cubicBezTo>
                  <a:cubicBezTo>
                    <a:pt x="22683" y="11255"/>
                    <a:pt x="22708" y="11312"/>
                    <a:pt x="22715" y="11369"/>
                  </a:cubicBezTo>
                  <a:lnTo>
                    <a:pt x="22715" y="11369"/>
                  </a:lnTo>
                  <a:cubicBezTo>
                    <a:pt x="22683" y="11434"/>
                    <a:pt x="22683" y="11500"/>
                    <a:pt x="22683" y="11565"/>
                  </a:cubicBezTo>
                  <a:cubicBezTo>
                    <a:pt x="22683" y="11665"/>
                    <a:pt x="22650" y="11865"/>
                    <a:pt x="22650" y="12099"/>
                  </a:cubicBezTo>
                  <a:cubicBezTo>
                    <a:pt x="22617" y="12232"/>
                    <a:pt x="22650" y="12365"/>
                    <a:pt x="22617" y="12499"/>
                  </a:cubicBezTo>
                  <a:cubicBezTo>
                    <a:pt x="22617" y="12632"/>
                    <a:pt x="22583" y="12799"/>
                    <a:pt x="22550" y="12966"/>
                  </a:cubicBezTo>
                  <a:cubicBezTo>
                    <a:pt x="22483" y="13366"/>
                    <a:pt x="22417" y="13766"/>
                    <a:pt x="22317" y="14133"/>
                  </a:cubicBezTo>
                  <a:cubicBezTo>
                    <a:pt x="22050" y="15201"/>
                    <a:pt x="21616" y="16202"/>
                    <a:pt x="21049" y="17136"/>
                  </a:cubicBezTo>
                  <a:cubicBezTo>
                    <a:pt x="18970" y="20592"/>
                    <a:pt x="15274" y="22582"/>
                    <a:pt x="11414" y="22582"/>
                  </a:cubicBezTo>
                  <a:cubicBezTo>
                    <a:pt x="10134" y="22582"/>
                    <a:pt x="8836" y="22363"/>
                    <a:pt x="7573" y="21906"/>
                  </a:cubicBezTo>
                  <a:cubicBezTo>
                    <a:pt x="7072" y="21739"/>
                    <a:pt x="6605" y="21505"/>
                    <a:pt x="6138" y="21272"/>
                  </a:cubicBezTo>
                  <a:cubicBezTo>
                    <a:pt x="5905" y="21138"/>
                    <a:pt x="5671" y="21005"/>
                    <a:pt x="5438" y="20838"/>
                  </a:cubicBezTo>
                  <a:cubicBezTo>
                    <a:pt x="5204" y="20705"/>
                    <a:pt x="4971" y="20571"/>
                    <a:pt x="4771" y="20371"/>
                  </a:cubicBezTo>
                  <a:cubicBezTo>
                    <a:pt x="4304" y="20038"/>
                    <a:pt x="3903" y="19704"/>
                    <a:pt x="3503" y="19304"/>
                  </a:cubicBezTo>
                  <a:cubicBezTo>
                    <a:pt x="3103" y="18904"/>
                    <a:pt x="2736" y="18470"/>
                    <a:pt x="2402" y="18003"/>
                  </a:cubicBezTo>
                  <a:cubicBezTo>
                    <a:pt x="1702" y="17069"/>
                    <a:pt x="1168" y="16035"/>
                    <a:pt x="801" y="14934"/>
                  </a:cubicBezTo>
                  <a:cubicBezTo>
                    <a:pt x="434" y="13766"/>
                    <a:pt x="234" y="12599"/>
                    <a:pt x="234" y="11398"/>
                  </a:cubicBezTo>
                  <a:cubicBezTo>
                    <a:pt x="234" y="10197"/>
                    <a:pt x="434" y="8996"/>
                    <a:pt x="801" y="7862"/>
                  </a:cubicBezTo>
                  <a:cubicBezTo>
                    <a:pt x="1168" y="6728"/>
                    <a:pt x="1702" y="5694"/>
                    <a:pt x="2402" y="4760"/>
                  </a:cubicBezTo>
                  <a:cubicBezTo>
                    <a:pt x="2736" y="4293"/>
                    <a:pt x="3103" y="3859"/>
                    <a:pt x="3503" y="3459"/>
                  </a:cubicBezTo>
                  <a:cubicBezTo>
                    <a:pt x="3903" y="3092"/>
                    <a:pt x="4304" y="2725"/>
                    <a:pt x="4771" y="2392"/>
                  </a:cubicBezTo>
                  <a:cubicBezTo>
                    <a:pt x="4971" y="2225"/>
                    <a:pt x="5204" y="2058"/>
                    <a:pt x="5438" y="1925"/>
                  </a:cubicBezTo>
                  <a:cubicBezTo>
                    <a:pt x="5671" y="1791"/>
                    <a:pt x="5905" y="1624"/>
                    <a:pt x="6138" y="1491"/>
                  </a:cubicBezTo>
                  <a:cubicBezTo>
                    <a:pt x="6605" y="1258"/>
                    <a:pt x="7106" y="1057"/>
                    <a:pt x="7606" y="857"/>
                  </a:cubicBezTo>
                  <a:cubicBezTo>
                    <a:pt x="8851" y="412"/>
                    <a:pt x="10171" y="175"/>
                    <a:pt x="11495" y="175"/>
                  </a:cubicBezTo>
                  <a:close/>
                  <a:moveTo>
                    <a:pt x="11432" y="1"/>
                  </a:moveTo>
                  <a:cubicBezTo>
                    <a:pt x="10107" y="1"/>
                    <a:pt x="8787" y="231"/>
                    <a:pt x="7539" y="690"/>
                  </a:cubicBezTo>
                  <a:cubicBezTo>
                    <a:pt x="7006" y="857"/>
                    <a:pt x="6505" y="1091"/>
                    <a:pt x="6038" y="1324"/>
                  </a:cubicBezTo>
                  <a:cubicBezTo>
                    <a:pt x="5805" y="1458"/>
                    <a:pt x="5571" y="1624"/>
                    <a:pt x="5338" y="1758"/>
                  </a:cubicBezTo>
                  <a:cubicBezTo>
                    <a:pt x="5071" y="1891"/>
                    <a:pt x="4871" y="2058"/>
                    <a:pt x="4637" y="2225"/>
                  </a:cubicBezTo>
                  <a:cubicBezTo>
                    <a:pt x="4170" y="2558"/>
                    <a:pt x="3737" y="2925"/>
                    <a:pt x="3336" y="3326"/>
                  </a:cubicBezTo>
                  <a:cubicBezTo>
                    <a:pt x="2936" y="3726"/>
                    <a:pt x="2569" y="4193"/>
                    <a:pt x="2236" y="4660"/>
                  </a:cubicBezTo>
                  <a:cubicBezTo>
                    <a:pt x="1502" y="5594"/>
                    <a:pt x="968" y="6661"/>
                    <a:pt x="601" y="7796"/>
                  </a:cubicBezTo>
                  <a:cubicBezTo>
                    <a:pt x="201" y="8963"/>
                    <a:pt x="1" y="10164"/>
                    <a:pt x="1" y="11398"/>
                  </a:cubicBezTo>
                  <a:cubicBezTo>
                    <a:pt x="1" y="12599"/>
                    <a:pt x="201" y="13833"/>
                    <a:pt x="601" y="15001"/>
                  </a:cubicBezTo>
                  <a:cubicBezTo>
                    <a:pt x="968" y="16101"/>
                    <a:pt x="1535" y="17169"/>
                    <a:pt x="2236" y="18103"/>
                  </a:cubicBezTo>
                  <a:cubicBezTo>
                    <a:pt x="2569" y="18570"/>
                    <a:pt x="2969" y="19037"/>
                    <a:pt x="3370" y="19437"/>
                  </a:cubicBezTo>
                  <a:cubicBezTo>
                    <a:pt x="3770" y="19838"/>
                    <a:pt x="4204" y="20204"/>
                    <a:pt x="4671" y="20538"/>
                  </a:cubicBezTo>
                  <a:cubicBezTo>
                    <a:pt x="4871" y="20705"/>
                    <a:pt x="5104" y="20872"/>
                    <a:pt x="5338" y="21005"/>
                  </a:cubicBezTo>
                  <a:cubicBezTo>
                    <a:pt x="5571" y="21138"/>
                    <a:pt x="5805" y="21305"/>
                    <a:pt x="6072" y="21439"/>
                  </a:cubicBezTo>
                  <a:cubicBezTo>
                    <a:pt x="6539" y="21672"/>
                    <a:pt x="7039" y="21906"/>
                    <a:pt x="7539" y="22072"/>
                  </a:cubicBezTo>
                  <a:cubicBezTo>
                    <a:pt x="8810" y="22535"/>
                    <a:pt x="10118" y="22756"/>
                    <a:pt x="11408" y="22756"/>
                  </a:cubicBezTo>
                  <a:cubicBezTo>
                    <a:pt x="15334" y="22756"/>
                    <a:pt x="19099" y="20709"/>
                    <a:pt x="21182" y="17169"/>
                  </a:cubicBezTo>
                  <a:cubicBezTo>
                    <a:pt x="21749" y="16235"/>
                    <a:pt x="22183" y="15201"/>
                    <a:pt x="22417" y="14133"/>
                  </a:cubicBezTo>
                  <a:cubicBezTo>
                    <a:pt x="22517" y="13733"/>
                    <a:pt x="22583" y="13366"/>
                    <a:pt x="22650" y="12966"/>
                  </a:cubicBezTo>
                  <a:cubicBezTo>
                    <a:pt x="22650" y="12799"/>
                    <a:pt x="22717" y="12632"/>
                    <a:pt x="22717" y="12499"/>
                  </a:cubicBezTo>
                  <a:lnTo>
                    <a:pt x="22717" y="12099"/>
                  </a:lnTo>
                  <a:lnTo>
                    <a:pt x="22717" y="11565"/>
                  </a:lnTo>
                  <a:cubicBezTo>
                    <a:pt x="22717" y="11509"/>
                    <a:pt x="22717" y="11454"/>
                    <a:pt x="22717" y="11398"/>
                  </a:cubicBezTo>
                  <a:cubicBezTo>
                    <a:pt x="22717" y="11331"/>
                    <a:pt x="22717" y="11265"/>
                    <a:pt x="22717" y="11198"/>
                  </a:cubicBezTo>
                  <a:lnTo>
                    <a:pt x="22717" y="10664"/>
                  </a:lnTo>
                  <a:cubicBezTo>
                    <a:pt x="22717" y="10531"/>
                    <a:pt x="22717" y="10431"/>
                    <a:pt x="22717" y="10264"/>
                  </a:cubicBezTo>
                  <a:cubicBezTo>
                    <a:pt x="22683" y="10131"/>
                    <a:pt x="22650" y="9964"/>
                    <a:pt x="22650" y="9797"/>
                  </a:cubicBezTo>
                  <a:cubicBezTo>
                    <a:pt x="22583" y="9397"/>
                    <a:pt x="22517" y="8996"/>
                    <a:pt x="22417" y="8629"/>
                  </a:cubicBezTo>
                  <a:cubicBezTo>
                    <a:pt x="22150" y="7529"/>
                    <a:pt x="21749" y="6528"/>
                    <a:pt x="21182" y="5594"/>
                  </a:cubicBezTo>
                  <a:cubicBezTo>
                    <a:pt x="19515" y="2759"/>
                    <a:pt x="16713" y="791"/>
                    <a:pt x="13510" y="190"/>
                  </a:cubicBezTo>
                  <a:cubicBezTo>
                    <a:pt x="12822" y="64"/>
                    <a:pt x="12126" y="1"/>
                    <a:pt x="11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5"/>
            <p:cNvSpPr/>
            <p:nvPr/>
          </p:nvSpPr>
          <p:spPr>
            <a:xfrm>
              <a:off x="2338820" y="2158263"/>
              <a:ext cx="111566" cy="232851"/>
            </a:xfrm>
            <a:custGeom>
              <a:avLst/>
              <a:gdLst/>
              <a:ahLst/>
              <a:cxnLst/>
              <a:rect l="l" t="t" r="r" b="b"/>
              <a:pathLst>
                <a:path w="7439" h="15526" extrusionOk="0">
                  <a:moveTo>
                    <a:pt x="3099" y="0"/>
                  </a:moveTo>
                  <a:cubicBezTo>
                    <a:pt x="2931" y="0"/>
                    <a:pt x="2769" y="81"/>
                    <a:pt x="2769" y="81"/>
                  </a:cubicBezTo>
                  <a:cubicBezTo>
                    <a:pt x="2766" y="81"/>
                    <a:pt x="2763" y="80"/>
                    <a:pt x="2761" y="80"/>
                  </a:cubicBezTo>
                  <a:cubicBezTo>
                    <a:pt x="2507" y="80"/>
                    <a:pt x="2733" y="3152"/>
                    <a:pt x="2469" y="3284"/>
                  </a:cubicBezTo>
                  <a:lnTo>
                    <a:pt x="1802" y="3617"/>
                  </a:lnTo>
                  <a:lnTo>
                    <a:pt x="1568" y="3751"/>
                  </a:lnTo>
                  <a:cubicBezTo>
                    <a:pt x="1301" y="3884"/>
                    <a:pt x="1134" y="4118"/>
                    <a:pt x="1101" y="4418"/>
                  </a:cubicBezTo>
                  <a:lnTo>
                    <a:pt x="1068" y="4885"/>
                  </a:lnTo>
                  <a:lnTo>
                    <a:pt x="667" y="5085"/>
                  </a:lnTo>
                  <a:cubicBezTo>
                    <a:pt x="300" y="5285"/>
                    <a:pt x="67" y="5619"/>
                    <a:pt x="0" y="5986"/>
                  </a:cubicBezTo>
                  <a:lnTo>
                    <a:pt x="501" y="9555"/>
                  </a:lnTo>
                  <a:lnTo>
                    <a:pt x="868" y="15526"/>
                  </a:lnTo>
                  <a:lnTo>
                    <a:pt x="5571" y="13925"/>
                  </a:lnTo>
                  <a:lnTo>
                    <a:pt x="5104" y="12123"/>
                  </a:lnTo>
                  <a:lnTo>
                    <a:pt x="5771" y="11356"/>
                  </a:lnTo>
                  <a:cubicBezTo>
                    <a:pt x="6238" y="10889"/>
                    <a:pt x="6538" y="10289"/>
                    <a:pt x="6672" y="9621"/>
                  </a:cubicBezTo>
                  <a:lnTo>
                    <a:pt x="7372" y="6119"/>
                  </a:lnTo>
                  <a:cubicBezTo>
                    <a:pt x="7439" y="5785"/>
                    <a:pt x="7372" y="5452"/>
                    <a:pt x="7205" y="5152"/>
                  </a:cubicBezTo>
                  <a:cubicBezTo>
                    <a:pt x="6744" y="4426"/>
                    <a:pt x="5792" y="2949"/>
                    <a:pt x="5610" y="2949"/>
                  </a:cubicBezTo>
                  <a:cubicBezTo>
                    <a:pt x="5608" y="2949"/>
                    <a:pt x="5606" y="2950"/>
                    <a:pt x="5604" y="2950"/>
                  </a:cubicBezTo>
                  <a:cubicBezTo>
                    <a:pt x="4403" y="3184"/>
                    <a:pt x="5604" y="5418"/>
                    <a:pt x="5604" y="5418"/>
                  </a:cubicBezTo>
                  <a:cubicBezTo>
                    <a:pt x="5604" y="5418"/>
                    <a:pt x="5904" y="6586"/>
                    <a:pt x="5004" y="6886"/>
                  </a:cubicBezTo>
                  <a:cubicBezTo>
                    <a:pt x="4935" y="6909"/>
                    <a:pt x="4871" y="6920"/>
                    <a:pt x="4811" y="6920"/>
                  </a:cubicBezTo>
                  <a:cubicBezTo>
                    <a:pt x="3994" y="6920"/>
                    <a:pt x="3936" y="4951"/>
                    <a:pt x="3936" y="4951"/>
                  </a:cubicBezTo>
                  <a:lnTo>
                    <a:pt x="3436" y="248"/>
                  </a:lnTo>
                  <a:cubicBezTo>
                    <a:pt x="3376" y="54"/>
                    <a:pt x="3236" y="0"/>
                    <a:pt x="3099"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5"/>
            <p:cNvSpPr/>
            <p:nvPr/>
          </p:nvSpPr>
          <p:spPr>
            <a:xfrm>
              <a:off x="2348822" y="2228505"/>
              <a:ext cx="7019" cy="25526"/>
            </a:xfrm>
            <a:custGeom>
              <a:avLst/>
              <a:gdLst/>
              <a:ahLst/>
              <a:cxnLst/>
              <a:rect l="l" t="t" r="r" b="b"/>
              <a:pathLst>
                <a:path w="468" h="1702" extrusionOk="0">
                  <a:moveTo>
                    <a:pt x="434" y="1"/>
                  </a:moveTo>
                  <a:cubicBezTo>
                    <a:pt x="401" y="301"/>
                    <a:pt x="367" y="634"/>
                    <a:pt x="367" y="935"/>
                  </a:cubicBezTo>
                  <a:cubicBezTo>
                    <a:pt x="367" y="952"/>
                    <a:pt x="367" y="969"/>
                    <a:pt x="367" y="986"/>
                  </a:cubicBezTo>
                  <a:lnTo>
                    <a:pt x="367" y="986"/>
                  </a:lnTo>
                  <a:cubicBezTo>
                    <a:pt x="182" y="1090"/>
                    <a:pt x="34" y="1279"/>
                    <a:pt x="34" y="1468"/>
                  </a:cubicBezTo>
                  <a:cubicBezTo>
                    <a:pt x="0" y="1602"/>
                    <a:pt x="67" y="1702"/>
                    <a:pt x="67" y="1702"/>
                  </a:cubicBezTo>
                  <a:cubicBezTo>
                    <a:pt x="34" y="1635"/>
                    <a:pt x="34" y="1535"/>
                    <a:pt x="67" y="1468"/>
                  </a:cubicBezTo>
                  <a:cubicBezTo>
                    <a:pt x="100" y="1268"/>
                    <a:pt x="234" y="1135"/>
                    <a:pt x="401" y="1035"/>
                  </a:cubicBezTo>
                  <a:lnTo>
                    <a:pt x="434" y="1035"/>
                  </a:lnTo>
                  <a:lnTo>
                    <a:pt x="434" y="935"/>
                  </a:lnTo>
                  <a:cubicBezTo>
                    <a:pt x="467" y="634"/>
                    <a:pt x="467" y="30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5"/>
            <p:cNvSpPr/>
            <p:nvPr/>
          </p:nvSpPr>
          <p:spPr>
            <a:xfrm>
              <a:off x="2365333" y="2205411"/>
              <a:ext cx="14578" cy="58625"/>
            </a:xfrm>
            <a:custGeom>
              <a:avLst/>
              <a:gdLst/>
              <a:ahLst/>
              <a:cxnLst/>
              <a:rect l="l" t="t" r="r" b="b"/>
              <a:pathLst>
                <a:path w="972" h="3909" extrusionOk="0">
                  <a:moveTo>
                    <a:pt x="966" y="0"/>
                  </a:moveTo>
                  <a:cubicBezTo>
                    <a:pt x="932" y="0"/>
                    <a:pt x="685" y="116"/>
                    <a:pt x="567" y="440"/>
                  </a:cubicBezTo>
                  <a:cubicBezTo>
                    <a:pt x="400" y="940"/>
                    <a:pt x="334" y="1441"/>
                    <a:pt x="400" y="1941"/>
                  </a:cubicBezTo>
                  <a:cubicBezTo>
                    <a:pt x="400" y="2074"/>
                    <a:pt x="400" y="2208"/>
                    <a:pt x="400" y="2375"/>
                  </a:cubicBezTo>
                  <a:cubicBezTo>
                    <a:pt x="367" y="2475"/>
                    <a:pt x="300" y="2608"/>
                    <a:pt x="234" y="2708"/>
                  </a:cubicBezTo>
                  <a:cubicBezTo>
                    <a:pt x="100" y="2875"/>
                    <a:pt x="0" y="3108"/>
                    <a:pt x="0" y="3342"/>
                  </a:cubicBezTo>
                  <a:cubicBezTo>
                    <a:pt x="0" y="3575"/>
                    <a:pt x="100" y="3776"/>
                    <a:pt x="267" y="3909"/>
                  </a:cubicBezTo>
                  <a:cubicBezTo>
                    <a:pt x="167" y="3742"/>
                    <a:pt x="100" y="3542"/>
                    <a:pt x="100" y="3342"/>
                  </a:cubicBezTo>
                  <a:cubicBezTo>
                    <a:pt x="134" y="3142"/>
                    <a:pt x="200" y="2942"/>
                    <a:pt x="334" y="2775"/>
                  </a:cubicBezTo>
                  <a:cubicBezTo>
                    <a:pt x="434" y="2641"/>
                    <a:pt x="467" y="2508"/>
                    <a:pt x="501" y="2375"/>
                  </a:cubicBezTo>
                  <a:cubicBezTo>
                    <a:pt x="534" y="2241"/>
                    <a:pt x="534" y="2074"/>
                    <a:pt x="501" y="1941"/>
                  </a:cubicBezTo>
                  <a:cubicBezTo>
                    <a:pt x="467" y="1441"/>
                    <a:pt x="534" y="974"/>
                    <a:pt x="634" y="473"/>
                  </a:cubicBezTo>
                  <a:cubicBezTo>
                    <a:pt x="701" y="306"/>
                    <a:pt x="834" y="140"/>
                    <a:pt x="968" y="6"/>
                  </a:cubicBezTo>
                  <a:cubicBezTo>
                    <a:pt x="971" y="2"/>
                    <a:pt x="971"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a:off x="2733503" y="3737182"/>
              <a:ext cx="114566" cy="198627"/>
            </a:xfrm>
            <a:custGeom>
              <a:avLst/>
              <a:gdLst/>
              <a:ahLst/>
              <a:cxnLst/>
              <a:rect l="l" t="t" r="r" b="b"/>
              <a:pathLst>
                <a:path w="7639" h="13244" extrusionOk="0">
                  <a:moveTo>
                    <a:pt x="7105" y="1"/>
                  </a:moveTo>
                  <a:lnTo>
                    <a:pt x="0" y="168"/>
                  </a:lnTo>
                  <a:lnTo>
                    <a:pt x="567" y="13244"/>
                  </a:lnTo>
                  <a:lnTo>
                    <a:pt x="7639" y="13110"/>
                  </a:lnTo>
                  <a:lnTo>
                    <a:pt x="7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a:off x="2782525" y="3735683"/>
              <a:ext cx="12013" cy="191623"/>
            </a:xfrm>
            <a:custGeom>
              <a:avLst/>
              <a:gdLst/>
              <a:ahLst/>
              <a:cxnLst/>
              <a:rect l="l" t="t" r="r" b="b"/>
              <a:pathLst>
                <a:path w="801" h="12777" extrusionOk="0">
                  <a:moveTo>
                    <a:pt x="67" y="1"/>
                  </a:moveTo>
                  <a:lnTo>
                    <a:pt x="67" y="1"/>
                  </a:lnTo>
                  <a:cubicBezTo>
                    <a:pt x="0" y="1"/>
                    <a:pt x="100" y="2870"/>
                    <a:pt x="300" y="6405"/>
                  </a:cubicBezTo>
                  <a:cubicBezTo>
                    <a:pt x="500" y="9941"/>
                    <a:pt x="701" y="12777"/>
                    <a:pt x="767" y="12777"/>
                  </a:cubicBezTo>
                  <a:cubicBezTo>
                    <a:pt x="801" y="12777"/>
                    <a:pt x="701" y="9908"/>
                    <a:pt x="534" y="6405"/>
                  </a:cubicBezTo>
                  <a:cubicBezTo>
                    <a:pt x="334" y="2870"/>
                    <a:pt x="100"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a:off x="2741496" y="3919774"/>
              <a:ext cx="106572" cy="16017"/>
            </a:xfrm>
            <a:custGeom>
              <a:avLst/>
              <a:gdLst/>
              <a:ahLst/>
              <a:cxnLst/>
              <a:rect l="l" t="t" r="r" b="b"/>
              <a:pathLst>
                <a:path w="7106" h="1068" extrusionOk="0">
                  <a:moveTo>
                    <a:pt x="7039" y="0"/>
                  </a:moveTo>
                  <a:lnTo>
                    <a:pt x="1" y="167"/>
                  </a:lnTo>
                  <a:lnTo>
                    <a:pt x="34" y="1068"/>
                  </a:lnTo>
                  <a:lnTo>
                    <a:pt x="7106" y="934"/>
                  </a:lnTo>
                  <a:lnTo>
                    <a:pt x="7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a:off x="2741001" y="3841570"/>
              <a:ext cx="104068" cy="36699"/>
            </a:xfrm>
            <a:custGeom>
              <a:avLst/>
              <a:gdLst/>
              <a:ahLst/>
              <a:cxnLst/>
              <a:rect l="l" t="t" r="r" b="b"/>
              <a:pathLst>
                <a:path w="6939" h="2447" extrusionOk="0">
                  <a:moveTo>
                    <a:pt x="3447" y="1"/>
                  </a:moveTo>
                  <a:cubicBezTo>
                    <a:pt x="2358" y="1"/>
                    <a:pt x="1299" y="478"/>
                    <a:pt x="567" y="1346"/>
                  </a:cubicBezTo>
                  <a:cubicBezTo>
                    <a:pt x="367" y="1579"/>
                    <a:pt x="201" y="1846"/>
                    <a:pt x="100" y="2113"/>
                  </a:cubicBezTo>
                  <a:cubicBezTo>
                    <a:pt x="34" y="2213"/>
                    <a:pt x="0" y="2347"/>
                    <a:pt x="0" y="2447"/>
                  </a:cubicBezTo>
                  <a:cubicBezTo>
                    <a:pt x="201" y="2080"/>
                    <a:pt x="434" y="1746"/>
                    <a:pt x="701" y="1446"/>
                  </a:cubicBezTo>
                  <a:cubicBezTo>
                    <a:pt x="1368" y="712"/>
                    <a:pt x="2302" y="278"/>
                    <a:pt x="3269" y="212"/>
                  </a:cubicBezTo>
                  <a:cubicBezTo>
                    <a:pt x="4270" y="212"/>
                    <a:pt x="5237" y="545"/>
                    <a:pt x="6005" y="1146"/>
                  </a:cubicBezTo>
                  <a:cubicBezTo>
                    <a:pt x="6580" y="1593"/>
                    <a:pt x="6910" y="1948"/>
                    <a:pt x="6937" y="1948"/>
                  </a:cubicBezTo>
                  <a:cubicBezTo>
                    <a:pt x="6938" y="1948"/>
                    <a:pt x="6939" y="1948"/>
                    <a:pt x="6939" y="1946"/>
                  </a:cubicBezTo>
                  <a:cubicBezTo>
                    <a:pt x="6939" y="1946"/>
                    <a:pt x="6905" y="1846"/>
                    <a:pt x="6772" y="1679"/>
                  </a:cubicBezTo>
                  <a:cubicBezTo>
                    <a:pt x="6572" y="1446"/>
                    <a:pt x="6338" y="1212"/>
                    <a:pt x="6105" y="1012"/>
                  </a:cubicBezTo>
                  <a:cubicBezTo>
                    <a:pt x="5738" y="745"/>
                    <a:pt x="5338" y="479"/>
                    <a:pt x="4937" y="312"/>
                  </a:cubicBezTo>
                  <a:cubicBezTo>
                    <a:pt x="4454" y="102"/>
                    <a:pt x="3947" y="1"/>
                    <a:pt x="3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2735992" y="3793208"/>
              <a:ext cx="107082" cy="23531"/>
            </a:xfrm>
            <a:custGeom>
              <a:avLst/>
              <a:gdLst/>
              <a:ahLst/>
              <a:cxnLst/>
              <a:rect l="l" t="t" r="r" b="b"/>
              <a:pathLst>
                <a:path w="7140" h="1569" extrusionOk="0">
                  <a:moveTo>
                    <a:pt x="7073" y="1"/>
                  </a:moveTo>
                  <a:lnTo>
                    <a:pt x="1" y="468"/>
                  </a:lnTo>
                  <a:lnTo>
                    <a:pt x="68" y="1569"/>
                  </a:lnTo>
                  <a:lnTo>
                    <a:pt x="7139" y="1435"/>
                  </a:lnTo>
                  <a:lnTo>
                    <a:pt x="70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p:nvPr/>
          </p:nvSpPr>
          <p:spPr>
            <a:xfrm>
              <a:off x="2368827" y="3750694"/>
              <a:ext cx="231651" cy="187619"/>
            </a:xfrm>
            <a:custGeom>
              <a:avLst/>
              <a:gdLst/>
              <a:ahLst/>
              <a:cxnLst/>
              <a:rect l="l" t="t" r="r" b="b"/>
              <a:pathLst>
                <a:path w="15446" h="12510" extrusionOk="0">
                  <a:moveTo>
                    <a:pt x="15445" y="1"/>
                  </a:moveTo>
                  <a:lnTo>
                    <a:pt x="7706" y="67"/>
                  </a:lnTo>
                  <a:lnTo>
                    <a:pt x="8073" y="8006"/>
                  </a:lnTo>
                  <a:cubicBezTo>
                    <a:pt x="8073" y="8006"/>
                    <a:pt x="101" y="11042"/>
                    <a:pt x="1" y="12510"/>
                  </a:cubicBezTo>
                  <a:lnTo>
                    <a:pt x="15445" y="12409"/>
                  </a:lnTo>
                  <a:lnTo>
                    <a:pt x="15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p:nvPr/>
          </p:nvSpPr>
          <p:spPr>
            <a:xfrm>
              <a:off x="2547911" y="3860810"/>
              <a:ext cx="19527" cy="17652"/>
            </a:xfrm>
            <a:custGeom>
              <a:avLst/>
              <a:gdLst/>
              <a:ahLst/>
              <a:cxnLst/>
              <a:rect l="l" t="t" r="r" b="b"/>
              <a:pathLst>
                <a:path w="1302" h="1177" extrusionOk="0">
                  <a:moveTo>
                    <a:pt x="655" y="0"/>
                  </a:moveTo>
                  <a:cubicBezTo>
                    <a:pt x="410" y="0"/>
                    <a:pt x="174" y="155"/>
                    <a:pt x="67" y="396"/>
                  </a:cubicBezTo>
                  <a:cubicBezTo>
                    <a:pt x="1" y="730"/>
                    <a:pt x="201" y="1064"/>
                    <a:pt x="534" y="1164"/>
                  </a:cubicBezTo>
                  <a:cubicBezTo>
                    <a:pt x="578" y="1172"/>
                    <a:pt x="621" y="1177"/>
                    <a:pt x="663" y="1177"/>
                  </a:cubicBezTo>
                  <a:cubicBezTo>
                    <a:pt x="943" y="1177"/>
                    <a:pt x="1181" y="991"/>
                    <a:pt x="1268" y="730"/>
                  </a:cubicBezTo>
                  <a:cubicBezTo>
                    <a:pt x="1301" y="396"/>
                    <a:pt x="1101" y="96"/>
                    <a:pt x="801" y="30"/>
                  </a:cubicBezTo>
                  <a:lnTo>
                    <a:pt x="834" y="30"/>
                  </a:lnTo>
                  <a:cubicBezTo>
                    <a:pt x="775" y="10"/>
                    <a:pt x="715" y="0"/>
                    <a:pt x="6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2365828" y="3917765"/>
              <a:ext cx="234651" cy="20532"/>
            </a:xfrm>
            <a:custGeom>
              <a:avLst/>
              <a:gdLst/>
              <a:ahLst/>
              <a:cxnLst/>
              <a:rect l="l" t="t" r="r" b="b"/>
              <a:pathLst>
                <a:path w="15646" h="1369" extrusionOk="0">
                  <a:moveTo>
                    <a:pt x="15645" y="1"/>
                  </a:moveTo>
                  <a:lnTo>
                    <a:pt x="701" y="568"/>
                  </a:lnTo>
                  <a:cubicBezTo>
                    <a:pt x="701" y="568"/>
                    <a:pt x="1" y="868"/>
                    <a:pt x="101" y="1369"/>
                  </a:cubicBezTo>
                  <a:lnTo>
                    <a:pt x="15645" y="1268"/>
                  </a:lnTo>
                  <a:lnTo>
                    <a:pt x="15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p:nvPr/>
          </p:nvSpPr>
          <p:spPr>
            <a:xfrm>
              <a:off x="2487386" y="3870677"/>
              <a:ext cx="22526" cy="14128"/>
            </a:xfrm>
            <a:custGeom>
              <a:avLst/>
              <a:gdLst/>
              <a:ahLst/>
              <a:cxnLst/>
              <a:rect l="l" t="t" r="r" b="b"/>
              <a:pathLst>
                <a:path w="1502" h="942" extrusionOk="0">
                  <a:moveTo>
                    <a:pt x="264" y="1"/>
                  </a:moveTo>
                  <a:cubicBezTo>
                    <a:pt x="106" y="1"/>
                    <a:pt x="0" y="40"/>
                    <a:pt x="0" y="72"/>
                  </a:cubicBezTo>
                  <a:cubicBezTo>
                    <a:pt x="0" y="139"/>
                    <a:pt x="401" y="172"/>
                    <a:pt x="768" y="406"/>
                  </a:cubicBezTo>
                  <a:cubicBezTo>
                    <a:pt x="1116" y="659"/>
                    <a:pt x="1344" y="942"/>
                    <a:pt x="1423" y="942"/>
                  </a:cubicBezTo>
                  <a:cubicBezTo>
                    <a:pt x="1427" y="942"/>
                    <a:pt x="1431" y="941"/>
                    <a:pt x="1435" y="939"/>
                  </a:cubicBezTo>
                  <a:cubicBezTo>
                    <a:pt x="1501" y="906"/>
                    <a:pt x="1368" y="472"/>
                    <a:pt x="901" y="205"/>
                  </a:cubicBezTo>
                  <a:cubicBezTo>
                    <a:pt x="674" y="48"/>
                    <a:pt x="438"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5"/>
            <p:cNvSpPr/>
            <p:nvPr/>
          </p:nvSpPr>
          <p:spPr>
            <a:xfrm>
              <a:off x="2463377" y="3881444"/>
              <a:ext cx="16512" cy="18342"/>
            </a:xfrm>
            <a:custGeom>
              <a:avLst/>
              <a:gdLst/>
              <a:ahLst/>
              <a:cxnLst/>
              <a:rect l="l" t="t" r="r" b="b"/>
              <a:pathLst>
                <a:path w="1101" h="1223" extrusionOk="0">
                  <a:moveTo>
                    <a:pt x="119" y="0"/>
                  </a:moveTo>
                  <a:cubicBezTo>
                    <a:pt x="46" y="0"/>
                    <a:pt x="0" y="22"/>
                    <a:pt x="0" y="55"/>
                  </a:cubicBezTo>
                  <a:cubicBezTo>
                    <a:pt x="0" y="121"/>
                    <a:pt x="300" y="255"/>
                    <a:pt x="567" y="555"/>
                  </a:cubicBezTo>
                  <a:cubicBezTo>
                    <a:pt x="834" y="888"/>
                    <a:pt x="901" y="1222"/>
                    <a:pt x="968" y="1222"/>
                  </a:cubicBezTo>
                  <a:cubicBezTo>
                    <a:pt x="1068" y="1222"/>
                    <a:pt x="1101" y="788"/>
                    <a:pt x="767" y="388"/>
                  </a:cubicBezTo>
                  <a:cubicBezTo>
                    <a:pt x="542" y="95"/>
                    <a:pt x="271"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p:nvPr/>
          </p:nvSpPr>
          <p:spPr>
            <a:xfrm>
              <a:off x="2439864" y="3892047"/>
              <a:ext cx="12523" cy="19242"/>
            </a:xfrm>
            <a:custGeom>
              <a:avLst/>
              <a:gdLst/>
              <a:ahLst/>
              <a:cxnLst/>
              <a:rect l="l" t="t" r="r" b="b"/>
              <a:pathLst>
                <a:path w="835" h="1283" extrusionOk="0">
                  <a:moveTo>
                    <a:pt x="65" y="0"/>
                  </a:moveTo>
                  <a:cubicBezTo>
                    <a:pt x="49" y="0"/>
                    <a:pt x="39" y="5"/>
                    <a:pt x="34" y="15"/>
                  </a:cubicBezTo>
                  <a:cubicBezTo>
                    <a:pt x="0" y="48"/>
                    <a:pt x="234" y="282"/>
                    <a:pt x="367" y="615"/>
                  </a:cubicBezTo>
                  <a:cubicBezTo>
                    <a:pt x="534" y="982"/>
                    <a:pt x="567" y="1282"/>
                    <a:pt x="634" y="1282"/>
                  </a:cubicBezTo>
                  <a:cubicBezTo>
                    <a:pt x="701" y="1282"/>
                    <a:pt x="834" y="915"/>
                    <a:pt x="634" y="515"/>
                  </a:cubicBezTo>
                  <a:cubicBezTo>
                    <a:pt x="434" y="172"/>
                    <a:pt x="160"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5"/>
            <p:cNvSpPr/>
            <p:nvPr/>
          </p:nvSpPr>
          <p:spPr>
            <a:xfrm>
              <a:off x="2488916" y="3840190"/>
              <a:ext cx="25496" cy="5834"/>
            </a:xfrm>
            <a:custGeom>
              <a:avLst/>
              <a:gdLst/>
              <a:ahLst/>
              <a:cxnLst/>
              <a:rect l="l" t="t" r="r" b="b"/>
              <a:pathLst>
                <a:path w="1700" h="389" extrusionOk="0">
                  <a:moveTo>
                    <a:pt x="768" y="0"/>
                  </a:moveTo>
                  <a:cubicBezTo>
                    <a:pt x="319" y="0"/>
                    <a:pt x="1" y="208"/>
                    <a:pt x="32" y="270"/>
                  </a:cubicBezTo>
                  <a:cubicBezTo>
                    <a:pt x="40" y="288"/>
                    <a:pt x="72" y="294"/>
                    <a:pt x="121" y="294"/>
                  </a:cubicBezTo>
                  <a:cubicBezTo>
                    <a:pt x="231" y="294"/>
                    <a:pt x="429" y="263"/>
                    <a:pt x="655" y="263"/>
                  </a:cubicBezTo>
                  <a:cubicBezTo>
                    <a:pt x="713" y="263"/>
                    <a:pt x="772" y="265"/>
                    <a:pt x="832" y="270"/>
                  </a:cubicBezTo>
                  <a:cubicBezTo>
                    <a:pt x="1181" y="297"/>
                    <a:pt x="1465" y="389"/>
                    <a:pt x="1598" y="389"/>
                  </a:cubicBezTo>
                  <a:cubicBezTo>
                    <a:pt x="1630" y="389"/>
                    <a:pt x="1653" y="383"/>
                    <a:pt x="1666" y="370"/>
                  </a:cubicBezTo>
                  <a:cubicBezTo>
                    <a:pt x="1700" y="304"/>
                    <a:pt x="1366" y="37"/>
                    <a:pt x="866" y="4"/>
                  </a:cubicBezTo>
                  <a:cubicBezTo>
                    <a:pt x="833" y="1"/>
                    <a:pt x="800"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2485377" y="3799506"/>
              <a:ext cx="36039" cy="19992"/>
            </a:xfrm>
            <a:custGeom>
              <a:avLst/>
              <a:gdLst/>
              <a:ahLst/>
              <a:cxnLst/>
              <a:rect l="l" t="t" r="r" b="b"/>
              <a:pathLst>
                <a:path w="2403" h="1333" extrusionOk="0">
                  <a:moveTo>
                    <a:pt x="1956" y="231"/>
                  </a:moveTo>
                  <a:cubicBezTo>
                    <a:pt x="2019" y="231"/>
                    <a:pt x="2069" y="248"/>
                    <a:pt x="2102" y="281"/>
                  </a:cubicBezTo>
                  <a:cubicBezTo>
                    <a:pt x="2136" y="382"/>
                    <a:pt x="2102" y="348"/>
                    <a:pt x="2102" y="382"/>
                  </a:cubicBezTo>
                  <a:cubicBezTo>
                    <a:pt x="2036" y="448"/>
                    <a:pt x="1969" y="482"/>
                    <a:pt x="1902" y="515"/>
                  </a:cubicBezTo>
                  <a:cubicBezTo>
                    <a:pt x="1769" y="615"/>
                    <a:pt x="1635" y="682"/>
                    <a:pt x="1502" y="748"/>
                  </a:cubicBezTo>
                  <a:cubicBezTo>
                    <a:pt x="1268" y="882"/>
                    <a:pt x="1002" y="982"/>
                    <a:pt x="735" y="1049"/>
                  </a:cubicBezTo>
                  <a:cubicBezTo>
                    <a:pt x="547" y="1102"/>
                    <a:pt x="338" y="1156"/>
                    <a:pt x="141" y="1227"/>
                  </a:cubicBezTo>
                  <a:lnTo>
                    <a:pt x="141" y="1227"/>
                  </a:lnTo>
                  <a:cubicBezTo>
                    <a:pt x="232" y="1141"/>
                    <a:pt x="380" y="996"/>
                    <a:pt x="601" y="815"/>
                  </a:cubicBezTo>
                  <a:cubicBezTo>
                    <a:pt x="801" y="648"/>
                    <a:pt x="1035" y="515"/>
                    <a:pt x="1302" y="415"/>
                  </a:cubicBezTo>
                  <a:cubicBezTo>
                    <a:pt x="1435" y="348"/>
                    <a:pt x="1602" y="315"/>
                    <a:pt x="1735" y="281"/>
                  </a:cubicBezTo>
                  <a:cubicBezTo>
                    <a:pt x="1819" y="248"/>
                    <a:pt x="1894" y="231"/>
                    <a:pt x="1956" y="231"/>
                  </a:cubicBezTo>
                  <a:close/>
                  <a:moveTo>
                    <a:pt x="1881" y="1"/>
                  </a:moveTo>
                  <a:cubicBezTo>
                    <a:pt x="1810" y="1"/>
                    <a:pt x="1740" y="24"/>
                    <a:pt x="1669" y="48"/>
                  </a:cubicBezTo>
                  <a:cubicBezTo>
                    <a:pt x="1502" y="81"/>
                    <a:pt x="1369" y="148"/>
                    <a:pt x="1202" y="215"/>
                  </a:cubicBezTo>
                  <a:cubicBezTo>
                    <a:pt x="935" y="315"/>
                    <a:pt x="701" y="482"/>
                    <a:pt x="468" y="682"/>
                  </a:cubicBezTo>
                  <a:cubicBezTo>
                    <a:pt x="216" y="934"/>
                    <a:pt x="78" y="1167"/>
                    <a:pt x="40" y="1266"/>
                  </a:cubicBezTo>
                  <a:lnTo>
                    <a:pt x="40" y="1266"/>
                  </a:lnTo>
                  <a:cubicBezTo>
                    <a:pt x="27" y="1271"/>
                    <a:pt x="14" y="1277"/>
                    <a:pt x="1" y="1282"/>
                  </a:cubicBezTo>
                  <a:cubicBezTo>
                    <a:pt x="11" y="1285"/>
                    <a:pt x="22" y="1287"/>
                    <a:pt x="32" y="1290"/>
                  </a:cubicBezTo>
                  <a:lnTo>
                    <a:pt x="32" y="1290"/>
                  </a:lnTo>
                  <a:cubicBezTo>
                    <a:pt x="28" y="1306"/>
                    <a:pt x="28" y="1316"/>
                    <a:pt x="34" y="1316"/>
                  </a:cubicBezTo>
                  <a:cubicBezTo>
                    <a:pt x="40" y="1316"/>
                    <a:pt x="50" y="1309"/>
                    <a:pt x="65" y="1297"/>
                  </a:cubicBezTo>
                  <a:lnTo>
                    <a:pt x="65" y="1297"/>
                  </a:lnTo>
                  <a:cubicBezTo>
                    <a:pt x="177" y="1320"/>
                    <a:pt x="289" y="1332"/>
                    <a:pt x="397" y="1332"/>
                  </a:cubicBezTo>
                  <a:cubicBezTo>
                    <a:pt x="526" y="1332"/>
                    <a:pt x="651" y="1316"/>
                    <a:pt x="768" y="1282"/>
                  </a:cubicBezTo>
                  <a:cubicBezTo>
                    <a:pt x="1068" y="1215"/>
                    <a:pt x="1335" y="1115"/>
                    <a:pt x="1602" y="1015"/>
                  </a:cubicBezTo>
                  <a:cubicBezTo>
                    <a:pt x="1735" y="949"/>
                    <a:pt x="1902" y="849"/>
                    <a:pt x="2036" y="782"/>
                  </a:cubicBezTo>
                  <a:cubicBezTo>
                    <a:pt x="2136" y="715"/>
                    <a:pt x="2202" y="648"/>
                    <a:pt x="2269" y="582"/>
                  </a:cubicBezTo>
                  <a:cubicBezTo>
                    <a:pt x="2369" y="482"/>
                    <a:pt x="2403" y="281"/>
                    <a:pt x="2303" y="181"/>
                  </a:cubicBezTo>
                  <a:cubicBezTo>
                    <a:pt x="2236" y="48"/>
                    <a:pt x="2102" y="15"/>
                    <a:pt x="1969" y="15"/>
                  </a:cubicBezTo>
                  <a:cubicBezTo>
                    <a:pt x="1940" y="5"/>
                    <a:pt x="1910" y="1"/>
                    <a:pt x="188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5"/>
            <p:cNvSpPr/>
            <p:nvPr/>
          </p:nvSpPr>
          <p:spPr>
            <a:xfrm>
              <a:off x="2470876" y="3783205"/>
              <a:ext cx="19032" cy="37044"/>
            </a:xfrm>
            <a:custGeom>
              <a:avLst/>
              <a:gdLst/>
              <a:ahLst/>
              <a:cxnLst/>
              <a:rect l="l" t="t" r="r" b="b"/>
              <a:pathLst>
                <a:path w="1269" h="2470" extrusionOk="0">
                  <a:moveTo>
                    <a:pt x="434" y="1"/>
                  </a:moveTo>
                  <a:cubicBezTo>
                    <a:pt x="301" y="1"/>
                    <a:pt x="167" y="101"/>
                    <a:pt x="101" y="201"/>
                  </a:cubicBezTo>
                  <a:cubicBezTo>
                    <a:pt x="67" y="301"/>
                    <a:pt x="34" y="401"/>
                    <a:pt x="34" y="501"/>
                  </a:cubicBezTo>
                  <a:cubicBezTo>
                    <a:pt x="1" y="668"/>
                    <a:pt x="1" y="868"/>
                    <a:pt x="34" y="1035"/>
                  </a:cubicBezTo>
                  <a:cubicBezTo>
                    <a:pt x="67" y="1302"/>
                    <a:pt x="201" y="1602"/>
                    <a:pt x="367" y="1835"/>
                  </a:cubicBezTo>
                  <a:cubicBezTo>
                    <a:pt x="668" y="2236"/>
                    <a:pt x="1001" y="2302"/>
                    <a:pt x="1001" y="2302"/>
                  </a:cubicBezTo>
                  <a:cubicBezTo>
                    <a:pt x="1001" y="2269"/>
                    <a:pt x="768" y="2102"/>
                    <a:pt x="534" y="1735"/>
                  </a:cubicBezTo>
                  <a:cubicBezTo>
                    <a:pt x="401" y="1502"/>
                    <a:pt x="301" y="1268"/>
                    <a:pt x="267" y="1002"/>
                  </a:cubicBezTo>
                  <a:cubicBezTo>
                    <a:pt x="267" y="835"/>
                    <a:pt x="267" y="701"/>
                    <a:pt x="267" y="535"/>
                  </a:cubicBezTo>
                  <a:cubicBezTo>
                    <a:pt x="297" y="385"/>
                    <a:pt x="354" y="263"/>
                    <a:pt x="413" y="263"/>
                  </a:cubicBezTo>
                  <a:cubicBezTo>
                    <a:pt x="420" y="263"/>
                    <a:pt x="427" y="264"/>
                    <a:pt x="434" y="268"/>
                  </a:cubicBezTo>
                  <a:cubicBezTo>
                    <a:pt x="501" y="268"/>
                    <a:pt x="634" y="368"/>
                    <a:pt x="701" y="501"/>
                  </a:cubicBezTo>
                  <a:cubicBezTo>
                    <a:pt x="768" y="635"/>
                    <a:pt x="834" y="801"/>
                    <a:pt x="901" y="935"/>
                  </a:cubicBezTo>
                  <a:cubicBezTo>
                    <a:pt x="968" y="1168"/>
                    <a:pt x="1035" y="1435"/>
                    <a:pt x="1035" y="1702"/>
                  </a:cubicBezTo>
                  <a:cubicBezTo>
                    <a:pt x="1068" y="2169"/>
                    <a:pt x="1001" y="2469"/>
                    <a:pt x="1035" y="2469"/>
                  </a:cubicBezTo>
                  <a:cubicBezTo>
                    <a:pt x="1068" y="2469"/>
                    <a:pt x="1235" y="2202"/>
                    <a:pt x="1235" y="1702"/>
                  </a:cubicBezTo>
                  <a:cubicBezTo>
                    <a:pt x="1268" y="1435"/>
                    <a:pt x="1235" y="1135"/>
                    <a:pt x="1135" y="868"/>
                  </a:cubicBezTo>
                  <a:cubicBezTo>
                    <a:pt x="1101" y="701"/>
                    <a:pt x="1035" y="535"/>
                    <a:pt x="935" y="368"/>
                  </a:cubicBezTo>
                  <a:cubicBezTo>
                    <a:pt x="834" y="168"/>
                    <a:pt x="668" y="34"/>
                    <a:pt x="4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5"/>
            <p:cNvSpPr/>
            <p:nvPr/>
          </p:nvSpPr>
          <p:spPr>
            <a:xfrm>
              <a:off x="2488886" y="3822225"/>
              <a:ext cx="112076" cy="26531"/>
            </a:xfrm>
            <a:custGeom>
              <a:avLst/>
              <a:gdLst/>
              <a:ahLst/>
              <a:cxnLst/>
              <a:rect l="l" t="t" r="r" b="b"/>
              <a:pathLst>
                <a:path w="7473" h="1769" extrusionOk="0">
                  <a:moveTo>
                    <a:pt x="7472" y="1"/>
                  </a:moveTo>
                  <a:lnTo>
                    <a:pt x="0" y="167"/>
                  </a:lnTo>
                  <a:lnTo>
                    <a:pt x="0" y="1769"/>
                  </a:lnTo>
                  <a:lnTo>
                    <a:pt x="7439" y="1769"/>
                  </a:lnTo>
                  <a:lnTo>
                    <a:pt x="7472" y="1"/>
                  </a:ln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2533904" y="1887989"/>
              <a:ext cx="192118" cy="331055"/>
            </a:xfrm>
            <a:custGeom>
              <a:avLst/>
              <a:gdLst/>
              <a:ahLst/>
              <a:cxnLst/>
              <a:rect l="l" t="t" r="r" b="b"/>
              <a:pathLst>
                <a:path w="12810" h="22074" extrusionOk="0">
                  <a:moveTo>
                    <a:pt x="7871" y="1"/>
                  </a:moveTo>
                  <a:cubicBezTo>
                    <a:pt x="5258" y="1"/>
                    <a:pt x="2674" y="847"/>
                    <a:pt x="534" y="2493"/>
                  </a:cubicBezTo>
                  <a:lnTo>
                    <a:pt x="1" y="2893"/>
                  </a:lnTo>
                  <a:lnTo>
                    <a:pt x="3436" y="22074"/>
                  </a:lnTo>
                  <a:lnTo>
                    <a:pt x="12810" y="21940"/>
                  </a:lnTo>
                  <a:lnTo>
                    <a:pt x="11776" y="14001"/>
                  </a:lnTo>
                  <a:cubicBezTo>
                    <a:pt x="11776" y="14001"/>
                    <a:pt x="12409" y="13835"/>
                    <a:pt x="12476" y="10365"/>
                  </a:cubicBezTo>
                  <a:cubicBezTo>
                    <a:pt x="12509" y="6896"/>
                    <a:pt x="12676" y="992"/>
                    <a:pt x="12676" y="992"/>
                  </a:cubicBezTo>
                  <a:cubicBezTo>
                    <a:pt x="11130" y="327"/>
                    <a:pt x="9495" y="1"/>
                    <a:pt x="7871"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a:off x="2515264" y="1993727"/>
              <a:ext cx="37164" cy="54321"/>
            </a:xfrm>
            <a:custGeom>
              <a:avLst/>
              <a:gdLst/>
              <a:ahLst/>
              <a:cxnLst/>
              <a:rect l="l" t="t" r="r" b="b"/>
              <a:pathLst>
                <a:path w="2478" h="3622" extrusionOk="0">
                  <a:moveTo>
                    <a:pt x="1585" y="1"/>
                  </a:moveTo>
                  <a:cubicBezTo>
                    <a:pt x="899" y="1"/>
                    <a:pt x="1" y="288"/>
                    <a:pt x="43" y="1780"/>
                  </a:cubicBezTo>
                  <a:cubicBezTo>
                    <a:pt x="86" y="3326"/>
                    <a:pt x="1111" y="3621"/>
                    <a:pt x="1817" y="3621"/>
                  </a:cubicBezTo>
                  <a:cubicBezTo>
                    <a:pt x="2192" y="3621"/>
                    <a:pt x="2478" y="3538"/>
                    <a:pt x="2478" y="3515"/>
                  </a:cubicBezTo>
                  <a:cubicBezTo>
                    <a:pt x="2478" y="3448"/>
                    <a:pt x="2344" y="112"/>
                    <a:pt x="2344" y="112"/>
                  </a:cubicBezTo>
                  <a:cubicBezTo>
                    <a:pt x="2320" y="100"/>
                    <a:pt x="1989" y="1"/>
                    <a:pt x="1585"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2712493" y="1986678"/>
              <a:ext cx="37524" cy="55866"/>
            </a:xfrm>
            <a:custGeom>
              <a:avLst/>
              <a:gdLst/>
              <a:ahLst/>
              <a:cxnLst/>
              <a:rect l="l" t="t" r="r" b="b"/>
              <a:pathLst>
                <a:path w="2502" h="3725" extrusionOk="0">
                  <a:moveTo>
                    <a:pt x="955" y="0"/>
                  </a:moveTo>
                  <a:cubicBezTo>
                    <a:pt x="638" y="0"/>
                    <a:pt x="389" y="71"/>
                    <a:pt x="367" y="82"/>
                  </a:cubicBezTo>
                  <a:cubicBezTo>
                    <a:pt x="367" y="82"/>
                    <a:pt x="0" y="3551"/>
                    <a:pt x="0" y="3618"/>
                  </a:cubicBezTo>
                  <a:cubicBezTo>
                    <a:pt x="0" y="3641"/>
                    <a:pt x="282" y="3724"/>
                    <a:pt x="653" y="3724"/>
                  </a:cubicBezTo>
                  <a:cubicBezTo>
                    <a:pt x="1352" y="3724"/>
                    <a:pt x="2370" y="3429"/>
                    <a:pt x="2435" y="1883"/>
                  </a:cubicBezTo>
                  <a:cubicBezTo>
                    <a:pt x="2502" y="282"/>
                    <a:pt x="1590" y="0"/>
                    <a:pt x="955"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2538913" y="1882846"/>
              <a:ext cx="192118" cy="256622"/>
            </a:xfrm>
            <a:custGeom>
              <a:avLst/>
              <a:gdLst/>
              <a:ahLst/>
              <a:cxnLst/>
              <a:rect l="l" t="t" r="r" b="b"/>
              <a:pathLst>
                <a:path w="12810" h="17111" extrusionOk="0">
                  <a:moveTo>
                    <a:pt x="5037" y="1"/>
                  </a:moveTo>
                  <a:lnTo>
                    <a:pt x="634" y="2669"/>
                  </a:lnTo>
                  <a:lnTo>
                    <a:pt x="0" y="7239"/>
                  </a:lnTo>
                  <a:cubicBezTo>
                    <a:pt x="367" y="9241"/>
                    <a:pt x="300" y="10275"/>
                    <a:pt x="601" y="11609"/>
                  </a:cubicBezTo>
                  <a:cubicBezTo>
                    <a:pt x="1134" y="13711"/>
                    <a:pt x="2168" y="15312"/>
                    <a:pt x="4070" y="16379"/>
                  </a:cubicBezTo>
                  <a:cubicBezTo>
                    <a:pt x="4943" y="16854"/>
                    <a:pt x="5957" y="17111"/>
                    <a:pt x="6956" y="17111"/>
                  </a:cubicBezTo>
                  <a:cubicBezTo>
                    <a:pt x="8133" y="17111"/>
                    <a:pt x="9290" y="16755"/>
                    <a:pt x="10174" y="15979"/>
                  </a:cubicBezTo>
                  <a:cubicBezTo>
                    <a:pt x="11308" y="14978"/>
                    <a:pt x="12109" y="13877"/>
                    <a:pt x="12242" y="12376"/>
                  </a:cubicBezTo>
                  <a:cubicBezTo>
                    <a:pt x="12409" y="10875"/>
                    <a:pt x="12576" y="8240"/>
                    <a:pt x="12609" y="6706"/>
                  </a:cubicBezTo>
                  <a:cubicBezTo>
                    <a:pt x="12609" y="4004"/>
                    <a:pt x="12809" y="1402"/>
                    <a:pt x="12809" y="1402"/>
                  </a:cubicBezTo>
                  <a:lnTo>
                    <a:pt x="50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2618947" y="2141768"/>
              <a:ext cx="40028" cy="6899"/>
            </a:xfrm>
            <a:custGeom>
              <a:avLst/>
              <a:gdLst/>
              <a:ahLst/>
              <a:cxnLst/>
              <a:rect l="l" t="t" r="r" b="b"/>
              <a:pathLst>
                <a:path w="2669" h="460" extrusionOk="0">
                  <a:moveTo>
                    <a:pt x="44" y="0"/>
                  </a:moveTo>
                  <a:cubicBezTo>
                    <a:pt x="20" y="0"/>
                    <a:pt x="5" y="4"/>
                    <a:pt x="0" y="14"/>
                  </a:cubicBezTo>
                  <a:cubicBezTo>
                    <a:pt x="510" y="311"/>
                    <a:pt x="1087" y="460"/>
                    <a:pt x="1671" y="460"/>
                  </a:cubicBezTo>
                  <a:cubicBezTo>
                    <a:pt x="2005" y="460"/>
                    <a:pt x="2341" y="411"/>
                    <a:pt x="2669" y="314"/>
                  </a:cubicBezTo>
                  <a:cubicBezTo>
                    <a:pt x="2669" y="247"/>
                    <a:pt x="2068" y="281"/>
                    <a:pt x="1335" y="214"/>
                  </a:cubicBezTo>
                  <a:cubicBezTo>
                    <a:pt x="703" y="157"/>
                    <a:pt x="19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a:off x="2527906" y="1833629"/>
              <a:ext cx="226642" cy="208825"/>
            </a:xfrm>
            <a:custGeom>
              <a:avLst/>
              <a:gdLst/>
              <a:ahLst/>
              <a:cxnLst/>
              <a:rect l="l" t="t" r="r" b="b"/>
              <a:pathLst>
                <a:path w="15112" h="13924" extrusionOk="0">
                  <a:moveTo>
                    <a:pt x="7915" y="1"/>
                  </a:moveTo>
                  <a:cubicBezTo>
                    <a:pt x="7134" y="1"/>
                    <a:pt x="6344" y="361"/>
                    <a:pt x="5838" y="1148"/>
                  </a:cubicBezTo>
                  <a:cubicBezTo>
                    <a:pt x="5191" y="592"/>
                    <a:pt x="4405" y="327"/>
                    <a:pt x="3627" y="327"/>
                  </a:cubicBezTo>
                  <a:cubicBezTo>
                    <a:pt x="2399" y="327"/>
                    <a:pt x="1193" y="990"/>
                    <a:pt x="601" y="2215"/>
                  </a:cubicBezTo>
                  <a:cubicBezTo>
                    <a:pt x="267" y="2949"/>
                    <a:pt x="100" y="3783"/>
                    <a:pt x="67" y="4584"/>
                  </a:cubicBezTo>
                  <a:cubicBezTo>
                    <a:pt x="0" y="5418"/>
                    <a:pt x="300" y="6585"/>
                    <a:pt x="401" y="7386"/>
                  </a:cubicBezTo>
                  <a:cubicBezTo>
                    <a:pt x="734" y="9521"/>
                    <a:pt x="868" y="11856"/>
                    <a:pt x="1101" y="13924"/>
                  </a:cubicBezTo>
                  <a:lnTo>
                    <a:pt x="12909" y="10121"/>
                  </a:lnTo>
                  <a:cubicBezTo>
                    <a:pt x="12543" y="9420"/>
                    <a:pt x="12576" y="8587"/>
                    <a:pt x="13043" y="7986"/>
                  </a:cubicBezTo>
                  <a:cubicBezTo>
                    <a:pt x="13443" y="7452"/>
                    <a:pt x="14077" y="7152"/>
                    <a:pt x="14444" y="6585"/>
                  </a:cubicBezTo>
                  <a:cubicBezTo>
                    <a:pt x="15111" y="5551"/>
                    <a:pt x="14511" y="4183"/>
                    <a:pt x="13310" y="3983"/>
                  </a:cubicBezTo>
                  <a:cubicBezTo>
                    <a:pt x="13671" y="2731"/>
                    <a:pt x="12676" y="1722"/>
                    <a:pt x="11606" y="1722"/>
                  </a:cubicBezTo>
                  <a:cubicBezTo>
                    <a:pt x="11193" y="1722"/>
                    <a:pt x="10770" y="1872"/>
                    <a:pt x="10408" y="2215"/>
                  </a:cubicBezTo>
                  <a:cubicBezTo>
                    <a:pt x="10248" y="814"/>
                    <a:pt x="9090" y="1"/>
                    <a:pt x="7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5"/>
            <p:cNvSpPr/>
            <p:nvPr/>
          </p:nvSpPr>
          <p:spPr>
            <a:xfrm>
              <a:off x="2555409" y="1919361"/>
              <a:ext cx="150605" cy="38424"/>
            </a:xfrm>
            <a:custGeom>
              <a:avLst/>
              <a:gdLst/>
              <a:ahLst/>
              <a:cxnLst/>
              <a:rect l="l" t="t" r="r" b="b"/>
              <a:pathLst>
                <a:path w="10042" h="2562" extrusionOk="0">
                  <a:moveTo>
                    <a:pt x="1" y="1"/>
                  </a:moveTo>
                  <a:cubicBezTo>
                    <a:pt x="1" y="134"/>
                    <a:pt x="1" y="268"/>
                    <a:pt x="68" y="401"/>
                  </a:cubicBezTo>
                  <a:cubicBezTo>
                    <a:pt x="168" y="735"/>
                    <a:pt x="334" y="1035"/>
                    <a:pt x="601" y="1302"/>
                  </a:cubicBezTo>
                  <a:cubicBezTo>
                    <a:pt x="968" y="1702"/>
                    <a:pt x="1502" y="1902"/>
                    <a:pt x="2069" y="1902"/>
                  </a:cubicBezTo>
                  <a:cubicBezTo>
                    <a:pt x="2704" y="1902"/>
                    <a:pt x="3311" y="1601"/>
                    <a:pt x="3718" y="1097"/>
                  </a:cubicBezTo>
                  <a:lnTo>
                    <a:pt x="3718" y="1097"/>
                  </a:lnTo>
                  <a:cubicBezTo>
                    <a:pt x="3922" y="1549"/>
                    <a:pt x="4224" y="1940"/>
                    <a:pt x="4604" y="2202"/>
                  </a:cubicBezTo>
                  <a:cubicBezTo>
                    <a:pt x="4944" y="2436"/>
                    <a:pt x="5338" y="2562"/>
                    <a:pt x="5726" y="2562"/>
                  </a:cubicBezTo>
                  <a:cubicBezTo>
                    <a:pt x="5947" y="2562"/>
                    <a:pt x="6166" y="2521"/>
                    <a:pt x="6372" y="2436"/>
                  </a:cubicBezTo>
                  <a:cubicBezTo>
                    <a:pt x="6847" y="2258"/>
                    <a:pt x="7217" y="1894"/>
                    <a:pt x="7363" y="1416"/>
                  </a:cubicBezTo>
                  <a:lnTo>
                    <a:pt x="7363" y="1416"/>
                  </a:lnTo>
                  <a:cubicBezTo>
                    <a:pt x="7677" y="1688"/>
                    <a:pt x="8066" y="1869"/>
                    <a:pt x="8507" y="1869"/>
                  </a:cubicBezTo>
                  <a:cubicBezTo>
                    <a:pt x="8874" y="1869"/>
                    <a:pt x="9207" y="1769"/>
                    <a:pt x="9508" y="1535"/>
                  </a:cubicBezTo>
                  <a:cubicBezTo>
                    <a:pt x="9674" y="1402"/>
                    <a:pt x="9841" y="1235"/>
                    <a:pt x="9941" y="1035"/>
                  </a:cubicBezTo>
                  <a:cubicBezTo>
                    <a:pt x="10008" y="968"/>
                    <a:pt x="10041" y="901"/>
                    <a:pt x="10041" y="835"/>
                  </a:cubicBezTo>
                  <a:lnTo>
                    <a:pt x="10041" y="835"/>
                  </a:lnTo>
                  <a:cubicBezTo>
                    <a:pt x="9875" y="1068"/>
                    <a:pt x="9674" y="1302"/>
                    <a:pt x="9441" y="1469"/>
                  </a:cubicBezTo>
                  <a:cubicBezTo>
                    <a:pt x="9180" y="1614"/>
                    <a:pt x="8918" y="1708"/>
                    <a:pt x="8635" y="1708"/>
                  </a:cubicBezTo>
                  <a:cubicBezTo>
                    <a:pt x="8593" y="1708"/>
                    <a:pt x="8550" y="1706"/>
                    <a:pt x="8507" y="1702"/>
                  </a:cubicBezTo>
                  <a:cubicBezTo>
                    <a:pt x="8073" y="1702"/>
                    <a:pt x="7673" y="1502"/>
                    <a:pt x="7373" y="1168"/>
                  </a:cubicBezTo>
                  <a:lnTo>
                    <a:pt x="7239" y="1002"/>
                  </a:lnTo>
                  <a:lnTo>
                    <a:pt x="7206" y="1202"/>
                  </a:lnTo>
                  <a:cubicBezTo>
                    <a:pt x="7106" y="1702"/>
                    <a:pt x="6772" y="2069"/>
                    <a:pt x="6305" y="2236"/>
                  </a:cubicBezTo>
                  <a:cubicBezTo>
                    <a:pt x="6105" y="2311"/>
                    <a:pt x="5900" y="2348"/>
                    <a:pt x="5698" y="2348"/>
                  </a:cubicBezTo>
                  <a:cubicBezTo>
                    <a:pt x="5360" y="2348"/>
                    <a:pt x="5029" y="2244"/>
                    <a:pt x="4738" y="2036"/>
                  </a:cubicBezTo>
                  <a:cubicBezTo>
                    <a:pt x="4337" y="1735"/>
                    <a:pt x="4004" y="1335"/>
                    <a:pt x="3837" y="835"/>
                  </a:cubicBezTo>
                  <a:lnTo>
                    <a:pt x="3770" y="668"/>
                  </a:lnTo>
                  <a:lnTo>
                    <a:pt x="3637" y="835"/>
                  </a:lnTo>
                  <a:cubicBezTo>
                    <a:pt x="3303" y="1368"/>
                    <a:pt x="2703" y="1702"/>
                    <a:pt x="2069" y="1735"/>
                  </a:cubicBezTo>
                  <a:cubicBezTo>
                    <a:pt x="1569" y="1735"/>
                    <a:pt x="1068" y="1569"/>
                    <a:pt x="701" y="1202"/>
                  </a:cubicBezTo>
                  <a:cubicBezTo>
                    <a:pt x="435" y="968"/>
                    <a:pt x="234" y="701"/>
                    <a:pt x="134" y="368"/>
                  </a:cubicBezTo>
                  <a:cubicBezTo>
                    <a:pt x="34" y="134"/>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5"/>
            <p:cNvSpPr/>
            <p:nvPr/>
          </p:nvSpPr>
          <p:spPr>
            <a:xfrm>
              <a:off x="2618947" y="1866260"/>
              <a:ext cx="87555" cy="51126"/>
            </a:xfrm>
            <a:custGeom>
              <a:avLst/>
              <a:gdLst/>
              <a:ahLst/>
              <a:cxnLst/>
              <a:rect l="l" t="t" r="r" b="b"/>
              <a:pathLst>
                <a:path w="5838" h="3409" extrusionOk="0">
                  <a:moveTo>
                    <a:pt x="1535" y="1"/>
                  </a:moveTo>
                  <a:cubicBezTo>
                    <a:pt x="1051" y="1"/>
                    <a:pt x="569" y="193"/>
                    <a:pt x="200" y="540"/>
                  </a:cubicBezTo>
                  <a:cubicBezTo>
                    <a:pt x="67" y="706"/>
                    <a:pt x="0" y="807"/>
                    <a:pt x="0" y="807"/>
                  </a:cubicBezTo>
                  <a:cubicBezTo>
                    <a:pt x="300" y="540"/>
                    <a:pt x="634" y="340"/>
                    <a:pt x="1034" y="239"/>
                  </a:cubicBezTo>
                  <a:cubicBezTo>
                    <a:pt x="1184" y="202"/>
                    <a:pt x="1335" y="183"/>
                    <a:pt x="1485" y="183"/>
                  </a:cubicBezTo>
                  <a:cubicBezTo>
                    <a:pt x="1735" y="183"/>
                    <a:pt x="1985" y="235"/>
                    <a:pt x="2235" y="340"/>
                  </a:cubicBezTo>
                  <a:cubicBezTo>
                    <a:pt x="2669" y="573"/>
                    <a:pt x="3036" y="973"/>
                    <a:pt x="3169" y="1440"/>
                  </a:cubicBezTo>
                  <a:cubicBezTo>
                    <a:pt x="3236" y="1674"/>
                    <a:pt x="3269" y="1907"/>
                    <a:pt x="3269" y="2141"/>
                  </a:cubicBezTo>
                  <a:lnTo>
                    <a:pt x="3269" y="2374"/>
                  </a:lnTo>
                  <a:lnTo>
                    <a:pt x="3436" y="2241"/>
                  </a:lnTo>
                  <a:cubicBezTo>
                    <a:pt x="3696" y="2052"/>
                    <a:pt x="3973" y="1963"/>
                    <a:pt x="4266" y="1963"/>
                  </a:cubicBezTo>
                  <a:cubicBezTo>
                    <a:pt x="4387" y="1963"/>
                    <a:pt x="4511" y="1978"/>
                    <a:pt x="4637" y="2007"/>
                  </a:cubicBezTo>
                  <a:cubicBezTo>
                    <a:pt x="4970" y="2074"/>
                    <a:pt x="5271" y="2274"/>
                    <a:pt x="5471" y="2541"/>
                  </a:cubicBezTo>
                  <a:cubicBezTo>
                    <a:pt x="5638" y="2808"/>
                    <a:pt x="5738" y="3108"/>
                    <a:pt x="5804" y="3408"/>
                  </a:cubicBezTo>
                  <a:cubicBezTo>
                    <a:pt x="5804" y="3408"/>
                    <a:pt x="5838" y="3342"/>
                    <a:pt x="5771" y="3142"/>
                  </a:cubicBezTo>
                  <a:cubicBezTo>
                    <a:pt x="5738" y="2908"/>
                    <a:pt x="5671" y="2675"/>
                    <a:pt x="5538" y="2474"/>
                  </a:cubicBezTo>
                  <a:cubicBezTo>
                    <a:pt x="5337" y="2141"/>
                    <a:pt x="5004" y="1907"/>
                    <a:pt x="4670" y="1807"/>
                  </a:cubicBezTo>
                  <a:cubicBezTo>
                    <a:pt x="4534" y="1778"/>
                    <a:pt x="4395" y="1763"/>
                    <a:pt x="4257" y="1763"/>
                  </a:cubicBezTo>
                  <a:cubicBezTo>
                    <a:pt x="3989" y="1763"/>
                    <a:pt x="3723" y="1819"/>
                    <a:pt x="3482" y="1937"/>
                  </a:cubicBezTo>
                  <a:lnTo>
                    <a:pt x="3482" y="1937"/>
                  </a:lnTo>
                  <a:cubicBezTo>
                    <a:pt x="3481" y="1758"/>
                    <a:pt x="3451" y="1566"/>
                    <a:pt x="3403" y="1374"/>
                  </a:cubicBezTo>
                  <a:cubicBezTo>
                    <a:pt x="3203" y="840"/>
                    <a:pt x="2836" y="406"/>
                    <a:pt x="2302" y="173"/>
                  </a:cubicBezTo>
                  <a:cubicBezTo>
                    <a:pt x="2057" y="56"/>
                    <a:pt x="1796" y="1"/>
                    <a:pt x="1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5"/>
            <p:cNvSpPr/>
            <p:nvPr/>
          </p:nvSpPr>
          <p:spPr>
            <a:xfrm>
              <a:off x="2617448" y="1891019"/>
              <a:ext cx="17022" cy="27445"/>
            </a:xfrm>
            <a:custGeom>
              <a:avLst/>
              <a:gdLst/>
              <a:ahLst/>
              <a:cxnLst/>
              <a:rect l="l" t="t" r="r" b="b"/>
              <a:pathLst>
                <a:path w="1135" h="1830" extrusionOk="0">
                  <a:moveTo>
                    <a:pt x="189" y="1"/>
                  </a:moveTo>
                  <a:cubicBezTo>
                    <a:pt x="150" y="1"/>
                    <a:pt x="108" y="9"/>
                    <a:pt x="67" y="23"/>
                  </a:cubicBezTo>
                  <a:cubicBezTo>
                    <a:pt x="0" y="90"/>
                    <a:pt x="0" y="123"/>
                    <a:pt x="0" y="123"/>
                  </a:cubicBezTo>
                  <a:cubicBezTo>
                    <a:pt x="6" y="128"/>
                    <a:pt x="13" y="130"/>
                    <a:pt x="23" y="130"/>
                  </a:cubicBezTo>
                  <a:cubicBezTo>
                    <a:pt x="49" y="130"/>
                    <a:pt x="87" y="118"/>
                    <a:pt x="129" y="118"/>
                  </a:cubicBezTo>
                  <a:cubicBezTo>
                    <a:pt x="174" y="118"/>
                    <a:pt x="224" y="132"/>
                    <a:pt x="267" y="190"/>
                  </a:cubicBezTo>
                  <a:cubicBezTo>
                    <a:pt x="367" y="323"/>
                    <a:pt x="567" y="557"/>
                    <a:pt x="701" y="823"/>
                  </a:cubicBezTo>
                  <a:cubicBezTo>
                    <a:pt x="834" y="1024"/>
                    <a:pt x="934" y="1257"/>
                    <a:pt x="934" y="1524"/>
                  </a:cubicBezTo>
                  <a:cubicBezTo>
                    <a:pt x="934" y="1691"/>
                    <a:pt x="901" y="1824"/>
                    <a:pt x="934" y="1824"/>
                  </a:cubicBezTo>
                  <a:cubicBezTo>
                    <a:pt x="938" y="1828"/>
                    <a:pt x="942" y="1829"/>
                    <a:pt x="947" y="1829"/>
                  </a:cubicBezTo>
                  <a:cubicBezTo>
                    <a:pt x="987" y="1829"/>
                    <a:pt x="1071" y="1703"/>
                    <a:pt x="1101" y="1524"/>
                  </a:cubicBezTo>
                  <a:cubicBezTo>
                    <a:pt x="1134" y="1224"/>
                    <a:pt x="1068" y="957"/>
                    <a:pt x="901" y="690"/>
                  </a:cubicBezTo>
                  <a:cubicBezTo>
                    <a:pt x="801" y="557"/>
                    <a:pt x="734" y="456"/>
                    <a:pt x="634" y="323"/>
                  </a:cubicBezTo>
                  <a:cubicBezTo>
                    <a:pt x="534" y="223"/>
                    <a:pt x="434" y="123"/>
                    <a:pt x="334" y="56"/>
                  </a:cubicBezTo>
                  <a:cubicBezTo>
                    <a:pt x="295" y="17"/>
                    <a:pt x="244" y="1"/>
                    <a:pt x="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p:nvPr/>
          </p:nvSpPr>
          <p:spPr>
            <a:xfrm>
              <a:off x="2562412" y="1859707"/>
              <a:ext cx="35034" cy="14728"/>
            </a:xfrm>
            <a:custGeom>
              <a:avLst/>
              <a:gdLst/>
              <a:ahLst/>
              <a:cxnLst/>
              <a:rect l="l" t="t" r="r" b="b"/>
              <a:pathLst>
                <a:path w="2336" h="982" extrusionOk="0">
                  <a:moveTo>
                    <a:pt x="1026" y="1"/>
                  </a:moveTo>
                  <a:cubicBezTo>
                    <a:pt x="853" y="1"/>
                    <a:pt x="666" y="60"/>
                    <a:pt x="501" y="143"/>
                  </a:cubicBezTo>
                  <a:cubicBezTo>
                    <a:pt x="368" y="243"/>
                    <a:pt x="234" y="376"/>
                    <a:pt x="168" y="510"/>
                  </a:cubicBezTo>
                  <a:cubicBezTo>
                    <a:pt x="34" y="743"/>
                    <a:pt x="1" y="943"/>
                    <a:pt x="34" y="943"/>
                  </a:cubicBezTo>
                  <a:cubicBezTo>
                    <a:pt x="34" y="943"/>
                    <a:pt x="134" y="810"/>
                    <a:pt x="301" y="610"/>
                  </a:cubicBezTo>
                  <a:cubicBezTo>
                    <a:pt x="454" y="366"/>
                    <a:pt x="746" y="205"/>
                    <a:pt x="1050" y="205"/>
                  </a:cubicBezTo>
                  <a:cubicBezTo>
                    <a:pt x="1078" y="205"/>
                    <a:pt x="1107" y="207"/>
                    <a:pt x="1135" y="209"/>
                  </a:cubicBezTo>
                  <a:cubicBezTo>
                    <a:pt x="1435" y="276"/>
                    <a:pt x="1735" y="443"/>
                    <a:pt x="1969" y="710"/>
                  </a:cubicBezTo>
                  <a:cubicBezTo>
                    <a:pt x="2148" y="859"/>
                    <a:pt x="2274" y="982"/>
                    <a:pt x="2298" y="982"/>
                  </a:cubicBezTo>
                  <a:cubicBezTo>
                    <a:pt x="2301" y="982"/>
                    <a:pt x="2303" y="980"/>
                    <a:pt x="2303" y="977"/>
                  </a:cubicBezTo>
                  <a:cubicBezTo>
                    <a:pt x="2336" y="977"/>
                    <a:pt x="2269" y="810"/>
                    <a:pt x="2102" y="610"/>
                  </a:cubicBezTo>
                  <a:cubicBezTo>
                    <a:pt x="1869" y="276"/>
                    <a:pt x="1535" y="76"/>
                    <a:pt x="1135" y="9"/>
                  </a:cubicBezTo>
                  <a:cubicBezTo>
                    <a:pt x="1100" y="3"/>
                    <a:pt x="1063" y="1"/>
                    <a:pt x="1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5"/>
            <p:cNvSpPr/>
            <p:nvPr/>
          </p:nvSpPr>
          <p:spPr>
            <a:xfrm>
              <a:off x="2563417" y="1976391"/>
              <a:ext cx="18027" cy="48547"/>
            </a:xfrm>
            <a:custGeom>
              <a:avLst/>
              <a:gdLst/>
              <a:ahLst/>
              <a:cxnLst/>
              <a:rect l="l" t="t" r="r" b="b"/>
              <a:pathLst>
                <a:path w="1202" h="3237" extrusionOk="0">
                  <a:moveTo>
                    <a:pt x="34" y="1"/>
                  </a:moveTo>
                  <a:cubicBezTo>
                    <a:pt x="1" y="601"/>
                    <a:pt x="101" y="1168"/>
                    <a:pt x="334" y="1735"/>
                  </a:cubicBezTo>
                  <a:cubicBezTo>
                    <a:pt x="468" y="2269"/>
                    <a:pt x="768" y="2803"/>
                    <a:pt x="1168" y="3236"/>
                  </a:cubicBezTo>
                  <a:cubicBezTo>
                    <a:pt x="1201" y="3203"/>
                    <a:pt x="835" y="2536"/>
                    <a:pt x="534" y="1635"/>
                  </a:cubicBezTo>
                  <a:cubicBezTo>
                    <a:pt x="234" y="768"/>
                    <a:pt x="101"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5"/>
            <p:cNvSpPr/>
            <p:nvPr/>
          </p:nvSpPr>
          <p:spPr>
            <a:xfrm>
              <a:off x="2583422" y="1999410"/>
              <a:ext cx="13033" cy="34029"/>
            </a:xfrm>
            <a:custGeom>
              <a:avLst/>
              <a:gdLst/>
              <a:ahLst/>
              <a:cxnLst/>
              <a:rect l="l" t="t" r="r" b="b"/>
              <a:pathLst>
                <a:path w="869" h="2269" extrusionOk="0">
                  <a:moveTo>
                    <a:pt x="1" y="0"/>
                  </a:moveTo>
                  <a:cubicBezTo>
                    <a:pt x="101" y="801"/>
                    <a:pt x="401" y="1601"/>
                    <a:pt x="868" y="2268"/>
                  </a:cubicBezTo>
                  <a:cubicBezTo>
                    <a:pt x="801" y="1868"/>
                    <a:pt x="668" y="1468"/>
                    <a:pt x="501" y="1101"/>
                  </a:cubicBezTo>
                  <a:cubicBezTo>
                    <a:pt x="368" y="734"/>
                    <a:pt x="201" y="33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a:off x="2672469" y="2035926"/>
              <a:ext cx="24026" cy="57545"/>
            </a:xfrm>
            <a:custGeom>
              <a:avLst/>
              <a:gdLst/>
              <a:ahLst/>
              <a:cxnLst/>
              <a:rect l="l" t="t" r="r" b="b"/>
              <a:pathLst>
                <a:path w="1602" h="3837" extrusionOk="0">
                  <a:moveTo>
                    <a:pt x="1468" y="0"/>
                  </a:moveTo>
                  <a:lnTo>
                    <a:pt x="1468" y="0"/>
                  </a:lnTo>
                  <a:cubicBezTo>
                    <a:pt x="1368" y="667"/>
                    <a:pt x="1201" y="1334"/>
                    <a:pt x="968" y="2002"/>
                  </a:cubicBezTo>
                  <a:cubicBezTo>
                    <a:pt x="701" y="2635"/>
                    <a:pt x="367" y="3236"/>
                    <a:pt x="0" y="3836"/>
                  </a:cubicBezTo>
                  <a:cubicBezTo>
                    <a:pt x="1068" y="2869"/>
                    <a:pt x="1602" y="1434"/>
                    <a:pt x="1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a:off x="2699987" y="2010402"/>
              <a:ext cx="16512" cy="53556"/>
            </a:xfrm>
            <a:custGeom>
              <a:avLst/>
              <a:gdLst/>
              <a:ahLst/>
              <a:cxnLst/>
              <a:rect l="l" t="t" r="r" b="b"/>
              <a:pathLst>
                <a:path w="1101" h="3571" extrusionOk="0">
                  <a:moveTo>
                    <a:pt x="667" y="1"/>
                  </a:moveTo>
                  <a:lnTo>
                    <a:pt x="667" y="1"/>
                  </a:lnTo>
                  <a:cubicBezTo>
                    <a:pt x="701" y="601"/>
                    <a:pt x="667" y="1202"/>
                    <a:pt x="601" y="1836"/>
                  </a:cubicBezTo>
                  <a:cubicBezTo>
                    <a:pt x="467" y="2436"/>
                    <a:pt x="267" y="3003"/>
                    <a:pt x="0" y="3570"/>
                  </a:cubicBezTo>
                  <a:cubicBezTo>
                    <a:pt x="834" y="2569"/>
                    <a:pt x="1101" y="1202"/>
                    <a:pt x="6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a:off x="2405342" y="2761749"/>
              <a:ext cx="453269" cy="1067102"/>
            </a:xfrm>
            <a:custGeom>
              <a:avLst/>
              <a:gdLst/>
              <a:ahLst/>
              <a:cxnLst/>
              <a:rect l="l" t="t" r="r" b="b"/>
              <a:pathLst>
                <a:path w="30223" h="71152" extrusionOk="0">
                  <a:moveTo>
                    <a:pt x="30222" y="0"/>
                  </a:moveTo>
                  <a:lnTo>
                    <a:pt x="5171" y="1768"/>
                  </a:lnTo>
                  <a:lnTo>
                    <a:pt x="1" y="38761"/>
                  </a:lnTo>
                  <a:lnTo>
                    <a:pt x="4471" y="71151"/>
                  </a:lnTo>
                  <a:lnTo>
                    <a:pt x="14077" y="71151"/>
                  </a:lnTo>
                  <a:lnTo>
                    <a:pt x="11843" y="40363"/>
                  </a:lnTo>
                  <a:lnTo>
                    <a:pt x="17313" y="15378"/>
                  </a:lnTo>
                  <a:lnTo>
                    <a:pt x="19581" y="37394"/>
                  </a:lnTo>
                  <a:lnTo>
                    <a:pt x="21216" y="70518"/>
                  </a:lnTo>
                  <a:lnTo>
                    <a:pt x="29989" y="70518"/>
                  </a:lnTo>
                  <a:lnTo>
                    <a:pt x="302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a:off x="2611944" y="2991849"/>
              <a:ext cx="53046" cy="48037"/>
            </a:xfrm>
            <a:custGeom>
              <a:avLst/>
              <a:gdLst/>
              <a:ahLst/>
              <a:cxnLst/>
              <a:rect l="l" t="t" r="r" b="b"/>
              <a:pathLst>
                <a:path w="3537" h="3203" extrusionOk="0">
                  <a:moveTo>
                    <a:pt x="3536" y="1"/>
                  </a:moveTo>
                  <a:cubicBezTo>
                    <a:pt x="2269" y="968"/>
                    <a:pt x="1068" y="2036"/>
                    <a:pt x="0" y="3203"/>
                  </a:cubicBezTo>
                  <a:cubicBezTo>
                    <a:pt x="634" y="2769"/>
                    <a:pt x="1268" y="2269"/>
                    <a:pt x="1835" y="1702"/>
                  </a:cubicBezTo>
                  <a:cubicBezTo>
                    <a:pt x="2435" y="1202"/>
                    <a:pt x="3002" y="634"/>
                    <a:pt x="3536" y="34"/>
                  </a:cubicBezTo>
                  <a:lnTo>
                    <a:pt x="35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a:off x="2663966" y="2900808"/>
              <a:ext cx="6014" cy="85066"/>
            </a:xfrm>
            <a:custGeom>
              <a:avLst/>
              <a:gdLst/>
              <a:ahLst/>
              <a:cxnLst/>
              <a:rect l="l" t="t" r="r" b="b"/>
              <a:pathLst>
                <a:path w="401" h="5672" extrusionOk="0">
                  <a:moveTo>
                    <a:pt x="234" y="1"/>
                  </a:moveTo>
                  <a:lnTo>
                    <a:pt x="234" y="1"/>
                  </a:lnTo>
                  <a:cubicBezTo>
                    <a:pt x="134" y="935"/>
                    <a:pt x="100" y="1902"/>
                    <a:pt x="100" y="2836"/>
                  </a:cubicBezTo>
                  <a:cubicBezTo>
                    <a:pt x="0" y="3770"/>
                    <a:pt x="0" y="4704"/>
                    <a:pt x="34" y="5671"/>
                  </a:cubicBezTo>
                  <a:cubicBezTo>
                    <a:pt x="334" y="3770"/>
                    <a:pt x="401" y="1902"/>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a:off x="2707979" y="2857289"/>
              <a:ext cx="123594" cy="120085"/>
            </a:xfrm>
            <a:custGeom>
              <a:avLst/>
              <a:gdLst/>
              <a:ahLst/>
              <a:cxnLst/>
              <a:rect l="l" t="t" r="r" b="b"/>
              <a:pathLst>
                <a:path w="8241" h="8007" extrusionOk="0">
                  <a:moveTo>
                    <a:pt x="68" y="343"/>
                  </a:moveTo>
                  <a:cubicBezTo>
                    <a:pt x="43" y="343"/>
                    <a:pt x="18" y="351"/>
                    <a:pt x="1" y="368"/>
                  </a:cubicBezTo>
                  <a:lnTo>
                    <a:pt x="134" y="368"/>
                  </a:lnTo>
                  <a:cubicBezTo>
                    <a:pt x="118" y="351"/>
                    <a:pt x="93" y="343"/>
                    <a:pt x="68" y="343"/>
                  </a:cubicBezTo>
                  <a:close/>
                  <a:moveTo>
                    <a:pt x="1" y="368"/>
                  </a:moveTo>
                  <a:cubicBezTo>
                    <a:pt x="1" y="401"/>
                    <a:pt x="1" y="434"/>
                    <a:pt x="1" y="501"/>
                  </a:cubicBezTo>
                  <a:cubicBezTo>
                    <a:pt x="1" y="517"/>
                    <a:pt x="2" y="534"/>
                    <a:pt x="3" y="550"/>
                  </a:cubicBezTo>
                  <a:lnTo>
                    <a:pt x="3" y="550"/>
                  </a:lnTo>
                  <a:cubicBezTo>
                    <a:pt x="1" y="487"/>
                    <a:pt x="1" y="424"/>
                    <a:pt x="1" y="368"/>
                  </a:cubicBezTo>
                  <a:close/>
                  <a:moveTo>
                    <a:pt x="8140" y="1"/>
                  </a:moveTo>
                  <a:lnTo>
                    <a:pt x="2202" y="234"/>
                  </a:lnTo>
                  <a:lnTo>
                    <a:pt x="535" y="334"/>
                  </a:lnTo>
                  <a:lnTo>
                    <a:pt x="134" y="368"/>
                  </a:lnTo>
                  <a:lnTo>
                    <a:pt x="635" y="368"/>
                  </a:lnTo>
                  <a:lnTo>
                    <a:pt x="2302" y="334"/>
                  </a:lnTo>
                  <a:lnTo>
                    <a:pt x="8040" y="170"/>
                  </a:lnTo>
                  <a:lnTo>
                    <a:pt x="8040" y="170"/>
                  </a:lnTo>
                  <a:lnTo>
                    <a:pt x="8040" y="6238"/>
                  </a:lnTo>
                  <a:lnTo>
                    <a:pt x="8040" y="6266"/>
                  </a:lnTo>
                  <a:lnTo>
                    <a:pt x="8040" y="6266"/>
                  </a:lnTo>
                  <a:lnTo>
                    <a:pt x="4301" y="7794"/>
                  </a:lnTo>
                  <a:lnTo>
                    <a:pt x="4301" y="7794"/>
                  </a:lnTo>
                  <a:lnTo>
                    <a:pt x="957" y="6657"/>
                  </a:lnTo>
                  <a:lnTo>
                    <a:pt x="957" y="6657"/>
                  </a:lnTo>
                  <a:cubicBezTo>
                    <a:pt x="694" y="4793"/>
                    <a:pt x="432" y="3253"/>
                    <a:pt x="268" y="2135"/>
                  </a:cubicBezTo>
                  <a:cubicBezTo>
                    <a:pt x="201" y="1602"/>
                    <a:pt x="134" y="1168"/>
                    <a:pt x="68" y="835"/>
                  </a:cubicBezTo>
                  <a:cubicBezTo>
                    <a:pt x="40" y="723"/>
                    <a:pt x="12" y="635"/>
                    <a:pt x="3" y="550"/>
                  </a:cubicBezTo>
                  <a:lnTo>
                    <a:pt x="3" y="550"/>
                  </a:lnTo>
                  <a:cubicBezTo>
                    <a:pt x="7" y="637"/>
                    <a:pt x="15" y="724"/>
                    <a:pt x="34" y="801"/>
                  </a:cubicBezTo>
                  <a:cubicBezTo>
                    <a:pt x="68" y="1135"/>
                    <a:pt x="134" y="1568"/>
                    <a:pt x="201" y="2102"/>
                  </a:cubicBezTo>
                  <a:cubicBezTo>
                    <a:pt x="334" y="3236"/>
                    <a:pt x="535" y="4837"/>
                    <a:pt x="801" y="6772"/>
                  </a:cubicBezTo>
                  <a:lnTo>
                    <a:pt x="801" y="6805"/>
                  </a:lnTo>
                  <a:lnTo>
                    <a:pt x="835" y="6839"/>
                  </a:lnTo>
                  <a:lnTo>
                    <a:pt x="4237" y="8006"/>
                  </a:lnTo>
                  <a:lnTo>
                    <a:pt x="4337" y="8006"/>
                  </a:lnTo>
                  <a:lnTo>
                    <a:pt x="8173" y="6472"/>
                  </a:lnTo>
                  <a:lnTo>
                    <a:pt x="8240" y="6439"/>
                  </a:lnTo>
                  <a:lnTo>
                    <a:pt x="8240" y="6238"/>
                  </a:lnTo>
                  <a:lnTo>
                    <a:pt x="8240" y="101"/>
                  </a:lnTo>
                  <a:lnTo>
                    <a:pt x="82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a:off x="2514889" y="2861788"/>
              <a:ext cx="116591" cy="133088"/>
            </a:xfrm>
            <a:custGeom>
              <a:avLst/>
              <a:gdLst/>
              <a:ahLst/>
              <a:cxnLst/>
              <a:rect l="l" t="t" r="r" b="b"/>
              <a:pathLst>
                <a:path w="7774" h="8874" extrusionOk="0">
                  <a:moveTo>
                    <a:pt x="7673" y="1"/>
                  </a:moveTo>
                  <a:lnTo>
                    <a:pt x="2269" y="101"/>
                  </a:lnTo>
                  <a:lnTo>
                    <a:pt x="768" y="168"/>
                  </a:lnTo>
                  <a:lnTo>
                    <a:pt x="234" y="168"/>
                  </a:lnTo>
                  <a:cubicBezTo>
                    <a:pt x="301" y="168"/>
                    <a:pt x="335" y="201"/>
                    <a:pt x="401" y="201"/>
                  </a:cubicBezTo>
                  <a:lnTo>
                    <a:pt x="2336" y="201"/>
                  </a:lnTo>
                  <a:lnTo>
                    <a:pt x="7603" y="168"/>
                  </a:lnTo>
                  <a:lnTo>
                    <a:pt x="7603" y="168"/>
                  </a:lnTo>
                  <a:cubicBezTo>
                    <a:pt x="7537" y="1958"/>
                    <a:pt x="7441" y="3996"/>
                    <a:pt x="7375" y="6161"/>
                  </a:cubicBezTo>
                  <a:lnTo>
                    <a:pt x="7375" y="6161"/>
                  </a:lnTo>
                  <a:lnTo>
                    <a:pt x="6806" y="6572"/>
                  </a:lnTo>
                  <a:lnTo>
                    <a:pt x="3685" y="8609"/>
                  </a:lnTo>
                  <a:lnTo>
                    <a:pt x="3685" y="8609"/>
                  </a:lnTo>
                  <a:lnTo>
                    <a:pt x="202" y="6526"/>
                  </a:lnTo>
                  <a:lnTo>
                    <a:pt x="202" y="6526"/>
                  </a:lnTo>
                  <a:cubicBezTo>
                    <a:pt x="235" y="4678"/>
                    <a:pt x="268" y="3094"/>
                    <a:pt x="268" y="1969"/>
                  </a:cubicBezTo>
                  <a:lnTo>
                    <a:pt x="268" y="668"/>
                  </a:lnTo>
                  <a:lnTo>
                    <a:pt x="268" y="334"/>
                  </a:lnTo>
                  <a:cubicBezTo>
                    <a:pt x="268" y="301"/>
                    <a:pt x="268" y="234"/>
                    <a:pt x="268" y="201"/>
                  </a:cubicBezTo>
                  <a:cubicBezTo>
                    <a:pt x="234" y="334"/>
                    <a:pt x="234" y="501"/>
                    <a:pt x="234" y="635"/>
                  </a:cubicBezTo>
                  <a:cubicBezTo>
                    <a:pt x="234" y="968"/>
                    <a:pt x="201" y="1368"/>
                    <a:pt x="168" y="1902"/>
                  </a:cubicBezTo>
                  <a:cubicBezTo>
                    <a:pt x="134" y="3070"/>
                    <a:pt x="68" y="4671"/>
                    <a:pt x="1" y="6572"/>
                  </a:cubicBezTo>
                  <a:lnTo>
                    <a:pt x="1" y="6639"/>
                  </a:lnTo>
                  <a:lnTo>
                    <a:pt x="68" y="6672"/>
                  </a:lnTo>
                  <a:lnTo>
                    <a:pt x="3637" y="8840"/>
                  </a:lnTo>
                  <a:lnTo>
                    <a:pt x="3670" y="8874"/>
                  </a:lnTo>
                  <a:lnTo>
                    <a:pt x="3737" y="8840"/>
                  </a:lnTo>
                  <a:lnTo>
                    <a:pt x="6906" y="6772"/>
                  </a:lnTo>
                  <a:lnTo>
                    <a:pt x="7540" y="6339"/>
                  </a:lnTo>
                  <a:lnTo>
                    <a:pt x="7573" y="6305"/>
                  </a:lnTo>
                  <a:lnTo>
                    <a:pt x="7573" y="6272"/>
                  </a:lnTo>
                  <a:cubicBezTo>
                    <a:pt x="7673" y="4004"/>
                    <a:pt x="7740" y="1902"/>
                    <a:pt x="7773" y="101"/>
                  </a:cubicBezTo>
                  <a:lnTo>
                    <a:pt x="7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a:off x="2697977" y="2998357"/>
              <a:ext cx="120085" cy="15522"/>
            </a:xfrm>
            <a:custGeom>
              <a:avLst/>
              <a:gdLst/>
              <a:ahLst/>
              <a:cxnLst/>
              <a:rect l="l" t="t" r="r" b="b"/>
              <a:pathLst>
                <a:path w="8007" h="1035" extrusionOk="0">
                  <a:moveTo>
                    <a:pt x="1" y="0"/>
                  </a:moveTo>
                  <a:cubicBezTo>
                    <a:pt x="368" y="100"/>
                    <a:pt x="768" y="200"/>
                    <a:pt x="1135" y="234"/>
                  </a:cubicBezTo>
                  <a:cubicBezTo>
                    <a:pt x="1869" y="367"/>
                    <a:pt x="2869" y="534"/>
                    <a:pt x="3970" y="701"/>
                  </a:cubicBezTo>
                  <a:cubicBezTo>
                    <a:pt x="5071" y="834"/>
                    <a:pt x="6072" y="934"/>
                    <a:pt x="6806" y="968"/>
                  </a:cubicBezTo>
                  <a:cubicBezTo>
                    <a:pt x="7206" y="1034"/>
                    <a:pt x="7606" y="1034"/>
                    <a:pt x="8006" y="1034"/>
                  </a:cubicBezTo>
                  <a:cubicBezTo>
                    <a:pt x="7606" y="934"/>
                    <a:pt x="7239" y="868"/>
                    <a:pt x="6839" y="834"/>
                  </a:cubicBezTo>
                  <a:lnTo>
                    <a:pt x="4004" y="467"/>
                  </a:lnTo>
                  <a:lnTo>
                    <a:pt x="1168" y="100"/>
                  </a:lnTo>
                  <a:cubicBezTo>
                    <a:pt x="801" y="34"/>
                    <a:pt x="40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5"/>
            <p:cNvSpPr/>
            <p:nvPr/>
          </p:nvSpPr>
          <p:spPr>
            <a:xfrm>
              <a:off x="2725990" y="3309990"/>
              <a:ext cx="89070" cy="80072"/>
            </a:xfrm>
            <a:custGeom>
              <a:avLst/>
              <a:gdLst/>
              <a:ahLst/>
              <a:cxnLst/>
              <a:rect l="l" t="t" r="r" b="b"/>
              <a:pathLst>
                <a:path w="5939" h="5339" extrusionOk="0">
                  <a:moveTo>
                    <a:pt x="1" y="1"/>
                  </a:moveTo>
                  <a:cubicBezTo>
                    <a:pt x="134" y="401"/>
                    <a:pt x="334" y="768"/>
                    <a:pt x="568" y="1135"/>
                  </a:cubicBezTo>
                  <a:cubicBezTo>
                    <a:pt x="1068" y="2036"/>
                    <a:pt x="1669" y="2870"/>
                    <a:pt x="2336" y="3637"/>
                  </a:cubicBezTo>
                  <a:cubicBezTo>
                    <a:pt x="2669" y="4070"/>
                    <a:pt x="3070" y="4471"/>
                    <a:pt x="3503" y="4838"/>
                  </a:cubicBezTo>
                  <a:cubicBezTo>
                    <a:pt x="3870" y="5138"/>
                    <a:pt x="4337" y="5338"/>
                    <a:pt x="4837" y="5338"/>
                  </a:cubicBezTo>
                  <a:cubicBezTo>
                    <a:pt x="5138" y="5338"/>
                    <a:pt x="5471" y="5238"/>
                    <a:pt x="5705" y="5038"/>
                  </a:cubicBezTo>
                  <a:cubicBezTo>
                    <a:pt x="5905" y="4904"/>
                    <a:pt x="5938" y="4771"/>
                    <a:pt x="5938" y="4771"/>
                  </a:cubicBezTo>
                  <a:cubicBezTo>
                    <a:pt x="5935" y="4767"/>
                    <a:pt x="5931" y="4766"/>
                    <a:pt x="5926" y="4766"/>
                  </a:cubicBezTo>
                  <a:cubicBezTo>
                    <a:pt x="5890" y="4766"/>
                    <a:pt x="5820" y="4882"/>
                    <a:pt x="5671" y="4971"/>
                  </a:cubicBezTo>
                  <a:cubicBezTo>
                    <a:pt x="5440" y="5087"/>
                    <a:pt x="5183" y="5178"/>
                    <a:pt x="4944" y="5178"/>
                  </a:cubicBezTo>
                  <a:cubicBezTo>
                    <a:pt x="4908" y="5178"/>
                    <a:pt x="4873" y="5176"/>
                    <a:pt x="4837" y="5171"/>
                  </a:cubicBezTo>
                  <a:cubicBezTo>
                    <a:pt x="4370" y="5138"/>
                    <a:pt x="3970" y="4971"/>
                    <a:pt x="3637" y="4671"/>
                  </a:cubicBezTo>
                  <a:cubicBezTo>
                    <a:pt x="3236" y="4304"/>
                    <a:pt x="2836" y="3904"/>
                    <a:pt x="2502" y="3470"/>
                  </a:cubicBezTo>
                  <a:cubicBezTo>
                    <a:pt x="1835" y="2703"/>
                    <a:pt x="1235" y="1902"/>
                    <a:pt x="701" y="1068"/>
                  </a:cubicBezTo>
                  <a:cubicBezTo>
                    <a:pt x="468" y="701"/>
                    <a:pt x="234" y="33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5"/>
            <p:cNvSpPr/>
            <p:nvPr/>
          </p:nvSpPr>
          <p:spPr>
            <a:xfrm>
              <a:off x="2472870" y="3357018"/>
              <a:ext cx="83071" cy="53541"/>
            </a:xfrm>
            <a:custGeom>
              <a:avLst/>
              <a:gdLst/>
              <a:ahLst/>
              <a:cxnLst/>
              <a:rect l="l" t="t" r="r" b="b"/>
              <a:pathLst>
                <a:path w="5539" h="3570" extrusionOk="0">
                  <a:moveTo>
                    <a:pt x="1" y="0"/>
                  </a:moveTo>
                  <a:lnTo>
                    <a:pt x="1" y="0"/>
                  </a:lnTo>
                  <a:cubicBezTo>
                    <a:pt x="101" y="367"/>
                    <a:pt x="234" y="701"/>
                    <a:pt x="435" y="1035"/>
                  </a:cubicBezTo>
                  <a:cubicBezTo>
                    <a:pt x="802" y="1868"/>
                    <a:pt x="1402" y="2569"/>
                    <a:pt x="2169" y="3103"/>
                  </a:cubicBezTo>
                  <a:cubicBezTo>
                    <a:pt x="2603" y="3403"/>
                    <a:pt x="3103" y="3536"/>
                    <a:pt x="3604" y="3570"/>
                  </a:cubicBezTo>
                  <a:cubicBezTo>
                    <a:pt x="4037" y="3570"/>
                    <a:pt x="4437" y="3470"/>
                    <a:pt x="4804" y="3269"/>
                  </a:cubicBezTo>
                  <a:cubicBezTo>
                    <a:pt x="5071" y="3103"/>
                    <a:pt x="5271" y="2903"/>
                    <a:pt x="5405" y="2669"/>
                  </a:cubicBezTo>
                  <a:cubicBezTo>
                    <a:pt x="5472" y="2602"/>
                    <a:pt x="5505" y="2502"/>
                    <a:pt x="5538" y="2402"/>
                  </a:cubicBezTo>
                  <a:lnTo>
                    <a:pt x="5538" y="2402"/>
                  </a:lnTo>
                  <a:cubicBezTo>
                    <a:pt x="5338" y="2702"/>
                    <a:pt x="5071" y="2936"/>
                    <a:pt x="4738" y="3103"/>
                  </a:cubicBezTo>
                  <a:cubicBezTo>
                    <a:pt x="4404" y="3303"/>
                    <a:pt x="4037" y="3370"/>
                    <a:pt x="3637" y="3370"/>
                  </a:cubicBezTo>
                  <a:cubicBezTo>
                    <a:pt x="3170" y="3336"/>
                    <a:pt x="2703" y="3169"/>
                    <a:pt x="2303" y="2903"/>
                  </a:cubicBezTo>
                  <a:cubicBezTo>
                    <a:pt x="1569" y="2402"/>
                    <a:pt x="1002" y="1735"/>
                    <a:pt x="568" y="934"/>
                  </a:cubicBezTo>
                  <a:cubicBezTo>
                    <a:pt x="401" y="634"/>
                    <a:pt x="234" y="30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5"/>
            <p:cNvSpPr/>
            <p:nvPr/>
          </p:nvSpPr>
          <p:spPr>
            <a:xfrm>
              <a:off x="2482887" y="3343011"/>
              <a:ext cx="81556" cy="13123"/>
            </a:xfrm>
            <a:custGeom>
              <a:avLst/>
              <a:gdLst/>
              <a:ahLst/>
              <a:cxnLst/>
              <a:rect l="l" t="t" r="r" b="b"/>
              <a:pathLst>
                <a:path w="5438" h="875" extrusionOk="0">
                  <a:moveTo>
                    <a:pt x="5437" y="0"/>
                  </a:moveTo>
                  <a:lnTo>
                    <a:pt x="5437" y="0"/>
                  </a:lnTo>
                  <a:cubicBezTo>
                    <a:pt x="4479" y="443"/>
                    <a:pt x="3460" y="661"/>
                    <a:pt x="2441" y="661"/>
                  </a:cubicBezTo>
                  <a:cubicBezTo>
                    <a:pt x="1616" y="661"/>
                    <a:pt x="791" y="518"/>
                    <a:pt x="0" y="234"/>
                  </a:cubicBezTo>
                  <a:lnTo>
                    <a:pt x="0" y="234"/>
                  </a:lnTo>
                  <a:cubicBezTo>
                    <a:pt x="234" y="401"/>
                    <a:pt x="500" y="534"/>
                    <a:pt x="767" y="601"/>
                  </a:cubicBezTo>
                  <a:cubicBezTo>
                    <a:pt x="1321" y="776"/>
                    <a:pt x="1899" y="874"/>
                    <a:pt x="2481" y="874"/>
                  </a:cubicBezTo>
                  <a:cubicBezTo>
                    <a:pt x="2566" y="874"/>
                    <a:pt x="2651" y="872"/>
                    <a:pt x="2735" y="868"/>
                  </a:cubicBezTo>
                  <a:cubicBezTo>
                    <a:pt x="3403" y="834"/>
                    <a:pt x="4070" y="701"/>
                    <a:pt x="4703" y="434"/>
                  </a:cubicBezTo>
                  <a:cubicBezTo>
                    <a:pt x="4970" y="334"/>
                    <a:pt x="5204" y="201"/>
                    <a:pt x="5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5"/>
            <p:cNvSpPr/>
            <p:nvPr/>
          </p:nvSpPr>
          <p:spPr>
            <a:xfrm>
              <a:off x="3140183" y="1762757"/>
              <a:ext cx="110067" cy="211165"/>
            </a:xfrm>
            <a:custGeom>
              <a:avLst/>
              <a:gdLst/>
              <a:ahLst/>
              <a:cxnLst/>
              <a:rect l="l" t="t" r="r" b="b"/>
              <a:pathLst>
                <a:path w="7339" h="14080" extrusionOk="0">
                  <a:moveTo>
                    <a:pt x="4485" y="1"/>
                  </a:moveTo>
                  <a:cubicBezTo>
                    <a:pt x="4426" y="1"/>
                    <a:pt x="4366" y="1"/>
                    <a:pt x="4303" y="3"/>
                  </a:cubicBezTo>
                  <a:cubicBezTo>
                    <a:pt x="4303" y="3"/>
                    <a:pt x="4278" y="2"/>
                    <a:pt x="4235" y="2"/>
                  </a:cubicBezTo>
                  <a:cubicBezTo>
                    <a:pt x="3973" y="2"/>
                    <a:pt x="3045" y="27"/>
                    <a:pt x="2902" y="370"/>
                  </a:cubicBezTo>
                  <a:cubicBezTo>
                    <a:pt x="2869" y="704"/>
                    <a:pt x="2902" y="970"/>
                    <a:pt x="3203" y="1037"/>
                  </a:cubicBezTo>
                  <a:lnTo>
                    <a:pt x="4470" y="1371"/>
                  </a:lnTo>
                  <a:lnTo>
                    <a:pt x="4037" y="3139"/>
                  </a:lnTo>
                  <a:cubicBezTo>
                    <a:pt x="4037" y="3139"/>
                    <a:pt x="3361" y="4802"/>
                    <a:pt x="2583" y="4802"/>
                  </a:cubicBezTo>
                  <a:cubicBezTo>
                    <a:pt x="2479" y="4802"/>
                    <a:pt x="2374" y="4773"/>
                    <a:pt x="2269" y="4706"/>
                  </a:cubicBezTo>
                  <a:cubicBezTo>
                    <a:pt x="1501" y="4206"/>
                    <a:pt x="2069" y="3139"/>
                    <a:pt x="2069" y="3139"/>
                  </a:cubicBezTo>
                  <a:cubicBezTo>
                    <a:pt x="2069" y="3139"/>
                    <a:pt x="3770" y="1271"/>
                    <a:pt x="2669" y="737"/>
                  </a:cubicBezTo>
                  <a:cubicBezTo>
                    <a:pt x="2665" y="735"/>
                    <a:pt x="2659" y="734"/>
                    <a:pt x="2653" y="734"/>
                  </a:cubicBezTo>
                  <a:cubicBezTo>
                    <a:pt x="2433" y="734"/>
                    <a:pt x="1184" y="1888"/>
                    <a:pt x="567" y="2505"/>
                  </a:cubicBezTo>
                  <a:cubicBezTo>
                    <a:pt x="334" y="2738"/>
                    <a:pt x="201" y="3039"/>
                    <a:pt x="167" y="3372"/>
                  </a:cubicBezTo>
                  <a:lnTo>
                    <a:pt x="34" y="6941"/>
                  </a:lnTo>
                  <a:cubicBezTo>
                    <a:pt x="0" y="7608"/>
                    <a:pt x="134" y="8276"/>
                    <a:pt x="434" y="8843"/>
                  </a:cubicBezTo>
                  <a:lnTo>
                    <a:pt x="934" y="9743"/>
                  </a:lnTo>
                  <a:lnTo>
                    <a:pt x="34" y="11378"/>
                  </a:lnTo>
                  <a:lnTo>
                    <a:pt x="4203" y="14080"/>
                  </a:lnTo>
                  <a:lnTo>
                    <a:pt x="5971" y="8376"/>
                  </a:lnTo>
                  <a:lnTo>
                    <a:pt x="7306" y="5040"/>
                  </a:lnTo>
                  <a:cubicBezTo>
                    <a:pt x="7339" y="4640"/>
                    <a:pt x="7172" y="4273"/>
                    <a:pt x="6872" y="4006"/>
                  </a:cubicBezTo>
                  <a:lnTo>
                    <a:pt x="6505" y="3706"/>
                  </a:lnTo>
                  <a:lnTo>
                    <a:pt x="6605" y="3239"/>
                  </a:lnTo>
                  <a:cubicBezTo>
                    <a:pt x="6638" y="2972"/>
                    <a:pt x="6538" y="2672"/>
                    <a:pt x="6338" y="2505"/>
                  </a:cubicBezTo>
                  <a:lnTo>
                    <a:pt x="6105" y="2305"/>
                  </a:lnTo>
                  <a:lnTo>
                    <a:pt x="6305" y="1537"/>
                  </a:lnTo>
                  <a:cubicBezTo>
                    <a:pt x="6337" y="1212"/>
                    <a:pt x="6718" y="1"/>
                    <a:pt x="4485"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5"/>
            <p:cNvSpPr/>
            <p:nvPr/>
          </p:nvSpPr>
          <p:spPr>
            <a:xfrm>
              <a:off x="3224716" y="1795314"/>
              <a:ext cx="7529" cy="45532"/>
            </a:xfrm>
            <a:custGeom>
              <a:avLst/>
              <a:gdLst/>
              <a:ahLst/>
              <a:cxnLst/>
              <a:rect l="l" t="t" r="r" b="b"/>
              <a:pathLst>
                <a:path w="502" h="3036" extrusionOk="0">
                  <a:moveTo>
                    <a:pt x="501" y="0"/>
                  </a:moveTo>
                  <a:cubicBezTo>
                    <a:pt x="434" y="134"/>
                    <a:pt x="368" y="267"/>
                    <a:pt x="301" y="401"/>
                  </a:cubicBezTo>
                  <a:cubicBezTo>
                    <a:pt x="201" y="767"/>
                    <a:pt x="101" y="1134"/>
                    <a:pt x="67" y="1535"/>
                  </a:cubicBezTo>
                  <a:cubicBezTo>
                    <a:pt x="201" y="1868"/>
                    <a:pt x="268" y="2235"/>
                    <a:pt x="168" y="2602"/>
                  </a:cubicBezTo>
                  <a:cubicBezTo>
                    <a:pt x="134" y="2736"/>
                    <a:pt x="67" y="2869"/>
                    <a:pt x="1" y="3036"/>
                  </a:cubicBezTo>
                  <a:cubicBezTo>
                    <a:pt x="34" y="3002"/>
                    <a:pt x="67" y="2969"/>
                    <a:pt x="101" y="2936"/>
                  </a:cubicBezTo>
                  <a:cubicBezTo>
                    <a:pt x="168" y="2836"/>
                    <a:pt x="201" y="2736"/>
                    <a:pt x="234" y="2635"/>
                  </a:cubicBezTo>
                  <a:cubicBezTo>
                    <a:pt x="268" y="2469"/>
                    <a:pt x="301" y="2269"/>
                    <a:pt x="301" y="2102"/>
                  </a:cubicBezTo>
                  <a:cubicBezTo>
                    <a:pt x="268" y="2002"/>
                    <a:pt x="268" y="1902"/>
                    <a:pt x="234" y="1802"/>
                  </a:cubicBezTo>
                  <a:cubicBezTo>
                    <a:pt x="201" y="1701"/>
                    <a:pt x="168" y="1601"/>
                    <a:pt x="134" y="1501"/>
                  </a:cubicBezTo>
                  <a:cubicBezTo>
                    <a:pt x="201" y="1134"/>
                    <a:pt x="268" y="801"/>
                    <a:pt x="368" y="434"/>
                  </a:cubicBezTo>
                  <a:cubicBezTo>
                    <a:pt x="468" y="167"/>
                    <a:pt x="501"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5"/>
            <p:cNvSpPr/>
            <p:nvPr/>
          </p:nvSpPr>
          <p:spPr>
            <a:xfrm>
              <a:off x="3235229" y="1815319"/>
              <a:ext cx="5009" cy="26036"/>
            </a:xfrm>
            <a:custGeom>
              <a:avLst/>
              <a:gdLst/>
              <a:ahLst/>
              <a:cxnLst/>
              <a:rect l="l" t="t" r="r" b="b"/>
              <a:pathLst>
                <a:path w="334" h="1736" extrusionOk="0">
                  <a:moveTo>
                    <a:pt x="234" y="1"/>
                  </a:moveTo>
                  <a:lnTo>
                    <a:pt x="234" y="1"/>
                  </a:lnTo>
                  <a:cubicBezTo>
                    <a:pt x="134" y="301"/>
                    <a:pt x="67" y="601"/>
                    <a:pt x="0" y="901"/>
                  </a:cubicBezTo>
                  <a:lnTo>
                    <a:pt x="0" y="968"/>
                  </a:lnTo>
                  <a:lnTo>
                    <a:pt x="0" y="1001"/>
                  </a:lnTo>
                  <a:cubicBezTo>
                    <a:pt x="167" y="1135"/>
                    <a:pt x="234" y="1301"/>
                    <a:pt x="234" y="1502"/>
                  </a:cubicBezTo>
                  <a:cubicBezTo>
                    <a:pt x="234" y="1568"/>
                    <a:pt x="200" y="1668"/>
                    <a:pt x="167" y="1735"/>
                  </a:cubicBezTo>
                  <a:cubicBezTo>
                    <a:pt x="200" y="1735"/>
                    <a:pt x="267" y="1668"/>
                    <a:pt x="300" y="1535"/>
                  </a:cubicBezTo>
                  <a:cubicBezTo>
                    <a:pt x="334" y="1301"/>
                    <a:pt x="267" y="1101"/>
                    <a:pt x="67" y="968"/>
                  </a:cubicBezTo>
                  <a:lnTo>
                    <a:pt x="67" y="901"/>
                  </a:lnTo>
                  <a:cubicBezTo>
                    <a:pt x="167" y="601"/>
                    <a:pt x="200" y="30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5"/>
            <p:cNvSpPr/>
            <p:nvPr/>
          </p:nvSpPr>
          <p:spPr>
            <a:xfrm>
              <a:off x="3159183" y="1742783"/>
              <a:ext cx="93074" cy="171496"/>
            </a:xfrm>
            <a:custGeom>
              <a:avLst/>
              <a:gdLst/>
              <a:ahLst/>
              <a:cxnLst/>
              <a:rect l="l" t="t" r="r" b="b"/>
              <a:pathLst>
                <a:path w="6206" h="11435" extrusionOk="0">
                  <a:moveTo>
                    <a:pt x="1" y="1"/>
                  </a:moveTo>
                  <a:lnTo>
                    <a:pt x="34" y="1202"/>
                  </a:lnTo>
                  <a:lnTo>
                    <a:pt x="5171" y="11142"/>
                  </a:lnTo>
                  <a:cubicBezTo>
                    <a:pt x="5265" y="11329"/>
                    <a:pt x="5441" y="11434"/>
                    <a:pt x="5629" y="11434"/>
                  </a:cubicBezTo>
                  <a:cubicBezTo>
                    <a:pt x="5710" y="11434"/>
                    <a:pt x="5792" y="11415"/>
                    <a:pt x="5872" y="11376"/>
                  </a:cubicBezTo>
                  <a:cubicBezTo>
                    <a:pt x="6105" y="11242"/>
                    <a:pt x="6205" y="10942"/>
                    <a:pt x="6072" y="10675"/>
                  </a:cubicBezTo>
                  <a:lnTo>
                    <a:pt x="968" y="735"/>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5"/>
            <p:cNvSpPr/>
            <p:nvPr/>
          </p:nvSpPr>
          <p:spPr>
            <a:xfrm>
              <a:off x="3141188" y="1772295"/>
              <a:ext cx="46537" cy="68554"/>
            </a:xfrm>
            <a:custGeom>
              <a:avLst/>
              <a:gdLst/>
              <a:ahLst/>
              <a:cxnLst/>
              <a:rect l="l" t="t" r="r" b="b"/>
              <a:pathLst>
                <a:path w="3103" h="4571" extrusionOk="0">
                  <a:moveTo>
                    <a:pt x="2502" y="1"/>
                  </a:moveTo>
                  <a:lnTo>
                    <a:pt x="134" y="2069"/>
                  </a:lnTo>
                  <a:lnTo>
                    <a:pt x="0" y="4571"/>
                  </a:lnTo>
                  <a:lnTo>
                    <a:pt x="1835" y="3637"/>
                  </a:lnTo>
                  <a:cubicBezTo>
                    <a:pt x="1635" y="3270"/>
                    <a:pt x="1701" y="2836"/>
                    <a:pt x="1968" y="2503"/>
                  </a:cubicBezTo>
                  <a:cubicBezTo>
                    <a:pt x="1968" y="2503"/>
                    <a:pt x="2969" y="1235"/>
                    <a:pt x="3036" y="835"/>
                  </a:cubicBezTo>
                  <a:cubicBezTo>
                    <a:pt x="3102" y="401"/>
                    <a:pt x="2502" y="1"/>
                    <a:pt x="2502"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a:off x="2295301" y="2336056"/>
              <a:ext cx="113066" cy="180615"/>
            </a:xfrm>
            <a:custGeom>
              <a:avLst/>
              <a:gdLst/>
              <a:ahLst/>
              <a:cxnLst/>
              <a:rect l="l" t="t" r="r" b="b"/>
              <a:pathLst>
                <a:path w="7539" h="12043" extrusionOk="0">
                  <a:moveTo>
                    <a:pt x="7139" y="0"/>
                  </a:moveTo>
                  <a:lnTo>
                    <a:pt x="3736" y="1235"/>
                  </a:lnTo>
                  <a:lnTo>
                    <a:pt x="0" y="12042"/>
                  </a:lnTo>
                  <a:lnTo>
                    <a:pt x="7539" y="5671"/>
                  </a:lnTo>
                  <a:lnTo>
                    <a:pt x="7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5"/>
            <p:cNvSpPr/>
            <p:nvPr/>
          </p:nvSpPr>
          <p:spPr>
            <a:xfrm>
              <a:off x="2801525" y="1916362"/>
              <a:ext cx="422255" cy="461278"/>
            </a:xfrm>
            <a:custGeom>
              <a:avLst/>
              <a:gdLst/>
              <a:ahLst/>
              <a:cxnLst/>
              <a:rect l="l" t="t" r="r" b="b"/>
              <a:pathLst>
                <a:path w="28155" h="30757" extrusionOk="0">
                  <a:moveTo>
                    <a:pt x="21850" y="1"/>
                  </a:moveTo>
                  <a:lnTo>
                    <a:pt x="15045" y="10742"/>
                  </a:lnTo>
                  <a:lnTo>
                    <a:pt x="4137" y="16479"/>
                  </a:lnTo>
                  <a:cubicBezTo>
                    <a:pt x="4137" y="16479"/>
                    <a:pt x="2659" y="15626"/>
                    <a:pt x="1776" y="15626"/>
                  </a:cubicBezTo>
                  <a:cubicBezTo>
                    <a:pt x="1702" y="15626"/>
                    <a:pt x="1633" y="15632"/>
                    <a:pt x="1568" y="15645"/>
                  </a:cubicBezTo>
                  <a:cubicBezTo>
                    <a:pt x="968" y="15845"/>
                    <a:pt x="401" y="16212"/>
                    <a:pt x="1" y="16713"/>
                  </a:cubicBezTo>
                  <a:lnTo>
                    <a:pt x="1668" y="30756"/>
                  </a:lnTo>
                  <a:lnTo>
                    <a:pt x="5805" y="27721"/>
                  </a:lnTo>
                  <a:lnTo>
                    <a:pt x="19881" y="19815"/>
                  </a:lnTo>
                  <a:lnTo>
                    <a:pt x="28154" y="4170"/>
                  </a:lnTo>
                  <a:lnTo>
                    <a:pt x="2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5"/>
            <p:cNvSpPr/>
            <p:nvPr/>
          </p:nvSpPr>
          <p:spPr>
            <a:xfrm>
              <a:off x="2285793" y="2230514"/>
              <a:ext cx="197127" cy="378687"/>
            </a:xfrm>
            <a:custGeom>
              <a:avLst/>
              <a:gdLst/>
              <a:ahLst/>
              <a:cxnLst/>
              <a:rect l="l" t="t" r="r" b="b"/>
              <a:pathLst>
                <a:path w="13144" h="25250" extrusionOk="0">
                  <a:moveTo>
                    <a:pt x="12042" y="0"/>
                  </a:moveTo>
                  <a:cubicBezTo>
                    <a:pt x="10775" y="901"/>
                    <a:pt x="9774" y="2135"/>
                    <a:pt x="9207" y="3569"/>
                  </a:cubicBezTo>
                  <a:cubicBezTo>
                    <a:pt x="8473" y="5371"/>
                    <a:pt x="3736" y="13443"/>
                    <a:pt x="1068" y="18080"/>
                  </a:cubicBezTo>
                  <a:cubicBezTo>
                    <a:pt x="100" y="19781"/>
                    <a:pt x="0" y="22750"/>
                    <a:pt x="1335" y="24184"/>
                  </a:cubicBezTo>
                  <a:cubicBezTo>
                    <a:pt x="2088" y="24968"/>
                    <a:pt x="2905" y="25249"/>
                    <a:pt x="3802" y="25249"/>
                  </a:cubicBezTo>
                  <a:cubicBezTo>
                    <a:pt x="4852" y="25249"/>
                    <a:pt x="6011" y="24865"/>
                    <a:pt x="7306" y="24451"/>
                  </a:cubicBezTo>
                  <a:cubicBezTo>
                    <a:pt x="8340" y="24084"/>
                    <a:pt x="13143" y="16745"/>
                    <a:pt x="13143" y="16745"/>
                  </a:cubicBezTo>
                  <a:lnTo>
                    <a:pt x="120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5"/>
            <p:cNvSpPr/>
            <p:nvPr/>
          </p:nvSpPr>
          <p:spPr>
            <a:xfrm>
              <a:off x="2455370" y="2173484"/>
              <a:ext cx="407737" cy="637859"/>
            </a:xfrm>
            <a:custGeom>
              <a:avLst/>
              <a:gdLst/>
              <a:ahLst/>
              <a:cxnLst/>
              <a:rect l="l" t="t" r="r" b="b"/>
              <a:pathLst>
                <a:path w="27187" h="42531" extrusionOk="0">
                  <a:moveTo>
                    <a:pt x="17813" y="0"/>
                  </a:moveTo>
                  <a:lnTo>
                    <a:pt x="8173" y="634"/>
                  </a:lnTo>
                  <a:lnTo>
                    <a:pt x="734" y="3803"/>
                  </a:lnTo>
                  <a:lnTo>
                    <a:pt x="0" y="10508"/>
                  </a:lnTo>
                  <a:lnTo>
                    <a:pt x="2936" y="35659"/>
                  </a:lnTo>
                  <a:lnTo>
                    <a:pt x="1468" y="42531"/>
                  </a:lnTo>
                  <a:lnTo>
                    <a:pt x="27187" y="41363"/>
                  </a:lnTo>
                  <a:lnTo>
                    <a:pt x="24818" y="26786"/>
                  </a:lnTo>
                  <a:lnTo>
                    <a:pt x="26986" y="1001"/>
                  </a:lnTo>
                  <a:lnTo>
                    <a:pt x="178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5"/>
            <p:cNvSpPr/>
            <p:nvPr/>
          </p:nvSpPr>
          <p:spPr>
            <a:xfrm>
              <a:off x="2453375" y="2332547"/>
              <a:ext cx="45532" cy="375732"/>
            </a:xfrm>
            <a:custGeom>
              <a:avLst/>
              <a:gdLst/>
              <a:ahLst/>
              <a:cxnLst/>
              <a:rect l="l" t="t" r="r" b="b"/>
              <a:pathLst>
                <a:path w="3036" h="25053" extrusionOk="0">
                  <a:moveTo>
                    <a:pt x="67" y="1"/>
                  </a:moveTo>
                  <a:cubicBezTo>
                    <a:pt x="67" y="1"/>
                    <a:pt x="67" y="1"/>
                    <a:pt x="67" y="1"/>
                  </a:cubicBezTo>
                  <a:cubicBezTo>
                    <a:pt x="0" y="34"/>
                    <a:pt x="600" y="5605"/>
                    <a:pt x="1401" y="12543"/>
                  </a:cubicBezTo>
                  <a:cubicBezTo>
                    <a:pt x="2202" y="19448"/>
                    <a:pt x="2902" y="25052"/>
                    <a:pt x="2969" y="25052"/>
                  </a:cubicBezTo>
                  <a:cubicBezTo>
                    <a:pt x="3036" y="25019"/>
                    <a:pt x="2435" y="19415"/>
                    <a:pt x="1635" y="12510"/>
                  </a:cubicBezTo>
                  <a:cubicBezTo>
                    <a:pt x="803" y="5592"/>
                    <a:pt x="10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5"/>
            <p:cNvSpPr/>
            <p:nvPr/>
          </p:nvSpPr>
          <p:spPr>
            <a:xfrm>
              <a:off x="2825039" y="2274528"/>
              <a:ext cx="30535" cy="332195"/>
            </a:xfrm>
            <a:custGeom>
              <a:avLst/>
              <a:gdLst/>
              <a:ahLst/>
              <a:cxnLst/>
              <a:rect l="l" t="t" r="r" b="b"/>
              <a:pathLst>
                <a:path w="2036" h="22150" extrusionOk="0">
                  <a:moveTo>
                    <a:pt x="2035" y="0"/>
                  </a:moveTo>
                  <a:cubicBezTo>
                    <a:pt x="2002" y="67"/>
                    <a:pt x="1968" y="167"/>
                    <a:pt x="1968" y="234"/>
                  </a:cubicBezTo>
                  <a:cubicBezTo>
                    <a:pt x="1968" y="401"/>
                    <a:pt x="1935" y="634"/>
                    <a:pt x="1868" y="868"/>
                  </a:cubicBezTo>
                  <a:cubicBezTo>
                    <a:pt x="1802" y="1435"/>
                    <a:pt x="1702" y="2235"/>
                    <a:pt x="1568" y="3236"/>
                  </a:cubicBezTo>
                  <a:cubicBezTo>
                    <a:pt x="1335" y="5238"/>
                    <a:pt x="1034" y="8006"/>
                    <a:pt x="734" y="11075"/>
                  </a:cubicBezTo>
                  <a:cubicBezTo>
                    <a:pt x="434" y="14111"/>
                    <a:pt x="234" y="16879"/>
                    <a:pt x="134" y="18914"/>
                  </a:cubicBezTo>
                  <a:cubicBezTo>
                    <a:pt x="67" y="19915"/>
                    <a:pt x="34" y="20715"/>
                    <a:pt x="34" y="21282"/>
                  </a:cubicBezTo>
                  <a:lnTo>
                    <a:pt x="34" y="21950"/>
                  </a:lnTo>
                  <a:cubicBezTo>
                    <a:pt x="67" y="21749"/>
                    <a:pt x="67" y="21549"/>
                    <a:pt x="100" y="21282"/>
                  </a:cubicBezTo>
                  <a:cubicBezTo>
                    <a:pt x="134" y="20682"/>
                    <a:pt x="201" y="19881"/>
                    <a:pt x="267" y="18914"/>
                  </a:cubicBezTo>
                  <a:cubicBezTo>
                    <a:pt x="434" y="16913"/>
                    <a:pt x="634" y="14111"/>
                    <a:pt x="934" y="11075"/>
                  </a:cubicBezTo>
                  <a:cubicBezTo>
                    <a:pt x="1268" y="8040"/>
                    <a:pt x="1535" y="5304"/>
                    <a:pt x="1735" y="3269"/>
                  </a:cubicBezTo>
                  <a:lnTo>
                    <a:pt x="1968" y="901"/>
                  </a:lnTo>
                  <a:cubicBezTo>
                    <a:pt x="2002" y="634"/>
                    <a:pt x="2035" y="401"/>
                    <a:pt x="2035" y="234"/>
                  </a:cubicBezTo>
                  <a:cubicBezTo>
                    <a:pt x="2035" y="167"/>
                    <a:pt x="2035" y="101"/>
                    <a:pt x="2035" y="0"/>
                  </a:cubicBezTo>
                  <a:close/>
                  <a:moveTo>
                    <a:pt x="34" y="21950"/>
                  </a:moveTo>
                  <a:cubicBezTo>
                    <a:pt x="0" y="22016"/>
                    <a:pt x="0" y="22083"/>
                    <a:pt x="34" y="22150"/>
                  </a:cubicBezTo>
                  <a:cubicBezTo>
                    <a:pt x="34" y="22083"/>
                    <a:pt x="34" y="22016"/>
                    <a:pt x="34" y="2195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5"/>
            <p:cNvSpPr/>
            <p:nvPr/>
          </p:nvSpPr>
          <p:spPr>
            <a:xfrm>
              <a:off x="2566926" y="2650179"/>
              <a:ext cx="222128" cy="75572"/>
            </a:xfrm>
            <a:custGeom>
              <a:avLst/>
              <a:gdLst/>
              <a:ahLst/>
              <a:cxnLst/>
              <a:rect l="l" t="t" r="r" b="b"/>
              <a:pathLst>
                <a:path w="14811" h="5039" extrusionOk="0">
                  <a:moveTo>
                    <a:pt x="14808" y="1"/>
                  </a:moveTo>
                  <a:cubicBezTo>
                    <a:pt x="14752" y="1"/>
                    <a:pt x="14185" y="722"/>
                    <a:pt x="13076" y="1603"/>
                  </a:cubicBezTo>
                  <a:cubicBezTo>
                    <a:pt x="12743" y="1870"/>
                    <a:pt x="12442" y="2103"/>
                    <a:pt x="12109" y="2303"/>
                  </a:cubicBezTo>
                  <a:cubicBezTo>
                    <a:pt x="11742" y="2570"/>
                    <a:pt x="11342" y="2770"/>
                    <a:pt x="10908" y="3037"/>
                  </a:cubicBezTo>
                  <a:cubicBezTo>
                    <a:pt x="9974" y="3504"/>
                    <a:pt x="9007" y="3905"/>
                    <a:pt x="8006" y="4238"/>
                  </a:cubicBezTo>
                  <a:cubicBezTo>
                    <a:pt x="7005" y="4505"/>
                    <a:pt x="5971" y="4705"/>
                    <a:pt x="4904" y="4805"/>
                  </a:cubicBezTo>
                  <a:cubicBezTo>
                    <a:pt x="4437" y="4839"/>
                    <a:pt x="3936" y="4872"/>
                    <a:pt x="3536" y="4872"/>
                  </a:cubicBezTo>
                  <a:cubicBezTo>
                    <a:pt x="3136" y="4872"/>
                    <a:pt x="2735" y="4839"/>
                    <a:pt x="2335" y="4805"/>
                  </a:cubicBezTo>
                  <a:cubicBezTo>
                    <a:pt x="953" y="4679"/>
                    <a:pt x="103" y="4435"/>
                    <a:pt x="9" y="4435"/>
                  </a:cubicBezTo>
                  <a:cubicBezTo>
                    <a:pt x="3" y="4435"/>
                    <a:pt x="0" y="4436"/>
                    <a:pt x="0" y="4438"/>
                  </a:cubicBezTo>
                  <a:cubicBezTo>
                    <a:pt x="167" y="4505"/>
                    <a:pt x="367" y="4572"/>
                    <a:pt x="601" y="4638"/>
                  </a:cubicBezTo>
                  <a:cubicBezTo>
                    <a:pt x="834" y="4705"/>
                    <a:pt x="1068" y="4738"/>
                    <a:pt x="1334" y="4805"/>
                  </a:cubicBezTo>
                  <a:cubicBezTo>
                    <a:pt x="1635" y="4872"/>
                    <a:pt x="1968" y="4905"/>
                    <a:pt x="2302" y="4939"/>
                  </a:cubicBezTo>
                  <a:cubicBezTo>
                    <a:pt x="2702" y="5005"/>
                    <a:pt x="3102" y="5005"/>
                    <a:pt x="3536" y="5039"/>
                  </a:cubicBezTo>
                  <a:cubicBezTo>
                    <a:pt x="4003" y="5039"/>
                    <a:pt x="4437" y="5039"/>
                    <a:pt x="4904" y="5005"/>
                  </a:cubicBezTo>
                  <a:cubicBezTo>
                    <a:pt x="7038" y="4839"/>
                    <a:pt x="9140" y="4238"/>
                    <a:pt x="11008" y="3171"/>
                  </a:cubicBezTo>
                  <a:cubicBezTo>
                    <a:pt x="11408" y="2937"/>
                    <a:pt x="11842" y="2704"/>
                    <a:pt x="12175" y="2437"/>
                  </a:cubicBezTo>
                  <a:cubicBezTo>
                    <a:pt x="12509" y="2203"/>
                    <a:pt x="12843" y="1970"/>
                    <a:pt x="13143" y="1703"/>
                  </a:cubicBezTo>
                  <a:cubicBezTo>
                    <a:pt x="13443" y="1503"/>
                    <a:pt x="13677" y="1236"/>
                    <a:pt x="13877" y="1036"/>
                  </a:cubicBezTo>
                  <a:cubicBezTo>
                    <a:pt x="14077" y="869"/>
                    <a:pt x="14244" y="702"/>
                    <a:pt x="14410" y="502"/>
                  </a:cubicBezTo>
                  <a:cubicBezTo>
                    <a:pt x="14577" y="335"/>
                    <a:pt x="14711" y="169"/>
                    <a:pt x="14811" y="2"/>
                  </a:cubicBezTo>
                  <a:cubicBezTo>
                    <a:pt x="14810" y="1"/>
                    <a:pt x="14809" y="1"/>
                    <a:pt x="14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5"/>
            <p:cNvSpPr/>
            <p:nvPr/>
          </p:nvSpPr>
          <p:spPr>
            <a:xfrm>
              <a:off x="2565426" y="2624460"/>
              <a:ext cx="201116" cy="101248"/>
            </a:xfrm>
            <a:custGeom>
              <a:avLst/>
              <a:gdLst/>
              <a:ahLst/>
              <a:cxnLst/>
              <a:rect l="l" t="t" r="r" b="b"/>
              <a:pathLst>
                <a:path w="13410" h="6751" extrusionOk="0">
                  <a:moveTo>
                    <a:pt x="11224" y="0"/>
                  </a:moveTo>
                  <a:cubicBezTo>
                    <a:pt x="10816" y="0"/>
                    <a:pt x="10402" y="86"/>
                    <a:pt x="10041" y="249"/>
                  </a:cubicBezTo>
                  <a:cubicBezTo>
                    <a:pt x="9006" y="716"/>
                    <a:pt x="8273" y="1650"/>
                    <a:pt x="7439" y="2484"/>
                  </a:cubicBezTo>
                  <a:cubicBezTo>
                    <a:pt x="6638" y="3318"/>
                    <a:pt x="5704" y="4085"/>
                    <a:pt x="4570" y="4185"/>
                  </a:cubicBezTo>
                  <a:cubicBezTo>
                    <a:pt x="3836" y="4152"/>
                    <a:pt x="3136" y="4052"/>
                    <a:pt x="2468" y="3885"/>
                  </a:cubicBezTo>
                  <a:cubicBezTo>
                    <a:pt x="2293" y="3860"/>
                    <a:pt x="2114" y="3845"/>
                    <a:pt x="1936" y="3845"/>
                  </a:cubicBezTo>
                  <a:cubicBezTo>
                    <a:pt x="1401" y="3845"/>
                    <a:pt x="876" y="3977"/>
                    <a:pt x="500" y="4352"/>
                  </a:cubicBezTo>
                  <a:cubicBezTo>
                    <a:pt x="0" y="4886"/>
                    <a:pt x="100" y="6053"/>
                    <a:pt x="1334" y="6420"/>
                  </a:cubicBezTo>
                  <a:cubicBezTo>
                    <a:pt x="2292" y="6641"/>
                    <a:pt x="3266" y="6750"/>
                    <a:pt x="4235" y="6750"/>
                  </a:cubicBezTo>
                  <a:cubicBezTo>
                    <a:pt x="6774" y="6750"/>
                    <a:pt x="9284" y="6001"/>
                    <a:pt x="11408" y="4552"/>
                  </a:cubicBezTo>
                  <a:cubicBezTo>
                    <a:pt x="12042" y="4152"/>
                    <a:pt x="12576" y="3651"/>
                    <a:pt x="12943" y="3051"/>
                  </a:cubicBezTo>
                  <a:cubicBezTo>
                    <a:pt x="13343" y="2417"/>
                    <a:pt x="13410" y="1617"/>
                    <a:pt x="13076" y="950"/>
                  </a:cubicBezTo>
                  <a:cubicBezTo>
                    <a:pt x="12729" y="298"/>
                    <a:pt x="11986" y="0"/>
                    <a:pt x="1122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5"/>
            <p:cNvSpPr/>
            <p:nvPr/>
          </p:nvSpPr>
          <p:spPr>
            <a:xfrm>
              <a:off x="2813537" y="2186486"/>
              <a:ext cx="36024" cy="50047"/>
            </a:xfrm>
            <a:custGeom>
              <a:avLst/>
              <a:gdLst/>
              <a:ahLst/>
              <a:cxnLst/>
              <a:rect l="l" t="t" r="r" b="b"/>
              <a:pathLst>
                <a:path w="2402" h="3337" extrusionOk="0">
                  <a:moveTo>
                    <a:pt x="0" y="1"/>
                  </a:moveTo>
                  <a:lnTo>
                    <a:pt x="0" y="1"/>
                  </a:lnTo>
                  <a:cubicBezTo>
                    <a:pt x="534" y="434"/>
                    <a:pt x="1034" y="901"/>
                    <a:pt x="1501" y="1468"/>
                  </a:cubicBezTo>
                  <a:cubicBezTo>
                    <a:pt x="1868" y="2035"/>
                    <a:pt x="2168" y="2669"/>
                    <a:pt x="2402" y="3336"/>
                  </a:cubicBezTo>
                  <a:cubicBezTo>
                    <a:pt x="2369" y="2602"/>
                    <a:pt x="2102" y="1902"/>
                    <a:pt x="1668" y="1335"/>
                  </a:cubicBezTo>
                  <a:cubicBezTo>
                    <a:pt x="1268" y="734"/>
                    <a:pt x="667" y="26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5"/>
            <p:cNvSpPr/>
            <p:nvPr/>
          </p:nvSpPr>
          <p:spPr>
            <a:xfrm>
              <a:off x="2284788" y="2407588"/>
              <a:ext cx="71553" cy="165602"/>
            </a:xfrm>
            <a:custGeom>
              <a:avLst/>
              <a:gdLst/>
              <a:ahLst/>
              <a:cxnLst/>
              <a:rect l="l" t="t" r="r" b="b"/>
              <a:pathLst>
                <a:path w="4771" h="11042" extrusionOk="0">
                  <a:moveTo>
                    <a:pt x="4771" y="0"/>
                  </a:moveTo>
                  <a:lnTo>
                    <a:pt x="4771" y="0"/>
                  </a:lnTo>
                  <a:cubicBezTo>
                    <a:pt x="4637" y="101"/>
                    <a:pt x="4537" y="234"/>
                    <a:pt x="4471" y="367"/>
                  </a:cubicBezTo>
                  <a:lnTo>
                    <a:pt x="3737" y="1468"/>
                  </a:lnTo>
                  <a:cubicBezTo>
                    <a:pt x="3136" y="2402"/>
                    <a:pt x="2302" y="3703"/>
                    <a:pt x="1435" y="5137"/>
                  </a:cubicBezTo>
                  <a:cubicBezTo>
                    <a:pt x="601" y="6338"/>
                    <a:pt x="134" y="7773"/>
                    <a:pt x="34" y="9240"/>
                  </a:cubicBezTo>
                  <a:cubicBezTo>
                    <a:pt x="1" y="9674"/>
                    <a:pt x="1" y="10108"/>
                    <a:pt x="67" y="10541"/>
                  </a:cubicBezTo>
                  <a:cubicBezTo>
                    <a:pt x="67" y="10708"/>
                    <a:pt x="101" y="10875"/>
                    <a:pt x="134" y="11042"/>
                  </a:cubicBezTo>
                  <a:cubicBezTo>
                    <a:pt x="201" y="11042"/>
                    <a:pt x="101" y="10341"/>
                    <a:pt x="201" y="9240"/>
                  </a:cubicBezTo>
                  <a:cubicBezTo>
                    <a:pt x="334" y="7806"/>
                    <a:pt x="801" y="6438"/>
                    <a:pt x="1602" y="5238"/>
                  </a:cubicBezTo>
                  <a:cubicBezTo>
                    <a:pt x="2502" y="3803"/>
                    <a:pt x="3303" y="2502"/>
                    <a:pt x="3870" y="1535"/>
                  </a:cubicBezTo>
                  <a:cubicBezTo>
                    <a:pt x="4137" y="1101"/>
                    <a:pt x="4370" y="734"/>
                    <a:pt x="4537" y="401"/>
                  </a:cubicBezTo>
                  <a:cubicBezTo>
                    <a:pt x="4637" y="267"/>
                    <a:pt x="4704" y="134"/>
                    <a:pt x="4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5"/>
            <p:cNvSpPr/>
            <p:nvPr/>
          </p:nvSpPr>
          <p:spPr>
            <a:xfrm>
              <a:off x="2546411" y="2141468"/>
              <a:ext cx="235641" cy="170807"/>
            </a:xfrm>
            <a:custGeom>
              <a:avLst/>
              <a:gdLst/>
              <a:ahLst/>
              <a:cxnLst/>
              <a:rect l="l" t="t" r="r" b="b"/>
              <a:pathLst>
                <a:path w="15712" h="11389" extrusionOk="0">
                  <a:moveTo>
                    <a:pt x="12243" y="0"/>
                  </a:moveTo>
                  <a:cubicBezTo>
                    <a:pt x="11609" y="0"/>
                    <a:pt x="11108" y="401"/>
                    <a:pt x="10608" y="768"/>
                  </a:cubicBezTo>
                  <a:cubicBezTo>
                    <a:pt x="9239" y="1743"/>
                    <a:pt x="7756" y="2165"/>
                    <a:pt x="6236" y="2165"/>
                  </a:cubicBezTo>
                  <a:cubicBezTo>
                    <a:pt x="4792" y="2165"/>
                    <a:pt x="3314" y="1784"/>
                    <a:pt x="1868" y="1135"/>
                  </a:cubicBezTo>
                  <a:lnTo>
                    <a:pt x="1802" y="701"/>
                  </a:lnTo>
                  <a:cubicBezTo>
                    <a:pt x="1776" y="684"/>
                    <a:pt x="1744" y="676"/>
                    <a:pt x="1707" y="676"/>
                  </a:cubicBezTo>
                  <a:cubicBezTo>
                    <a:pt x="1318" y="676"/>
                    <a:pt x="381" y="1584"/>
                    <a:pt x="167" y="2102"/>
                  </a:cubicBezTo>
                  <a:cubicBezTo>
                    <a:pt x="0" y="2702"/>
                    <a:pt x="0" y="3336"/>
                    <a:pt x="167" y="3937"/>
                  </a:cubicBezTo>
                  <a:cubicBezTo>
                    <a:pt x="634" y="6205"/>
                    <a:pt x="1868" y="8273"/>
                    <a:pt x="3703" y="9707"/>
                  </a:cubicBezTo>
                  <a:cubicBezTo>
                    <a:pt x="5149" y="10818"/>
                    <a:pt x="6915" y="11388"/>
                    <a:pt x="8707" y="11388"/>
                  </a:cubicBezTo>
                  <a:cubicBezTo>
                    <a:pt x="9230" y="11388"/>
                    <a:pt x="9755" y="11340"/>
                    <a:pt x="10274" y="11242"/>
                  </a:cubicBezTo>
                  <a:cubicBezTo>
                    <a:pt x="12576" y="10741"/>
                    <a:pt x="14477" y="9107"/>
                    <a:pt x="15311" y="6905"/>
                  </a:cubicBezTo>
                  <a:cubicBezTo>
                    <a:pt x="15645" y="6071"/>
                    <a:pt x="15712" y="5137"/>
                    <a:pt x="15545" y="4237"/>
                  </a:cubicBezTo>
                  <a:cubicBezTo>
                    <a:pt x="15311" y="3136"/>
                    <a:pt x="14644" y="2202"/>
                    <a:pt x="14010" y="1301"/>
                  </a:cubicBezTo>
                  <a:cubicBezTo>
                    <a:pt x="13543" y="701"/>
                    <a:pt x="13010"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5"/>
            <p:cNvSpPr/>
            <p:nvPr/>
          </p:nvSpPr>
          <p:spPr>
            <a:xfrm>
              <a:off x="2548915" y="2200492"/>
              <a:ext cx="231141" cy="154189"/>
            </a:xfrm>
            <a:custGeom>
              <a:avLst/>
              <a:gdLst/>
              <a:ahLst/>
              <a:cxnLst/>
              <a:rect l="l" t="t" r="r" b="b"/>
              <a:pathLst>
                <a:path w="15412" h="10281" extrusionOk="0">
                  <a:moveTo>
                    <a:pt x="0" y="1"/>
                  </a:moveTo>
                  <a:cubicBezTo>
                    <a:pt x="0" y="101"/>
                    <a:pt x="0" y="201"/>
                    <a:pt x="0" y="301"/>
                  </a:cubicBezTo>
                  <a:cubicBezTo>
                    <a:pt x="0" y="468"/>
                    <a:pt x="34" y="734"/>
                    <a:pt x="100" y="1101"/>
                  </a:cubicBezTo>
                  <a:cubicBezTo>
                    <a:pt x="267" y="2102"/>
                    <a:pt x="534" y="3069"/>
                    <a:pt x="901" y="4003"/>
                  </a:cubicBezTo>
                  <a:cubicBezTo>
                    <a:pt x="1435" y="5404"/>
                    <a:pt x="2269" y="6705"/>
                    <a:pt x="3303" y="7773"/>
                  </a:cubicBezTo>
                  <a:cubicBezTo>
                    <a:pt x="4604" y="9107"/>
                    <a:pt x="6305" y="9974"/>
                    <a:pt x="8139" y="10241"/>
                  </a:cubicBezTo>
                  <a:cubicBezTo>
                    <a:pt x="8385" y="10268"/>
                    <a:pt x="8631" y="10281"/>
                    <a:pt x="8876" y="10281"/>
                  </a:cubicBezTo>
                  <a:cubicBezTo>
                    <a:pt x="10491" y="10281"/>
                    <a:pt x="12064" y="9712"/>
                    <a:pt x="13310" y="8640"/>
                  </a:cubicBezTo>
                  <a:cubicBezTo>
                    <a:pt x="13877" y="8073"/>
                    <a:pt x="14344" y="7406"/>
                    <a:pt x="14677" y="6672"/>
                  </a:cubicBezTo>
                  <a:cubicBezTo>
                    <a:pt x="14944" y="6005"/>
                    <a:pt x="15111" y="5338"/>
                    <a:pt x="15211" y="4637"/>
                  </a:cubicBezTo>
                  <a:cubicBezTo>
                    <a:pt x="15378" y="3637"/>
                    <a:pt x="15411" y="2636"/>
                    <a:pt x="15378" y="1635"/>
                  </a:cubicBezTo>
                  <a:cubicBezTo>
                    <a:pt x="15378" y="1268"/>
                    <a:pt x="15345" y="1001"/>
                    <a:pt x="15345" y="801"/>
                  </a:cubicBezTo>
                  <a:cubicBezTo>
                    <a:pt x="15345" y="701"/>
                    <a:pt x="15345" y="601"/>
                    <a:pt x="15311" y="534"/>
                  </a:cubicBezTo>
                  <a:cubicBezTo>
                    <a:pt x="15311" y="601"/>
                    <a:pt x="15311" y="701"/>
                    <a:pt x="15311" y="801"/>
                  </a:cubicBezTo>
                  <a:lnTo>
                    <a:pt x="15311" y="1635"/>
                  </a:lnTo>
                  <a:cubicBezTo>
                    <a:pt x="15311" y="2636"/>
                    <a:pt x="15244" y="3603"/>
                    <a:pt x="15111" y="4604"/>
                  </a:cubicBezTo>
                  <a:cubicBezTo>
                    <a:pt x="14978" y="5271"/>
                    <a:pt x="14811" y="5938"/>
                    <a:pt x="14511" y="6572"/>
                  </a:cubicBezTo>
                  <a:cubicBezTo>
                    <a:pt x="14210" y="7272"/>
                    <a:pt x="13743" y="7940"/>
                    <a:pt x="13176" y="8473"/>
                  </a:cubicBezTo>
                  <a:cubicBezTo>
                    <a:pt x="11996" y="9509"/>
                    <a:pt x="10494" y="10049"/>
                    <a:pt x="8947" y="10049"/>
                  </a:cubicBezTo>
                  <a:cubicBezTo>
                    <a:pt x="8700" y="10049"/>
                    <a:pt x="8453" y="10035"/>
                    <a:pt x="8206" y="10008"/>
                  </a:cubicBezTo>
                  <a:cubicBezTo>
                    <a:pt x="6405" y="9741"/>
                    <a:pt x="4737" y="8907"/>
                    <a:pt x="3469" y="7606"/>
                  </a:cubicBezTo>
                  <a:cubicBezTo>
                    <a:pt x="2435" y="6572"/>
                    <a:pt x="1635" y="5304"/>
                    <a:pt x="1068" y="3937"/>
                  </a:cubicBezTo>
                  <a:cubicBezTo>
                    <a:pt x="701" y="3036"/>
                    <a:pt x="401" y="2069"/>
                    <a:pt x="200" y="1101"/>
                  </a:cubicBezTo>
                  <a:cubicBezTo>
                    <a:pt x="134" y="734"/>
                    <a:pt x="100" y="468"/>
                    <a:pt x="67" y="301"/>
                  </a:cubicBezTo>
                  <a:cubicBezTo>
                    <a:pt x="34" y="201"/>
                    <a:pt x="34"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5"/>
            <p:cNvSpPr/>
            <p:nvPr/>
          </p:nvSpPr>
          <p:spPr>
            <a:xfrm>
              <a:off x="2569925" y="2143972"/>
              <a:ext cx="167597" cy="101578"/>
            </a:xfrm>
            <a:custGeom>
              <a:avLst/>
              <a:gdLst/>
              <a:ahLst/>
              <a:cxnLst/>
              <a:rect l="l" t="t" r="r" b="b"/>
              <a:pathLst>
                <a:path w="11175" h="6773" extrusionOk="0">
                  <a:moveTo>
                    <a:pt x="9907" y="0"/>
                  </a:moveTo>
                  <a:cubicBezTo>
                    <a:pt x="9907" y="0"/>
                    <a:pt x="9107" y="868"/>
                    <a:pt x="6405" y="1768"/>
                  </a:cubicBezTo>
                  <a:cubicBezTo>
                    <a:pt x="5896" y="1954"/>
                    <a:pt x="5339" y="2027"/>
                    <a:pt x="4775" y="2027"/>
                  </a:cubicBezTo>
                  <a:cubicBezTo>
                    <a:pt x="2604" y="2027"/>
                    <a:pt x="334" y="934"/>
                    <a:pt x="334" y="934"/>
                  </a:cubicBezTo>
                  <a:lnTo>
                    <a:pt x="234" y="667"/>
                  </a:lnTo>
                  <a:lnTo>
                    <a:pt x="0" y="1234"/>
                  </a:lnTo>
                  <a:cubicBezTo>
                    <a:pt x="767" y="2535"/>
                    <a:pt x="1668" y="3770"/>
                    <a:pt x="2736" y="4837"/>
                  </a:cubicBezTo>
                  <a:cubicBezTo>
                    <a:pt x="3803" y="5938"/>
                    <a:pt x="5237" y="6638"/>
                    <a:pt x="6738" y="6772"/>
                  </a:cubicBezTo>
                  <a:cubicBezTo>
                    <a:pt x="6770" y="6772"/>
                    <a:pt x="6803" y="6773"/>
                    <a:pt x="6835" y="6773"/>
                  </a:cubicBezTo>
                  <a:cubicBezTo>
                    <a:pt x="8339" y="6773"/>
                    <a:pt x="9887" y="6009"/>
                    <a:pt x="10474" y="4637"/>
                  </a:cubicBezTo>
                  <a:cubicBezTo>
                    <a:pt x="11175" y="3036"/>
                    <a:pt x="10608" y="1601"/>
                    <a:pt x="9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5"/>
            <p:cNvSpPr/>
            <p:nvPr/>
          </p:nvSpPr>
          <p:spPr>
            <a:xfrm>
              <a:off x="2607445" y="2248989"/>
              <a:ext cx="151595" cy="33744"/>
            </a:xfrm>
            <a:custGeom>
              <a:avLst/>
              <a:gdLst/>
              <a:ahLst/>
              <a:cxnLst/>
              <a:rect l="l" t="t" r="r" b="b"/>
              <a:pathLst>
                <a:path w="10108" h="2250" extrusionOk="0">
                  <a:moveTo>
                    <a:pt x="10101" y="0"/>
                  </a:moveTo>
                  <a:cubicBezTo>
                    <a:pt x="10037" y="0"/>
                    <a:pt x="9574" y="389"/>
                    <a:pt x="8773" y="870"/>
                  </a:cubicBezTo>
                  <a:cubicBezTo>
                    <a:pt x="7448" y="1641"/>
                    <a:pt x="5970" y="2037"/>
                    <a:pt x="4486" y="2037"/>
                  </a:cubicBezTo>
                  <a:cubicBezTo>
                    <a:pt x="3467" y="2037"/>
                    <a:pt x="2446" y="1850"/>
                    <a:pt x="1468" y="1470"/>
                  </a:cubicBezTo>
                  <a:cubicBezTo>
                    <a:pt x="577" y="1152"/>
                    <a:pt x="81" y="834"/>
                    <a:pt x="8" y="834"/>
                  </a:cubicBezTo>
                  <a:cubicBezTo>
                    <a:pt x="4" y="834"/>
                    <a:pt x="2" y="835"/>
                    <a:pt x="0" y="836"/>
                  </a:cubicBezTo>
                  <a:cubicBezTo>
                    <a:pt x="100" y="936"/>
                    <a:pt x="234" y="1036"/>
                    <a:pt x="367" y="1103"/>
                  </a:cubicBezTo>
                  <a:cubicBezTo>
                    <a:pt x="667" y="1303"/>
                    <a:pt x="1034" y="1470"/>
                    <a:pt x="1401" y="1637"/>
                  </a:cubicBezTo>
                  <a:cubicBezTo>
                    <a:pt x="2399" y="2047"/>
                    <a:pt x="3454" y="2250"/>
                    <a:pt x="4504" y="2250"/>
                  </a:cubicBezTo>
                  <a:cubicBezTo>
                    <a:pt x="6016" y="2250"/>
                    <a:pt x="7521" y="1830"/>
                    <a:pt x="8840" y="1003"/>
                  </a:cubicBezTo>
                  <a:cubicBezTo>
                    <a:pt x="9173" y="803"/>
                    <a:pt x="9507" y="569"/>
                    <a:pt x="9807" y="302"/>
                  </a:cubicBezTo>
                  <a:cubicBezTo>
                    <a:pt x="9907" y="202"/>
                    <a:pt x="10007" y="102"/>
                    <a:pt x="10107" y="2"/>
                  </a:cubicBezTo>
                  <a:cubicBezTo>
                    <a:pt x="10106" y="1"/>
                    <a:pt x="10104" y="0"/>
                    <a:pt x="10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5"/>
            <p:cNvSpPr/>
            <p:nvPr/>
          </p:nvSpPr>
          <p:spPr>
            <a:xfrm>
              <a:off x="2572429" y="2141963"/>
              <a:ext cx="158089" cy="105837"/>
            </a:xfrm>
            <a:custGeom>
              <a:avLst/>
              <a:gdLst/>
              <a:ahLst/>
              <a:cxnLst/>
              <a:rect l="l" t="t" r="r" b="b"/>
              <a:pathLst>
                <a:path w="10541" h="7057" extrusionOk="0">
                  <a:moveTo>
                    <a:pt x="9507" y="1"/>
                  </a:moveTo>
                  <a:lnTo>
                    <a:pt x="9507" y="1"/>
                  </a:lnTo>
                  <a:cubicBezTo>
                    <a:pt x="9508" y="4"/>
                    <a:pt x="9641" y="270"/>
                    <a:pt x="9774" y="701"/>
                  </a:cubicBezTo>
                  <a:cubicBezTo>
                    <a:pt x="10007" y="1302"/>
                    <a:pt x="10174" y="1936"/>
                    <a:pt x="10241" y="2603"/>
                  </a:cubicBezTo>
                  <a:cubicBezTo>
                    <a:pt x="10341" y="3570"/>
                    <a:pt x="10141" y="4537"/>
                    <a:pt x="9607" y="5371"/>
                  </a:cubicBezTo>
                  <a:cubicBezTo>
                    <a:pt x="9307" y="5838"/>
                    <a:pt x="8873" y="6239"/>
                    <a:pt x="8406" y="6505"/>
                  </a:cubicBezTo>
                  <a:cubicBezTo>
                    <a:pt x="7967" y="6712"/>
                    <a:pt x="7507" y="6839"/>
                    <a:pt x="7043" y="6839"/>
                  </a:cubicBezTo>
                  <a:cubicBezTo>
                    <a:pt x="6908" y="6839"/>
                    <a:pt x="6773" y="6828"/>
                    <a:pt x="6638" y="6806"/>
                  </a:cubicBezTo>
                  <a:cubicBezTo>
                    <a:pt x="6038" y="6739"/>
                    <a:pt x="5437" y="6606"/>
                    <a:pt x="4870" y="6339"/>
                  </a:cubicBezTo>
                  <a:cubicBezTo>
                    <a:pt x="4336" y="6105"/>
                    <a:pt x="3836" y="5838"/>
                    <a:pt x="3369" y="5505"/>
                  </a:cubicBezTo>
                  <a:cubicBezTo>
                    <a:pt x="2569" y="4971"/>
                    <a:pt x="1868" y="4271"/>
                    <a:pt x="1301" y="3503"/>
                  </a:cubicBezTo>
                  <a:cubicBezTo>
                    <a:pt x="767" y="2769"/>
                    <a:pt x="334" y="1969"/>
                    <a:pt x="0" y="1135"/>
                  </a:cubicBezTo>
                  <a:lnTo>
                    <a:pt x="0" y="1135"/>
                  </a:lnTo>
                  <a:cubicBezTo>
                    <a:pt x="0" y="1202"/>
                    <a:pt x="0" y="1268"/>
                    <a:pt x="33" y="1335"/>
                  </a:cubicBezTo>
                  <a:cubicBezTo>
                    <a:pt x="67" y="1502"/>
                    <a:pt x="133" y="1669"/>
                    <a:pt x="200" y="1835"/>
                  </a:cubicBezTo>
                  <a:cubicBezTo>
                    <a:pt x="434" y="2469"/>
                    <a:pt x="767" y="3036"/>
                    <a:pt x="1168" y="3603"/>
                  </a:cubicBezTo>
                  <a:cubicBezTo>
                    <a:pt x="1735" y="4404"/>
                    <a:pt x="2468" y="5104"/>
                    <a:pt x="3269" y="5672"/>
                  </a:cubicBezTo>
                  <a:cubicBezTo>
                    <a:pt x="3736" y="6005"/>
                    <a:pt x="4270" y="6305"/>
                    <a:pt x="4803" y="6539"/>
                  </a:cubicBezTo>
                  <a:cubicBezTo>
                    <a:pt x="5371" y="6806"/>
                    <a:pt x="6004" y="6972"/>
                    <a:pt x="6638" y="7039"/>
                  </a:cubicBezTo>
                  <a:cubicBezTo>
                    <a:pt x="6745" y="7050"/>
                    <a:pt x="6853" y="7056"/>
                    <a:pt x="6962" y="7056"/>
                  </a:cubicBezTo>
                  <a:cubicBezTo>
                    <a:pt x="7495" y="7056"/>
                    <a:pt x="8035" y="6922"/>
                    <a:pt x="8506" y="6672"/>
                  </a:cubicBezTo>
                  <a:cubicBezTo>
                    <a:pt x="9040" y="6405"/>
                    <a:pt x="9473" y="5972"/>
                    <a:pt x="9807" y="5471"/>
                  </a:cubicBezTo>
                  <a:cubicBezTo>
                    <a:pt x="10307" y="4604"/>
                    <a:pt x="10541" y="3570"/>
                    <a:pt x="10407" y="2569"/>
                  </a:cubicBezTo>
                  <a:cubicBezTo>
                    <a:pt x="10307" y="1902"/>
                    <a:pt x="10141" y="1268"/>
                    <a:pt x="9840" y="668"/>
                  </a:cubicBezTo>
                  <a:cubicBezTo>
                    <a:pt x="9774" y="434"/>
                    <a:pt x="9674" y="268"/>
                    <a:pt x="9607" y="168"/>
                  </a:cubicBezTo>
                  <a:cubicBezTo>
                    <a:pt x="9574" y="101"/>
                    <a:pt x="9540" y="68"/>
                    <a:pt x="9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5"/>
            <p:cNvSpPr/>
            <p:nvPr/>
          </p:nvSpPr>
          <p:spPr>
            <a:xfrm>
              <a:off x="2480383" y="2759500"/>
              <a:ext cx="375717" cy="24281"/>
            </a:xfrm>
            <a:custGeom>
              <a:avLst/>
              <a:gdLst/>
              <a:ahLst/>
              <a:cxnLst/>
              <a:rect l="l" t="t" r="r" b="b"/>
              <a:pathLst>
                <a:path w="25052" h="1619" extrusionOk="0">
                  <a:moveTo>
                    <a:pt x="19182" y="0"/>
                  </a:moveTo>
                  <a:cubicBezTo>
                    <a:pt x="17235" y="0"/>
                    <a:pt x="14939" y="42"/>
                    <a:pt x="12476" y="184"/>
                  </a:cubicBezTo>
                  <a:cubicBezTo>
                    <a:pt x="9007" y="351"/>
                    <a:pt x="5905" y="717"/>
                    <a:pt x="3636" y="1018"/>
                  </a:cubicBezTo>
                  <a:cubicBezTo>
                    <a:pt x="2502" y="1184"/>
                    <a:pt x="1601" y="1318"/>
                    <a:pt x="968" y="1418"/>
                  </a:cubicBezTo>
                  <a:lnTo>
                    <a:pt x="267" y="1551"/>
                  </a:lnTo>
                  <a:cubicBezTo>
                    <a:pt x="167" y="1551"/>
                    <a:pt x="67" y="1585"/>
                    <a:pt x="0" y="1618"/>
                  </a:cubicBezTo>
                  <a:lnTo>
                    <a:pt x="267" y="1618"/>
                  </a:lnTo>
                  <a:lnTo>
                    <a:pt x="1001" y="1518"/>
                  </a:lnTo>
                  <a:lnTo>
                    <a:pt x="3670" y="1184"/>
                  </a:lnTo>
                  <a:cubicBezTo>
                    <a:pt x="5905" y="918"/>
                    <a:pt x="9040" y="617"/>
                    <a:pt x="12509" y="417"/>
                  </a:cubicBezTo>
                  <a:cubicBezTo>
                    <a:pt x="15945" y="217"/>
                    <a:pt x="19081" y="184"/>
                    <a:pt x="21349" y="184"/>
                  </a:cubicBezTo>
                  <a:lnTo>
                    <a:pt x="24051" y="217"/>
                  </a:lnTo>
                  <a:lnTo>
                    <a:pt x="24785" y="217"/>
                  </a:lnTo>
                  <a:cubicBezTo>
                    <a:pt x="24835" y="234"/>
                    <a:pt x="24876" y="242"/>
                    <a:pt x="24918" y="242"/>
                  </a:cubicBezTo>
                  <a:cubicBezTo>
                    <a:pt x="24960" y="242"/>
                    <a:pt x="25002" y="234"/>
                    <a:pt x="25052" y="217"/>
                  </a:cubicBezTo>
                  <a:cubicBezTo>
                    <a:pt x="24951" y="184"/>
                    <a:pt x="24885" y="184"/>
                    <a:pt x="24785" y="184"/>
                  </a:cubicBezTo>
                  <a:lnTo>
                    <a:pt x="24051" y="117"/>
                  </a:lnTo>
                  <a:cubicBezTo>
                    <a:pt x="23417" y="84"/>
                    <a:pt x="22516" y="50"/>
                    <a:pt x="21382" y="17"/>
                  </a:cubicBezTo>
                  <a:cubicBezTo>
                    <a:pt x="20715" y="7"/>
                    <a:pt x="19978" y="0"/>
                    <a:pt x="19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5"/>
            <p:cNvSpPr/>
            <p:nvPr/>
          </p:nvSpPr>
          <p:spPr>
            <a:xfrm>
              <a:off x="2352826" y="2241506"/>
              <a:ext cx="104068" cy="174121"/>
            </a:xfrm>
            <a:custGeom>
              <a:avLst/>
              <a:gdLst/>
              <a:ahLst/>
              <a:cxnLst/>
              <a:rect l="l" t="t" r="r" b="b"/>
              <a:pathLst>
                <a:path w="6939" h="11610" extrusionOk="0">
                  <a:moveTo>
                    <a:pt x="6939" y="1"/>
                  </a:moveTo>
                  <a:cubicBezTo>
                    <a:pt x="6805" y="134"/>
                    <a:pt x="6705" y="268"/>
                    <a:pt x="6605" y="435"/>
                  </a:cubicBezTo>
                  <a:cubicBezTo>
                    <a:pt x="6371" y="701"/>
                    <a:pt x="6105" y="1102"/>
                    <a:pt x="5738" y="1602"/>
                  </a:cubicBezTo>
                  <a:cubicBezTo>
                    <a:pt x="5037" y="2603"/>
                    <a:pt x="4103" y="4004"/>
                    <a:pt x="3136" y="5605"/>
                  </a:cubicBezTo>
                  <a:cubicBezTo>
                    <a:pt x="2168" y="7206"/>
                    <a:pt x="1368" y="8707"/>
                    <a:pt x="801" y="9808"/>
                  </a:cubicBezTo>
                  <a:cubicBezTo>
                    <a:pt x="534" y="10342"/>
                    <a:pt x="334" y="10809"/>
                    <a:pt x="200" y="11109"/>
                  </a:cubicBezTo>
                  <a:cubicBezTo>
                    <a:pt x="100" y="11276"/>
                    <a:pt x="34" y="11442"/>
                    <a:pt x="0" y="11609"/>
                  </a:cubicBezTo>
                  <a:cubicBezTo>
                    <a:pt x="100" y="11476"/>
                    <a:pt x="200" y="11309"/>
                    <a:pt x="267" y="11142"/>
                  </a:cubicBezTo>
                  <a:lnTo>
                    <a:pt x="934" y="9875"/>
                  </a:lnTo>
                  <a:cubicBezTo>
                    <a:pt x="1535" y="8807"/>
                    <a:pt x="2369" y="7306"/>
                    <a:pt x="3303" y="5705"/>
                  </a:cubicBezTo>
                  <a:cubicBezTo>
                    <a:pt x="4270" y="4104"/>
                    <a:pt x="5204" y="2703"/>
                    <a:pt x="5871" y="1669"/>
                  </a:cubicBezTo>
                  <a:cubicBezTo>
                    <a:pt x="6171" y="1202"/>
                    <a:pt x="6438" y="768"/>
                    <a:pt x="6672" y="468"/>
                  </a:cubicBezTo>
                  <a:cubicBezTo>
                    <a:pt x="6772" y="301"/>
                    <a:pt x="6872" y="168"/>
                    <a:pt x="693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5"/>
            <p:cNvSpPr/>
            <p:nvPr/>
          </p:nvSpPr>
          <p:spPr>
            <a:xfrm>
              <a:off x="3105167" y="1950373"/>
              <a:ext cx="98069" cy="69063"/>
            </a:xfrm>
            <a:custGeom>
              <a:avLst/>
              <a:gdLst/>
              <a:ahLst/>
              <a:cxnLst/>
              <a:rect l="l" t="t" r="r" b="b"/>
              <a:pathLst>
                <a:path w="6539" h="4605" extrusionOk="0">
                  <a:moveTo>
                    <a:pt x="0" y="1"/>
                  </a:moveTo>
                  <a:cubicBezTo>
                    <a:pt x="267" y="268"/>
                    <a:pt x="567" y="535"/>
                    <a:pt x="901" y="768"/>
                  </a:cubicBezTo>
                  <a:cubicBezTo>
                    <a:pt x="1468" y="1168"/>
                    <a:pt x="2269" y="1802"/>
                    <a:pt x="3169" y="2436"/>
                  </a:cubicBezTo>
                  <a:cubicBezTo>
                    <a:pt x="4070" y="3070"/>
                    <a:pt x="4904" y="3604"/>
                    <a:pt x="5504" y="4004"/>
                  </a:cubicBezTo>
                  <a:cubicBezTo>
                    <a:pt x="5838" y="4237"/>
                    <a:pt x="6171" y="4438"/>
                    <a:pt x="6538" y="4604"/>
                  </a:cubicBezTo>
                  <a:cubicBezTo>
                    <a:pt x="6238" y="4337"/>
                    <a:pt x="5938" y="4104"/>
                    <a:pt x="5604" y="3904"/>
                  </a:cubicBezTo>
                  <a:lnTo>
                    <a:pt x="3303" y="2269"/>
                  </a:lnTo>
                  <a:cubicBezTo>
                    <a:pt x="2402" y="1635"/>
                    <a:pt x="1635" y="1102"/>
                    <a:pt x="968" y="635"/>
                  </a:cubicBezTo>
                  <a:cubicBezTo>
                    <a:pt x="668" y="401"/>
                    <a:pt x="334" y="2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5"/>
            <p:cNvSpPr/>
            <p:nvPr/>
          </p:nvSpPr>
          <p:spPr>
            <a:xfrm>
              <a:off x="2425362" y="2240937"/>
              <a:ext cx="126579" cy="54126"/>
            </a:xfrm>
            <a:custGeom>
              <a:avLst/>
              <a:gdLst/>
              <a:ahLst/>
              <a:cxnLst/>
              <a:rect l="l" t="t" r="r" b="b"/>
              <a:pathLst>
                <a:path w="8440" h="3609" extrusionOk="0">
                  <a:moveTo>
                    <a:pt x="8414" y="0"/>
                  </a:moveTo>
                  <a:cubicBezTo>
                    <a:pt x="8298" y="0"/>
                    <a:pt x="7819" y="123"/>
                    <a:pt x="7072" y="272"/>
                  </a:cubicBezTo>
                  <a:cubicBezTo>
                    <a:pt x="6238" y="439"/>
                    <a:pt x="5070" y="573"/>
                    <a:pt x="3769" y="906"/>
                  </a:cubicBezTo>
                  <a:cubicBezTo>
                    <a:pt x="2669" y="1173"/>
                    <a:pt x="1635" y="1707"/>
                    <a:pt x="801" y="2474"/>
                  </a:cubicBezTo>
                  <a:cubicBezTo>
                    <a:pt x="567" y="2707"/>
                    <a:pt x="334" y="2974"/>
                    <a:pt x="167" y="3275"/>
                  </a:cubicBezTo>
                  <a:cubicBezTo>
                    <a:pt x="100" y="3375"/>
                    <a:pt x="33" y="3508"/>
                    <a:pt x="0" y="3608"/>
                  </a:cubicBezTo>
                  <a:cubicBezTo>
                    <a:pt x="267" y="3241"/>
                    <a:pt x="600" y="2908"/>
                    <a:pt x="901" y="2574"/>
                  </a:cubicBezTo>
                  <a:cubicBezTo>
                    <a:pt x="1768" y="1874"/>
                    <a:pt x="2769" y="1373"/>
                    <a:pt x="3836" y="1106"/>
                  </a:cubicBezTo>
                  <a:cubicBezTo>
                    <a:pt x="5104" y="806"/>
                    <a:pt x="6271" y="639"/>
                    <a:pt x="7105" y="439"/>
                  </a:cubicBezTo>
                  <a:cubicBezTo>
                    <a:pt x="7505" y="339"/>
                    <a:pt x="7872" y="239"/>
                    <a:pt x="8072" y="172"/>
                  </a:cubicBezTo>
                  <a:cubicBezTo>
                    <a:pt x="8206" y="139"/>
                    <a:pt x="8306" y="72"/>
                    <a:pt x="8439" y="6"/>
                  </a:cubicBezTo>
                  <a:cubicBezTo>
                    <a:pt x="8436" y="2"/>
                    <a:pt x="8427" y="0"/>
                    <a:pt x="8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5"/>
            <p:cNvSpPr/>
            <p:nvPr/>
          </p:nvSpPr>
          <p:spPr>
            <a:xfrm>
              <a:off x="2447871" y="2218008"/>
              <a:ext cx="102568" cy="36024"/>
            </a:xfrm>
            <a:custGeom>
              <a:avLst/>
              <a:gdLst/>
              <a:ahLst/>
              <a:cxnLst/>
              <a:rect l="l" t="t" r="r" b="b"/>
              <a:pathLst>
                <a:path w="6839" h="2402" extrusionOk="0">
                  <a:moveTo>
                    <a:pt x="6838" y="0"/>
                  </a:moveTo>
                  <a:lnTo>
                    <a:pt x="6838" y="0"/>
                  </a:lnTo>
                  <a:cubicBezTo>
                    <a:pt x="6471" y="33"/>
                    <a:pt x="6138" y="100"/>
                    <a:pt x="5804" y="234"/>
                  </a:cubicBezTo>
                  <a:cubicBezTo>
                    <a:pt x="5170" y="400"/>
                    <a:pt x="4303" y="667"/>
                    <a:pt x="3369" y="1001"/>
                  </a:cubicBezTo>
                  <a:cubicBezTo>
                    <a:pt x="2402" y="1334"/>
                    <a:pt x="1568" y="1668"/>
                    <a:pt x="967" y="1935"/>
                  </a:cubicBezTo>
                  <a:cubicBezTo>
                    <a:pt x="634" y="2068"/>
                    <a:pt x="300" y="2202"/>
                    <a:pt x="0" y="2402"/>
                  </a:cubicBezTo>
                  <a:cubicBezTo>
                    <a:pt x="334" y="2335"/>
                    <a:pt x="667" y="2202"/>
                    <a:pt x="1001" y="2068"/>
                  </a:cubicBezTo>
                  <a:lnTo>
                    <a:pt x="3403" y="1201"/>
                  </a:lnTo>
                  <a:lnTo>
                    <a:pt x="5838" y="367"/>
                  </a:lnTo>
                  <a:cubicBezTo>
                    <a:pt x="6171" y="267"/>
                    <a:pt x="6505" y="134"/>
                    <a:pt x="6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5"/>
            <p:cNvSpPr/>
            <p:nvPr/>
          </p:nvSpPr>
          <p:spPr>
            <a:xfrm>
              <a:off x="2561422" y="2181912"/>
              <a:ext cx="18027" cy="82126"/>
            </a:xfrm>
            <a:custGeom>
              <a:avLst/>
              <a:gdLst/>
              <a:ahLst/>
              <a:cxnLst/>
              <a:rect l="l" t="t" r="r" b="b"/>
              <a:pathLst>
                <a:path w="1202" h="5476" extrusionOk="0">
                  <a:moveTo>
                    <a:pt x="1192" y="1"/>
                  </a:moveTo>
                  <a:cubicBezTo>
                    <a:pt x="1137" y="1"/>
                    <a:pt x="835" y="147"/>
                    <a:pt x="534" y="539"/>
                  </a:cubicBezTo>
                  <a:cubicBezTo>
                    <a:pt x="167" y="1140"/>
                    <a:pt x="0" y="1873"/>
                    <a:pt x="34" y="2574"/>
                  </a:cubicBezTo>
                  <a:cubicBezTo>
                    <a:pt x="0" y="3274"/>
                    <a:pt x="34" y="3975"/>
                    <a:pt x="167" y="4642"/>
                  </a:cubicBezTo>
                  <a:cubicBezTo>
                    <a:pt x="167" y="4942"/>
                    <a:pt x="234" y="5209"/>
                    <a:pt x="367" y="5476"/>
                  </a:cubicBezTo>
                  <a:cubicBezTo>
                    <a:pt x="400" y="5476"/>
                    <a:pt x="200" y="4175"/>
                    <a:pt x="234" y="2574"/>
                  </a:cubicBezTo>
                  <a:cubicBezTo>
                    <a:pt x="200" y="1907"/>
                    <a:pt x="367" y="1240"/>
                    <a:pt x="667" y="639"/>
                  </a:cubicBezTo>
                  <a:cubicBezTo>
                    <a:pt x="834" y="406"/>
                    <a:pt x="1001" y="206"/>
                    <a:pt x="1201" y="5"/>
                  </a:cubicBezTo>
                  <a:cubicBezTo>
                    <a:pt x="1201" y="2"/>
                    <a:pt x="1198" y="1"/>
                    <a:pt x="1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5"/>
            <p:cNvSpPr/>
            <p:nvPr/>
          </p:nvSpPr>
          <p:spPr>
            <a:xfrm>
              <a:off x="2576418" y="2198993"/>
              <a:ext cx="15027" cy="45037"/>
            </a:xfrm>
            <a:custGeom>
              <a:avLst/>
              <a:gdLst/>
              <a:ahLst/>
              <a:cxnLst/>
              <a:rect l="l" t="t" r="r" b="b"/>
              <a:pathLst>
                <a:path w="1002" h="3003" extrusionOk="0">
                  <a:moveTo>
                    <a:pt x="1002" y="1"/>
                  </a:moveTo>
                  <a:cubicBezTo>
                    <a:pt x="1002" y="1"/>
                    <a:pt x="835" y="101"/>
                    <a:pt x="635" y="334"/>
                  </a:cubicBezTo>
                  <a:cubicBezTo>
                    <a:pt x="134" y="968"/>
                    <a:pt x="1" y="1835"/>
                    <a:pt x="301" y="2602"/>
                  </a:cubicBezTo>
                  <a:cubicBezTo>
                    <a:pt x="435" y="2869"/>
                    <a:pt x="535" y="3003"/>
                    <a:pt x="568" y="3003"/>
                  </a:cubicBezTo>
                  <a:cubicBezTo>
                    <a:pt x="401" y="2502"/>
                    <a:pt x="368" y="1969"/>
                    <a:pt x="401" y="1435"/>
                  </a:cubicBezTo>
                  <a:cubicBezTo>
                    <a:pt x="501" y="935"/>
                    <a:pt x="735" y="434"/>
                    <a:pt x="10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5"/>
            <p:cNvSpPr/>
            <p:nvPr/>
          </p:nvSpPr>
          <p:spPr>
            <a:xfrm>
              <a:off x="2574424" y="2249019"/>
              <a:ext cx="9523" cy="43028"/>
            </a:xfrm>
            <a:custGeom>
              <a:avLst/>
              <a:gdLst/>
              <a:ahLst/>
              <a:cxnLst/>
              <a:rect l="l" t="t" r="r" b="b"/>
              <a:pathLst>
                <a:path w="635" h="2869" extrusionOk="0">
                  <a:moveTo>
                    <a:pt x="467" y="0"/>
                  </a:moveTo>
                  <a:lnTo>
                    <a:pt x="467" y="0"/>
                  </a:lnTo>
                  <a:cubicBezTo>
                    <a:pt x="0" y="901"/>
                    <a:pt x="34" y="2002"/>
                    <a:pt x="568" y="2869"/>
                  </a:cubicBezTo>
                  <a:cubicBezTo>
                    <a:pt x="634" y="2836"/>
                    <a:pt x="401" y="2235"/>
                    <a:pt x="367" y="1435"/>
                  </a:cubicBezTo>
                  <a:cubicBezTo>
                    <a:pt x="334" y="634"/>
                    <a:pt x="501" y="34"/>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5"/>
            <p:cNvSpPr/>
            <p:nvPr/>
          </p:nvSpPr>
          <p:spPr>
            <a:xfrm>
              <a:off x="2783020" y="2207615"/>
              <a:ext cx="55041" cy="6629"/>
            </a:xfrm>
            <a:custGeom>
              <a:avLst/>
              <a:gdLst/>
              <a:ahLst/>
              <a:cxnLst/>
              <a:rect l="l" t="t" r="r" b="b"/>
              <a:pathLst>
                <a:path w="3670" h="442" extrusionOk="0">
                  <a:moveTo>
                    <a:pt x="2291" y="1"/>
                  </a:moveTo>
                  <a:cubicBezTo>
                    <a:pt x="2137" y="1"/>
                    <a:pt x="1985" y="9"/>
                    <a:pt x="1835" y="26"/>
                  </a:cubicBezTo>
                  <a:cubicBezTo>
                    <a:pt x="1201" y="26"/>
                    <a:pt x="567" y="159"/>
                    <a:pt x="0" y="426"/>
                  </a:cubicBezTo>
                  <a:cubicBezTo>
                    <a:pt x="0" y="437"/>
                    <a:pt x="22" y="442"/>
                    <a:pt x="63" y="442"/>
                  </a:cubicBezTo>
                  <a:cubicBezTo>
                    <a:pt x="274" y="442"/>
                    <a:pt x="996" y="315"/>
                    <a:pt x="1835" y="259"/>
                  </a:cubicBezTo>
                  <a:cubicBezTo>
                    <a:pt x="2112" y="241"/>
                    <a:pt x="2375" y="235"/>
                    <a:pt x="2613" y="235"/>
                  </a:cubicBezTo>
                  <a:cubicBezTo>
                    <a:pt x="2996" y="235"/>
                    <a:pt x="3309" y="250"/>
                    <a:pt x="3493" y="250"/>
                  </a:cubicBezTo>
                  <a:cubicBezTo>
                    <a:pt x="3606" y="250"/>
                    <a:pt x="3670" y="245"/>
                    <a:pt x="3670" y="226"/>
                  </a:cubicBezTo>
                  <a:cubicBezTo>
                    <a:pt x="3219" y="76"/>
                    <a:pt x="2750" y="1"/>
                    <a:pt x="2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5"/>
            <p:cNvSpPr/>
            <p:nvPr/>
          </p:nvSpPr>
          <p:spPr>
            <a:xfrm>
              <a:off x="2768009" y="2191300"/>
              <a:ext cx="59045" cy="7394"/>
            </a:xfrm>
            <a:custGeom>
              <a:avLst/>
              <a:gdLst/>
              <a:ahLst/>
              <a:cxnLst/>
              <a:rect l="l" t="t" r="r" b="b"/>
              <a:pathLst>
                <a:path w="3937" h="493" extrusionOk="0">
                  <a:moveTo>
                    <a:pt x="2562" y="1"/>
                  </a:moveTo>
                  <a:cubicBezTo>
                    <a:pt x="2352" y="1"/>
                    <a:pt x="2142" y="16"/>
                    <a:pt x="1935" y="47"/>
                  </a:cubicBezTo>
                  <a:cubicBezTo>
                    <a:pt x="1268" y="47"/>
                    <a:pt x="634" y="180"/>
                    <a:pt x="1" y="480"/>
                  </a:cubicBezTo>
                  <a:cubicBezTo>
                    <a:pt x="5" y="488"/>
                    <a:pt x="21" y="492"/>
                    <a:pt x="48" y="492"/>
                  </a:cubicBezTo>
                  <a:cubicBezTo>
                    <a:pt x="243" y="492"/>
                    <a:pt x="1003" y="305"/>
                    <a:pt x="1969" y="247"/>
                  </a:cubicBezTo>
                  <a:cubicBezTo>
                    <a:pt x="2264" y="228"/>
                    <a:pt x="2546" y="223"/>
                    <a:pt x="2800" y="223"/>
                  </a:cubicBezTo>
                  <a:cubicBezTo>
                    <a:pt x="3211" y="223"/>
                    <a:pt x="3548" y="237"/>
                    <a:pt x="3746" y="237"/>
                  </a:cubicBezTo>
                  <a:cubicBezTo>
                    <a:pt x="3868" y="237"/>
                    <a:pt x="3937" y="232"/>
                    <a:pt x="3937" y="213"/>
                  </a:cubicBezTo>
                  <a:cubicBezTo>
                    <a:pt x="3499" y="75"/>
                    <a:pt x="3030" y="1"/>
                    <a:pt x="2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5"/>
            <p:cNvSpPr/>
            <p:nvPr/>
          </p:nvSpPr>
          <p:spPr>
            <a:xfrm>
              <a:off x="2839541" y="2185316"/>
              <a:ext cx="27535" cy="24701"/>
            </a:xfrm>
            <a:custGeom>
              <a:avLst/>
              <a:gdLst/>
              <a:ahLst/>
              <a:cxnLst/>
              <a:rect l="l" t="t" r="r" b="b"/>
              <a:pathLst>
                <a:path w="1836" h="1647" extrusionOk="0">
                  <a:moveTo>
                    <a:pt x="1233" y="0"/>
                  </a:moveTo>
                  <a:cubicBezTo>
                    <a:pt x="569" y="0"/>
                    <a:pt x="1" y="536"/>
                    <a:pt x="1" y="1213"/>
                  </a:cubicBezTo>
                  <a:cubicBezTo>
                    <a:pt x="1" y="1513"/>
                    <a:pt x="67" y="1646"/>
                    <a:pt x="101" y="1646"/>
                  </a:cubicBezTo>
                  <a:cubicBezTo>
                    <a:pt x="134" y="1646"/>
                    <a:pt x="101" y="1480"/>
                    <a:pt x="134" y="1246"/>
                  </a:cubicBezTo>
                  <a:cubicBezTo>
                    <a:pt x="234" y="612"/>
                    <a:pt x="768" y="179"/>
                    <a:pt x="1402" y="179"/>
                  </a:cubicBezTo>
                  <a:cubicBezTo>
                    <a:pt x="1557" y="179"/>
                    <a:pt x="1683" y="193"/>
                    <a:pt x="1750" y="193"/>
                  </a:cubicBezTo>
                  <a:cubicBezTo>
                    <a:pt x="1784" y="193"/>
                    <a:pt x="1802" y="190"/>
                    <a:pt x="1802" y="179"/>
                  </a:cubicBezTo>
                  <a:cubicBezTo>
                    <a:pt x="1835" y="145"/>
                    <a:pt x="1669" y="45"/>
                    <a:pt x="1402" y="12"/>
                  </a:cubicBezTo>
                  <a:cubicBezTo>
                    <a:pt x="1345" y="4"/>
                    <a:pt x="1289" y="0"/>
                    <a:pt x="1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5"/>
            <p:cNvSpPr/>
            <p:nvPr/>
          </p:nvSpPr>
          <p:spPr>
            <a:xfrm>
              <a:off x="2829118" y="2170410"/>
              <a:ext cx="33459" cy="19662"/>
            </a:xfrm>
            <a:custGeom>
              <a:avLst/>
              <a:gdLst/>
              <a:ahLst/>
              <a:cxnLst/>
              <a:rect l="l" t="t" r="r" b="b"/>
              <a:pathLst>
                <a:path w="2231" h="1311" extrusionOk="0">
                  <a:moveTo>
                    <a:pt x="1322" y="1"/>
                  </a:moveTo>
                  <a:cubicBezTo>
                    <a:pt x="1130" y="1"/>
                    <a:pt x="941" y="34"/>
                    <a:pt x="762" y="105"/>
                  </a:cubicBezTo>
                  <a:cubicBezTo>
                    <a:pt x="396" y="239"/>
                    <a:pt x="129" y="539"/>
                    <a:pt x="62" y="906"/>
                  </a:cubicBezTo>
                  <a:cubicBezTo>
                    <a:pt x="1" y="1150"/>
                    <a:pt x="80" y="1310"/>
                    <a:pt x="119" y="1310"/>
                  </a:cubicBezTo>
                  <a:cubicBezTo>
                    <a:pt x="123" y="1310"/>
                    <a:pt x="126" y="1309"/>
                    <a:pt x="129" y="1306"/>
                  </a:cubicBezTo>
                  <a:cubicBezTo>
                    <a:pt x="162" y="1306"/>
                    <a:pt x="129" y="1139"/>
                    <a:pt x="195" y="906"/>
                  </a:cubicBezTo>
                  <a:cubicBezTo>
                    <a:pt x="295" y="606"/>
                    <a:pt x="529" y="372"/>
                    <a:pt x="829" y="272"/>
                  </a:cubicBezTo>
                  <a:cubicBezTo>
                    <a:pt x="1054" y="197"/>
                    <a:pt x="1298" y="159"/>
                    <a:pt x="1547" y="159"/>
                  </a:cubicBezTo>
                  <a:cubicBezTo>
                    <a:pt x="1630" y="159"/>
                    <a:pt x="1713" y="164"/>
                    <a:pt x="1797" y="172"/>
                  </a:cubicBezTo>
                  <a:cubicBezTo>
                    <a:pt x="1952" y="172"/>
                    <a:pt x="2078" y="187"/>
                    <a:pt x="2145" y="187"/>
                  </a:cubicBezTo>
                  <a:cubicBezTo>
                    <a:pt x="2178" y="187"/>
                    <a:pt x="2197" y="183"/>
                    <a:pt x="2197" y="172"/>
                  </a:cubicBezTo>
                  <a:cubicBezTo>
                    <a:pt x="2230" y="172"/>
                    <a:pt x="2063" y="105"/>
                    <a:pt x="1830" y="72"/>
                  </a:cubicBezTo>
                  <a:cubicBezTo>
                    <a:pt x="1660" y="25"/>
                    <a:pt x="1489" y="1"/>
                    <a:pt x="1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5"/>
            <p:cNvSpPr/>
            <p:nvPr/>
          </p:nvSpPr>
          <p:spPr>
            <a:xfrm>
              <a:off x="2871062" y="1956386"/>
              <a:ext cx="246139" cy="228637"/>
            </a:xfrm>
            <a:custGeom>
              <a:avLst/>
              <a:gdLst/>
              <a:ahLst/>
              <a:cxnLst/>
              <a:rect l="l" t="t" r="r" b="b"/>
              <a:pathLst>
                <a:path w="16412" h="15245" extrusionOk="0">
                  <a:moveTo>
                    <a:pt x="16412" y="0"/>
                  </a:moveTo>
                  <a:lnTo>
                    <a:pt x="16412" y="0"/>
                  </a:lnTo>
                  <a:cubicBezTo>
                    <a:pt x="16345" y="34"/>
                    <a:pt x="16279" y="100"/>
                    <a:pt x="16245" y="167"/>
                  </a:cubicBezTo>
                  <a:cubicBezTo>
                    <a:pt x="16145" y="334"/>
                    <a:pt x="16045" y="534"/>
                    <a:pt x="15878" y="767"/>
                  </a:cubicBezTo>
                  <a:lnTo>
                    <a:pt x="14644" y="2902"/>
                  </a:lnTo>
                  <a:lnTo>
                    <a:pt x="12776" y="6071"/>
                  </a:lnTo>
                  <a:cubicBezTo>
                    <a:pt x="12076" y="7239"/>
                    <a:pt x="11408" y="8673"/>
                    <a:pt x="10074" y="9574"/>
                  </a:cubicBezTo>
                  <a:cubicBezTo>
                    <a:pt x="9440" y="10007"/>
                    <a:pt x="8773" y="10374"/>
                    <a:pt x="8073" y="10741"/>
                  </a:cubicBezTo>
                  <a:lnTo>
                    <a:pt x="6171" y="11775"/>
                  </a:lnTo>
                  <a:lnTo>
                    <a:pt x="2936" y="13543"/>
                  </a:lnTo>
                  <a:lnTo>
                    <a:pt x="767" y="14778"/>
                  </a:lnTo>
                  <a:lnTo>
                    <a:pt x="200" y="15111"/>
                  </a:lnTo>
                  <a:cubicBezTo>
                    <a:pt x="100" y="15144"/>
                    <a:pt x="34" y="15178"/>
                    <a:pt x="0" y="15245"/>
                  </a:cubicBezTo>
                  <a:lnTo>
                    <a:pt x="200" y="15144"/>
                  </a:lnTo>
                  <a:lnTo>
                    <a:pt x="801" y="14844"/>
                  </a:lnTo>
                  <a:lnTo>
                    <a:pt x="3002" y="13710"/>
                  </a:lnTo>
                  <a:lnTo>
                    <a:pt x="6271" y="11976"/>
                  </a:lnTo>
                  <a:lnTo>
                    <a:pt x="8173" y="10941"/>
                  </a:lnTo>
                  <a:cubicBezTo>
                    <a:pt x="8873" y="10575"/>
                    <a:pt x="9540" y="10174"/>
                    <a:pt x="10208" y="9741"/>
                  </a:cubicBezTo>
                  <a:cubicBezTo>
                    <a:pt x="10841" y="9307"/>
                    <a:pt x="11408" y="8707"/>
                    <a:pt x="11842" y="8039"/>
                  </a:cubicBezTo>
                  <a:cubicBezTo>
                    <a:pt x="12276" y="7439"/>
                    <a:pt x="12609" y="6772"/>
                    <a:pt x="12943" y="6171"/>
                  </a:cubicBezTo>
                  <a:cubicBezTo>
                    <a:pt x="13643" y="4971"/>
                    <a:pt x="14277" y="3870"/>
                    <a:pt x="14777" y="2969"/>
                  </a:cubicBezTo>
                  <a:cubicBezTo>
                    <a:pt x="15278" y="2068"/>
                    <a:pt x="15678" y="1335"/>
                    <a:pt x="15978" y="801"/>
                  </a:cubicBezTo>
                  <a:lnTo>
                    <a:pt x="16312" y="200"/>
                  </a:lnTo>
                  <a:cubicBezTo>
                    <a:pt x="16345" y="134"/>
                    <a:pt x="16379" y="67"/>
                    <a:pt x="16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5"/>
            <p:cNvSpPr/>
            <p:nvPr/>
          </p:nvSpPr>
          <p:spPr>
            <a:xfrm>
              <a:off x="2862560" y="2082443"/>
              <a:ext cx="151595" cy="89565"/>
            </a:xfrm>
            <a:custGeom>
              <a:avLst/>
              <a:gdLst/>
              <a:ahLst/>
              <a:cxnLst/>
              <a:rect l="l" t="t" r="r" b="b"/>
              <a:pathLst>
                <a:path w="10108" h="5972" extrusionOk="0">
                  <a:moveTo>
                    <a:pt x="10107" y="0"/>
                  </a:moveTo>
                  <a:lnTo>
                    <a:pt x="10107" y="0"/>
                  </a:lnTo>
                  <a:cubicBezTo>
                    <a:pt x="9974" y="34"/>
                    <a:pt x="9841" y="134"/>
                    <a:pt x="9707" y="200"/>
                  </a:cubicBezTo>
                  <a:lnTo>
                    <a:pt x="8640" y="868"/>
                  </a:lnTo>
                  <a:cubicBezTo>
                    <a:pt x="7739" y="1435"/>
                    <a:pt x="6505" y="2235"/>
                    <a:pt x="5104" y="3036"/>
                  </a:cubicBezTo>
                  <a:cubicBezTo>
                    <a:pt x="3703" y="3836"/>
                    <a:pt x="2435" y="4570"/>
                    <a:pt x="1501" y="5104"/>
                  </a:cubicBezTo>
                  <a:lnTo>
                    <a:pt x="400" y="5704"/>
                  </a:lnTo>
                  <a:cubicBezTo>
                    <a:pt x="267" y="5771"/>
                    <a:pt x="134" y="5871"/>
                    <a:pt x="0" y="5971"/>
                  </a:cubicBezTo>
                  <a:cubicBezTo>
                    <a:pt x="167" y="5905"/>
                    <a:pt x="300" y="5871"/>
                    <a:pt x="434" y="5771"/>
                  </a:cubicBezTo>
                  <a:cubicBezTo>
                    <a:pt x="701" y="5638"/>
                    <a:pt x="1068" y="5471"/>
                    <a:pt x="1568" y="5237"/>
                  </a:cubicBezTo>
                  <a:cubicBezTo>
                    <a:pt x="2502" y="4737"/>
                    <a:pt x="3803" y="4037"/>
                    <a:pt x="5204" y="3236"/>
                  </a:cubicBezTo>
                  <a:cubicBezTo>
                    <a:pt x="6605" y="2402"/>
                    <a:pt x="7839" y="1601"/>
                    <a:pt x="8706" y="1001"/>
                  </a:cubicBezTo>
                  <a:cubicBezTo>
                    <a:pt x="9140" y="701"/>
                    <a:pt x="9507" y="467"/>
                    <a:pt x="9740" y="267"/>
                  </a:cubicBezTo>
                  <a:cubicBezTo>
                    <a:pt x="9874" y="200"/>
                    <a:pt x="10007" y="100"/>
                    <a:pt x="10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5"/>
            <p:cNvSpPr/>
            <p:nvPr/>
          </p:nvSpPr>
          <p:spPr>
            <a:xfrm>
              <a:off x="2327317" y="2294038"/>
              <a:ext cx="97559" cy="168107"/>
            </a:xfrm>
            <a:custGeom>
              <a:avLst/>
              <a:gdLst/>
              <a:ahLst/>
              <a:cxnLst/>
              <a:rect l="l" t="t" r="r" b="b"/>
              <a:pathLst>
                <a:path w="6505" h="11209" extrusionOk="0">
                  <a:moveTo>
                    <a:pt x="6470" y="0"/>
                  </a:moveTo>
                  <a:cubicBezTo>
                    <a:pt x="6385" y="0"/>
                    <a:pt x="4925" y="2489"/>
                    <a:pt x="3169" y="5538"/>
                  </a:cubicBezTo>
                  <a:cubicBezTo>
                    <a:pt x="1401" y="8640"/>
                    <a:pt x="0" y="11175"/>
                    <a:pt x="67" y="11208"/>
                  </a:cubicBezTo>
                  <a:cubicBezTo>
                    <a:pt x="67" y="11209"/>
                    <a:pt x="67" y="11209"/>
                    <a:pt x="68" y="11209"/>
                  </a:cubicBezTo>
                  <a:cubicBezTo>
                    <a:pt x="120" y="11209"/>
                    <a:pt x="1613" y="8753"/>
                    <a:pt x="3369" y="5671"/>
                  </a:cubicBezTo>
                  <a:cubicBezTo>
                    <a:pt x="5104" y="2569"/>
                    <a:pt x="6505" y="34"/>
                    <a:pt x="6471" y="0"/>
                  </a:cubicBezTo>
                  <a:cubicBezTo>
                    <a:pt x="6471" y="0"/>
                    <a:pt x="6470" y="0"/>
                    <a:pt x="6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3224716" y="3728680"/>
              <a:ext cx="396234" cy="208135"/>
            </a:xfrm>
            <a:custGeom>
              <a:avLst/>
              <a:gdLst/>
              <a:ahLst/>
              <a:cxnLst/>
              <a:rect l="l" t="t" r="r" b="b"/>
              <a:pathLst>
                <a:path w="26420" h="13878" extrusionOk="0">
                  <a:moveTo>
                    <a:pt x="13210" y="3670"/>
                  </a:moveTo>
                  <a:cubicBezTo>
                    <a:pt x="17080" y="3670"/>
                    <a:pt x="20349" y="6506"/>
                    <a:pt x="20916" y="10308"/>
                  </a:cubicBezTo>
                  <a:lnTo>
                    <a:pt x="5505" y="10308"/>
                  </a:lnTo>
                  <a:cubicBezTo>
                    <a:pt x="6072" y="6506"/>
                    <a:pt x="9341" y="3670"/>
                    <a:pt x="13210" y="3670"/>
                  </a:cubicBezTo>
                  <a:close/>
                  <a:moveTo>
                    <a:pt x="13210" y="1"/>
                  </a:moveTo>
                  <a:cubicBezTo>
                    <a:pt x="7339" y="1"/>
                    <a:pt x="2402" y="4471"/>
                    <a:pt x="1802" y="10308"/>
                  </a:cubicBezTo>
                  <a:lnTo>
                    <a:pt x="1" y="10308"/>
                  </a:lnTo>
                  <a:lnTo>
                    <a:pt x="1" y="13877"/>
                  </a:lnTo>
                  <a:lnTo>
                    <a:pt x="26420" y="13877"/>
                  </a:lnTo>
                  <a:lnTo>
                    <a:pt x="26420" y="10308"/>
                  </a:lnTo>
                  <a:lnTo>
                    <a:pt x="24618" y="10308"/>
                  </a:lnTo>
                  <a:cubicBezTo>
                    <a:pt x="24018" y="4471"/>
                    <a:pt x="19081" y="1"/>
                    <a:pt x="13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3263241" y="3837056"/>
              <a:ext cx="21521" cy="8369"/>
            </a:xfrm>
            <a:custGeom>
              <a:avLst/>
              <a:gdLst/>
              <a:ahLst/>
              <a:cxnLst/>
              <a:rect l="l" t="t" r="r" b="b"/>
              <a:pathLst>
                <a:path w="1435" h="558" extrusionOk="0">
                  <a:moveTo>
                    <a:pt x="95" y="1"/>
                  </a:moveTo>
                  <a:cubicBezTo>
                    <a:pt x="62" y="1"/>
                    <a:pt x="41" y="5"/>
                    <a:pt x="34" y="12"/>
                  </a:cubicBezTo>
                  <a:cubicBezTo>
                    <a:pt x="0" y="79"/>
                    <a:pt x="300" y="246"/>
                    <a:pt x="701" y="379"/>
                  </a:cubicBezTo>
                  <a:cubicBezTo>
                    <a:pt x="985" y="509"/>
                    <a:pt x="1250" y="558"/>
                    <a:pt x="1370" y="558"/>
                  </a:cubicBezTo>
                  <a:cubicBezTo>
                    <a:pt x="1404" y="558"/>
                    <a:pt x="1427" y="554"/>
                    <a:pt x="1435" y="546"/>
                  </a:cubicBezTo>
                  <a:cubicBezTo>
                    <a:pt x="1435" y="479"/>
                    <a:pt x="1134" y="346"/>
                    <a:pt x="767" y="179"/>
                  </a:cubicBezTo>
                  <a:cubicBezTo>
                    <a:pt x="457" y="50"/>
                    <a:pt x="207" y="1"/>
                    <a:pt x="9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3283246" y="3798501"/>
              <a:ext cx="19032" cy="13318"/>
            </a:xfrm>
            <a:custGeom>
              <a:avLst/>
              <a:gdLst/>
              <a:ahLst/>
              <a:cxnLst/>
              <a:rect l="l" t="t" r="r" b="b"/>
              <a:pathLst>
                <a:path w="1269" h="888" extrusionOk="0">
                  <a:moveTo>
                    <a:pt x="66" y="0"/>
                  </a:moveTo>
                  <a:cubicBezTo>
                    <a:pt x="50" y="0"/>
                    <a:pt x="39" y="5"/>
                    <a:pt x="34" y="15"/>
                  </a:cubicBezTo>
                  <a:cubicBezTo>
                    <a:pt x="1" y="48"/>
                    <a:pt x="234" y="282"/>
                    <a:pt x="568" y="515"/>
                  </a:cubicBezTo>
                  <a:cubicBezTo>
                    <a:pt x="868" y="755"/>
                    <a:pt x="1113" y="887"/>
                    <a:pt x="1209" y="887"/>
                  </a:cubicBezTo>
                  <a:cubicBezTo>
                    <a:pt x="1219" y="887"/>
                    <a:pt x="1228" y="886"/>
                    <a:pt x="1235" y="882"/>
                  </a:cubicBezTo>
                  <a:cubicBezTo>
                    <a:pt x="1268" y="849"/>
                    <a:pt x="1001" y="582"/>
                    <a:pt x="701" y="348"/>
                  </a:cubicBezTo>
                  <a:cubicBezTo>
                    <a:pt x="418" y="150"/>
                    <a:pt x="159" y="0"/>
                    <a:pt x="6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a:off x="3313763" y="3766650"/>
              <a:ext cx="14023" cy="18132"/>
            </a:xfrm>
            <a:custGeom>
              <a:avLst/>
              <a:gdLst/>
              <a:ahLst/>
              <a:cxnLst/>
              <a:rect l="l" t="t" r="r" b="b"/>
              <a:pathLst>
                <a:path w="935" h="1209" extrusionOk="0">
                  <a:moveTo>
                    <a:pt x="48" y="1"/>
                  </a:moveTo>
                  <a:cubicBezTo>
                    <a:pt x="43" y="1"/>
                    <a:pt x="38" y="2"/>
                    <a:pt x="34" y="4"/>
                  </a:cubicBezTo>
                  <a:cubicBezTo>
                    <a:pt x="0" y="37"/>
                    <a:pt x="167" y="338"/>
                    <a:pt x="401" y="671"/>
                  </a:cubicBezTo>
                  <a:cubicBezTo>
                    <a:pt x="619" y="983"/>
                    <a:pt x="838" y="1208"/>
                    <a:pt x="892" y="1208"/>
                  </a:cubicBezTo>
                  <a:cubicBezTo>
                    <a:pt x="896" y="1208"/>
                    <a:pt x="899" y="1207"/>
                    <a:pt x="901" y="1205"/>
                  </a:cubicBezTo>
                  <a:cubicBezTo>
                    <a:pt x="934" y="1172"/>
                    <a:pt x="801" y="871"/>
                    <a:pt x="567" y="538"/>
                  </a:cubicBezTo>
                  <a:cubicBezTo>
                    <a:pt x="349" y="225"/>
                    <a:pt x="130"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p:nvPr/>
          </p:nvSpPr>
          <p:spPr>
            <a:xfrm>
              <a:off x="3357777" y="3740197"/>
              <a:ext cx="9523" cy="21026"/>
            </a:xfrm>
            <a:custGeom>
              <a:avLst/>
              <a:gdLst/>
              <a:ahLst/>
              <a:cxnLst/>
              <a:rect l="l" t="t" r="r" b="b"/>
              <a:pathLst>
                <a:path w="635" h="1402" extrusionOk="0">
                  <a:moveTo>
                    <a:pt x="34" y="0"/>
                  </a:moveTo>
                  <a:cubicBezTo>
                    <a:pt x="1" y="33"/>
                    <a:pt x="67" y="367"/>
                    <a:pt x="201" y="734"/>
                  </a:cubicBezTo>
                  <a:cubicBezTo>
                    <a:pt x="368" y="1134"/>
                    <a:pt x="534" y="1401"/>
                    <a:pt x="568" y="1401"/>
                  </a:cubicBezTo>
                  <a:cubicBezTo>
                    <a:pt x="635" y="1401"/>
                    <a:pt x="568" y="1034"/>
                    <a:pt x="401" y="667"/>
                  </a:cubicBezTo>
                  <a:cubicBezTo>
                    <a:pt x="268" y="267"/>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5"/>
            <p:cNvSpPr/>
            <p:nvPr/>
          </p:nvSpPr>
          <p:spPr>
            <a:xfrm>
              <a:off x="3408299" y="3728155"/>
              <a:ext cx="6029" cy="21551"/>
            </a:xfrm>
            <a:custGeom>
              <a:avLst/>
              <a:gdLst/>
              <a:ahLst/>
              <a:cxnLst/>
              <a:rect l="l" t="t" r="r" b="b"/>
              <a:pathLst>
                <a:path w="402" h="1437" extrusionOk="0">
                  <a:moveTo>
                    <a:pt x="77" y="0"/>
                  </a:moveTo>
                  <a:cubicBezTo>
                    <a:pt x="74" y="0"/>
                    <a:pt x="71" y="1"/>
                    <a:pt x="68" y="3"/>
                  </a:cubicBezTo>
                  <a:cubicBezTo>
                    <a:pt x="1" y="3"/>
                    <a:pt x="34" y="336"/>
                    <a:pt x="101" y="736"/>
                  </a:cubicBezTo>
                  <a:cubicBezTo>
                    <a:pt x="168" y="1137"/>
                    <a:pt x="301" y="1437"/>
                    <a:pt x="334" y="1437"/>
                  </a:cubicBezTo>
                  <a:cubicBezTo>
                    <a:pt x="401" y="1437"/>
                    <a:pt x="401" y="1103"/>
                    <a:pt x="334" y="703"/>
                  </a:cubicBezTo>
                  <a:cubicBezTo>
                    <a:pt x="239" y="321"/>
                    <a:pt x="144"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5"/>
            <p:cNvSpPr/>
            <p:nvPr/>
          </p:nvSpPr>
          <p:spPr>
            <a:xfrm>
              <a:off x="3565384" y="3856716"/>
              <a:ext cx="21521" cy="6449"/>
            </a:xfrm>
            <a:custGeom>
              <a:avLst/>
              <a:gdLst/>
              <a:ahLst/>
              <a:cxnLst/>
              <a:rect l="l" t="t" r="r" b="b"/>
              <a:pathLst>
                <a:path w="1435" h="430" extrusionOk="0">
                  <a:moveTo>
                    <a:pt x="1298" y="1"/>
                  </a:moveTo>
                  <a:cubicBezTo>
                    <a:pt x="1160" y="1"/>
                    <a:pt x="937" y="38"/>
                    <a:pt x="701" y="102"/>
                  </a:cubicBezTo>
                  <a:cubicBezTo>
                    <a:pt x="300" y="202"/>
                    <a:pt x="0" y="336"/>
                    <a:pt x="0" y="403"/>
                  </a:cubicBezTo>
                  <a:cubicBezTo>
                    <a:pt x="9" y="421"/>
                    <a:pt x="39" y="429"/>
                    <a:pt x="87" y="429"/>
                  </a:cubicBezTo>
                  <a:cubicBezTo>
                    <a:pt x="209" y="429"/>
                    <a:pt x="445" y="375"/>
                    <a:pt x="734" y="303"/>
                  </a:cubicBezTo>
                  <a:cubicBezTo>
                    <a:pt x="1134" y="202"/>
                    <a:pt x="1434" y="69"/>
                    <a:pt x="1434" y="36"/>
                  </a:cubicBezTo>
                  <a:cubicBezTo>
                    <a:pt x="1423" y="12"/>
                    <a:pt x="1373" y="1"/>
                    <a:pt x="1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5"/>
            <p:cNvSpPr/>
            <p:nvPr/>
          </p:nvSpPr>
          <p:spPr>
            <a:xfrm>
              <a:off x="3551377" y="3816152"/>
              <a:ext cx="19512" cy="11848"/>
            </a:xfrm>
            <a:custGeom>
              <a:avLst/>
              <a:gdLst/>
              <a:ahLst/>
              <a:cxnLst/>
              <a:rect l="l" t="t" r="r" b="b"/>
              <a:pathLst>
                <a:path w="1301" h="790" extrusionOk="0">
                  <a:moveTo>
                    <a:pt x="1249" y="0"/>
                  </a:moveTo>
                  <a:cubicBezTo>
                    <a:pt x="1172" y="0"/>
                    <a:pt x="900" y="126"/>
                    <a:pt x="600" y="306"/>
                  </a:cubicBezTo>
                  <a:cubicBezTo>
                    <a:pt x="234" y="506"/>
                    <a:pt x="0" y="739"/>
                    <a:pt x="0" y="773"/>
                  </a:cubicBezTo>
                  <a:cubicBezTo>
                    <a:pt x="6" y="784"/>
                    <a:pt x="21" y="790"/>
                    <a:pt x="44" y="790"/>
                  </a:cubicBezTo>
                  <a:cubicBezTo>
                    <a:pt x="152" y="790"/>
                    <a:pt x="426" y="670"/>
                    <a:pt x="701" y="506"/>
                  </a:cubicBezTo>
                  <a:cubicBezTo>
                    <a:pt x="1034" y="272"/>
                    <a:pt x="1301" y="72"/>
                    <a:pt x="1268" y="5"/>
                  </a:cubicBezTo>
                  <a:cubicBezTo>
                    <a:pt x="1264" y="2"/>
                    <a:pt x="1258"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5"/>
            <p:cNvSpPr/>
            <p:nvPr/>
          </p:nvSpPr>
          <p:spPr>
            <a:xfrm>
              <a:off x="3530368" y="3778646"/>
              <a:ext cx="16017" cy="16647"/>
            </a:xfrm>
            <a:custGeom>
              <a:avLst/>
              <a:gdLst/>
              <a:ahLst/>
              <a:cxnLst/>
              <a:rect l="l" t="t" r="r" b="b"/>
              <a:pathLst>
                <a:path w="1068" h="1110" extrusionOk="0">
                  <a:moveTo>
                    <a:pt x="1023" y="1"/>
                  </a:moveTo>
                  <a:cubicBezTo>
                    <a:pt x="962" y="1"/>
                    <a:pt x="714" y="193"/>
                    <a:pt x="467" y="472"/>
                  </a:cubicBezTo>
                  <a:cubicBezTo>
                    <a:pt x="167" y="805"/>
                    <a:pt x="0" y="1072"/>
                    <a:pt x="33" y="1105"/>
                  </a:cubicBezTo>
                  <a:cubicBezTo>
                    <a:pt x="38" y="1108"/>
                    <a:pt x="44" y="1109"/>
                    <a:pt x="51" y="1109"/>
                  </a:cubicBezTo>
                  <a:cubicBezTo>
                    <a:pt x="134" y="1109"/>
                    <a:pt x="353" y="917"/>
                    <a:pt x="600" y="638"/>
                  </a:cubicBezTo>
                  <a:cubicBezTo>
                    <a:pt x="901" y="305"/>
                    <a:pt x="1067" y="38"/>
                    <a:pt x="1034" y="5"/>
                  </a:cubicBezTo>
                  <a:cubicBezTo>
                    <a:pt x="1032" y="2"/>
                    <a:pt x="1028" y="1"/>
                    <a:pt x="1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5"/>
            <p:cNvSpPr/>
            <p:nvPr/>
          </p:nvSpPr>
          <p:spPr>
            <a:xfrm>
              <a:off x="3495846" y="3751654"/>
              <a:ext cx="11023" cy="20067"/>
            </a:xfrm>
            <a:custGeom>
              <a:avLst/>
              <a:gdLst/>
              <a:ahLst/>
              <a:cxnLst/>
              <a:rect l="l" t="t" r="r" b="b"/>
              <a:pathLst>
                <a:path w="735" h="1338" extrusionOk="0">
                  <a:moveTo>
                    <a:pt x="694" y="1"/>
                  </a:moveTo>
                  <a:cubicBezTo>
                    <a:pt x="645" y="1"/>
                    <a:pt x="458" y="258"/>
                    <a:pt x="301" y="604"/>
                  </a:cubicBezTo>
                  <a:cubicBezTo>
                    <a:pt x="100" y="971"/>
                    <a:pt x="0" y="1304"/>
                    <a:pt x="67" y="1338"/>
                  </a:cubicBezTo>
                  <a:cubicBezTo>
                    <a:pt x="100" y="1338"/>
                    <a:pt x="301" y="1071"/>
                    <a:pt x="467" y="704"/>
                  </a:cubicBezTo>
                  <a:cubicBezTo>
                    <a:pt x="667" y="337"/>
                    <a:pt x="734" y="37"/>
                    <a:pt x="701" y="3"/>
                  </a:cubicBezTo>
                  <a:cubicBezTo>
                    <a:pt x="699" y="1"/>
                    <a:pt x="697" y="1"/>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5"/>
            <p:cNvSpPr/>
            <p:nvPr/>
          </p:nvSpPr>
          <p:spPr>
            <a:xfrm>
              <a:off x="3451323" y="3734648"/>
              <a:ext cx="8024" cy="21101"/>
            </a:xfrm>
            <a:custGeom>
              <a:avLst/>
              <a:gdLst/>
              <a:ahLst/>
              <a:cxnLst/>
              <a:rect l="l" t="t" r="r" b="b"/>
              <a:pathLst>
                <a:path w="535" h="1407" extrusionOk="0">
                  <a:moveTo>
                    <a:pt x="457" y="1"/>
                  </a:moveTo>
                  <a:cubicBezTo>
                    <a:pt x="384" y="1"/>
                    <a:pt x="229" y="290"/>
                    <a:pt x="134" y="670"/>
                  </a:cubicBezTo>
                  <a:cubicBezTo>
                    <a:pt x="34" y="1071"/>
                    <a:pt x="1" y="1404"/>
                    <a:pt x="34" y="1404"/>
                  </a:cubicBezTo>
                  <a:cubicBezTo>
                    <a:pt x="37" y="1406"/>
                    <a:pt x="40" y="1406"/>
                    <a:pt x="44" y="1406"/>
                  </a:cubicBezTo>
                  <a:cubicBezTo>
                    <a:pt x="116" y="1406"/>
                    <a:pt x="272" y="1087"/>
                    <a:pt x="367" y="737"/>
                  </a:cubicBezTo>
                  <a:cubicBezTo>
                    <a:pt x="468" y="337"/>
                    <a:pt x="534" y="3"/>
                    <a:pt x="468" y="3"/>
                  </a:cubicBezTo>
                  <a:cubicBezTo>
                    <a:pt x="464" y="1"/>
                    <a:pt x="461"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5"/>
            <p:cNvSpPr/>
            <p:nvPr/>
          </p:nvSpPr>
          <p:spPr>
            <a:xfrm>
              <a:off x="2989112" y="3242463"/>
              <a:ext cx="51036" cy="693394"/>
            </a:xfrm>
            <a:custGeom>
              <a:avLst/>
              <a:gdLst/>
              <a:ahLst/>
              <a:cxnLst/>
              <a:rect l="l" t="t" r="r" b="b"/>
              <a:pathLst>
                <a:path w="3403" h="46234" extrusionOk="0">
                  <a:moveTo>
                    <a:pt x="1" y="1"/>
                  </a:moveTo>
                  <a:lnTo>
                    <a:pt x="1" y="46234"/>
                  </a:lnTo>
                  <a:lnTo>
                    <a:pt x="3403" y="46234"/>
                  </a:lnTo>
                  <a:lnTo>
                    <a:pt x="34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5"/>
            <p:cNvSpPr/>
            <p:nvPr/>
          </p:nvSpPr>
          <p:spPr>
            <a:xfrm>
              <a:off x="3013121" y="3892886"/>
              <a:ext cx="27535" cy="3389"/>
            </a:xfrm>
            <a:custGeom>
              <a:avLst/>
              <a:gdLst/>
              <a:ahLst/>
              <a:cxnLst/>
              <a:rect l="l" t="t" r="r" b="b"/>
              <a:pathLst>
                <a:path w="1836" h="226" extrusionOk="0">
                  <a:moveTo>
                    <a:pt x="918" y="0"/>
                  </a:moveTo>
                  <a:cubicBezTo>
                    <a:pt x="609" y="0"/>
                    <a:pt x="301" y="42"/>
                    <a:pt x="1" y="125"/>
                  </a:cubicBezTo>
                  <a:cubicBezTo>
                    <a:pt x="301" y="192"/>
                    <a:pt x="609" y="226"/>
                    <a:pt x="918" y="226"/>
                  </a:cubicBezTo>
                  <a:cubicBezTo>
                    <a:pt x="1227" y="226"/>
                    <a:pt x="1535" y="192"/>
                    <a:pt x="1835" y="125"/>
                  </a:cubicBezTo>
                  <a:cubicBezTo>
                    <a:pt x="1535" y="42"/>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5"/>
            <p:cNvSpPr/>
            <p:nvPr/>
          </p:nvSpPr>
          <p:spPr>
            <a:xfrm>
              <a:off x="3013121" y="3825734"/>
              <a:ext cx="27535" cy="3014"/>
            </a:xfrm>
            <a:custGeom>
              <a:avLst/>
              <a:gdLst/>
              <a:ahLst/>
              <a:cxnLst/>
              <a:rect l="l" t="t" r="r" b="b"/>
              <a:pathLst>
                <a:path w="1836" h="201" extrusionOk="0">
                  <a:moveTo>
                    <a:pt x="918" y="0"/>
                  </a:moveTo>
                  <a:cubicBezTo>
                    <a:pt x="609" y="0"/>
                    <a:pt x="301" y="34"/>
                    <a:pt x="1" y="100"/>
                  </a:cubicBezTo>
                  <a:cubicBezTo>
                    <a:pt x="301" y="167"/>
                    <a:pt x="609" y="200"/>
                    <a:pt x="918" y="200"/>
                  </a:cubicBezTo>
                  <a:cubicBezTo>
                    <a:pt x="1227" y="200"/>
                    <a:pt x="1535" y="167"/>
                    <a:pt x="1835" y="100"/>
                  </a:cubicBezTo>
                  <a:cubicBezTo>
                    <a:pt x="1535" y="34"/>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5"/>
            <p:cNvSpPr/>
            <p:nvPr/>
          </p:nvSpPr>
          <p:spPr>
            <a:xfrm>
              <a:off x="3013121" y="3758192"/>
              <a:ext cx="27535" cy="3404"/>
            </a:xfrm>
            <a:custGeom>
              <a:avLst/>
              <a:gdLst/>
              <a:ahLst/>
              <a:cxnLst/>
              <a:rect l="l" t="t" r="r" b="b"/>
              <a:pathLst>
                <a:path w="1836" h="227" extrusionOk="0">
                  <a:moveTo>
                    <a:pt x="918" y="1"/>
                  </a:moveTo>
                  <a:cubicBezTo>
                    <a:pt x="609" y="1"/>
                    <a:pt x="301" y="34"/>
                    <a:pt x="1" y="101"/>
                  </a:cubicBezTo>
                  <a:cubicBezTo>
                    <a:pt x="301" y="184"/>
                    <a:pt x="609" y="226"/>
                    <a:pt x="918" y="226"/>
                  </a:cubicBezTo>
                  <a:cubicBezTo>
                    <a:pt x="1227" y="226"/>
                    <a:pt x="1535" y="184"/>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5"/>
            <p:cNvSpPr/>
            <p:nvPr/>
          </p:nvSpPr>
          <p:spPr>
            <a:xfrm>
              <a:off x="3013121" y="3690665"/>
              <a:ext cx="27535" cy="3014"/>
            </a:xfrm>
            <a:custGeom>
              <a:avLst/>
              <a:gdLst/>
              <a:ahLst/>
              <a:cxnLst/>
              <a:rect l="l" t="t" r="r" b="b"/>
              <a:pathLst>
                <a:path w="1836" h="201" extrusionOk="0">
                  <a:moveTo>
                    <a:pt x="918" y="1"/>
                  </a:moveTo>
                  <a:cubicBezTo>
                    <a:pt x="609" y="1"/>
                    <a:pt x="301" y="34"/>
                    <a:pt x="1" y="101"/>
                  </a:cubicBezTo>
                  <a:cubicBezTo>
                    <a:pt x="301" y="168"/>
                    <a:pt x="609" y="201"/>
                    <a:pt x="918" y="201"/>
                  </a:cubicBezTo>
                  <a:cubicBezTo>
                    <a:pt x="1227" y="201"/>
                    <a:pt x="1535" y="168"/>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5"/>
            <p:cNvSpPr/>
            <p:nvPr/>
          </p:nvSpPr>
          <p:spPr>
            <a:xfrm>
              <a:off x="3013121" y="3623257"/>
              <a:ext cx="27535" cy="3389"/>
            </a:xfrm>
            <a:custGeom>
              <a:avLst/>
              <a:gdLst/>
              <a:ahLst/>
              <a:cxnLst/>
              <a:rect l="l" t="t" r="r" b="b"/>
              <a:pathLst>
                <a:path w="1836" h="226" extrusionOk="0">
                  <a:moveTo>
                    <a:pt x="918" y="1"/>
                  </a:moveTo>
                  <a:cubicBezTo>
                    <a:pt x="609" y="1"/>
                    <a:pt x="301" y="43"/>
                    <a:pt x="1" y="126"/>
                  </a:cubicBezTo>
                  <a:cubicBezTo>
                    <a:pt x="301" y="193"/>
                    <a:pt x="609" y="226"/>
                    <a:pt x="918" y="226"/>
                  </a:cubicBezTo>
                  <a:cubicBezTo>
                    <a:pt x="1227" y="226"/>
                    <a:pt x="1535" y="193"/>
                    <a:pt x="1835" y="126"/>
                  </a:cubicBezTo>
                  <a:cubicBezTo>
                    <a:pt x="1535" y="43"/>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5"/>
            <p:cNvSpPr/>
            <p:nvPr/>
          </p:nvSpPr>
          <p:spPr>
            <a:xfrm>
              <a:off x="3013121" y="3556105"/>
              <a:ext cx="27535" cy="3014"/>
            </a:xfrm>
            <a:custGeom>
              <a:avLst/>
              <a:gdLst/>
              <a:ahLst/>
              <a:cxnLst/>
              <a:rect l="l" t="t" r="r" b="b"/>
              <a:pathLst>
                <a:path w="1836" h="201" extrusionOk="0">
                  <a:moveTo>
                    <a:pt x="918" y="1"/>
                  </a:moveTo>
                  <a:cubicBezTo>
                    <a:pt x="609" y="1"/>
                    <a:pt x="301" y="34"/>
                    <a:pt x="1" y="101"/>
                  </a:cubicBezTo>
                  <a:cubicBezTo>
                    <a:pt x="301" y="167"/>
                    <a:pt x="609" y="201"/>
                    <a:pt x="918" y="201"/>
                  </a:cubicBezTo>
                  <a:cubicBezTo>
                    <a:pt x="1227" y="201"/>
                    <a:pt x="1535" y="167"/>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5"/>
            <p:cNvSpPr/>
            <p:nvPr/>
          </p:nvSpPr>
          <p:spPr>
            <a:xfrm>
              <a:off x="3013121" y="3488578"/>
              <a:ext cx="27535" cy="3389"/>
            </a:xfrm>
            <a:custGeom>
              <a:avLst/>
              <a:gdLst/>
              <a:ahLst/>
              <a:cxnLst/>
              <a:rect l="l" t="t" r="r" b="b"/>
              <a:pathLst>
                <a:path w="1836" h="226" extrusionOk="0">
                  <a:moveTo>
                    <a:pt x="918" y="0"/>
                  </a:moveTo>
                  <a:cubicBezTo>
                    <a:pt x="609" y="0"/>
                    <a:pt x="301" y="34"/>
                    <a:pt x="1" y="100"/>
                  </a:cubicBezTo>
                  <a:cubicBezTo>
                    <a:pt x="301" y="184"/>
                    <a:pt x="609" y="226"/>
                    <a:pt x="918" y="226"/>
                  </a:cubicBezTo>
                  <a:cubicBezTo>
                    <a:pt x="1227" y="226"/>
                    <a:pt x="1535" y="184"/>
                    <a:pt x="1835" y="100"/>
                  </a:cubicBezTo>
                  <a:cubicBezTo>
                    <a:pt x="1535" y="34"/>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5"/>
            <p:cNvSpPr/>
            <p:nvPr/>
          </p:nvSpPr>
          <p:spPr>
            <a:xfrm>
              <a:off x="3013121" y="3421171"/>
              <a:ext cx="27535" cy="3389"/>
            </a:xfrm>
            <a:custGeom>
              <a:avLst/>
              <a:gdLst/>
              <a:ahLst/>
              <a:cxnLst/>
              <a:rect l="l" t="t" r="r" b="b"/>
              <a:pathLst>
                <a:path w="1836" h="226" extrusionOk="0">
                  <a:moveTo>
                    <a:pt x="918" y="1"/>
                  </a:moveTo>
                  <a:cubicBezTo>
                    <a:pt x="609" y="1"/>
                    <a:pt x="301" y="42"/>
                    <a:pt x="1" y="126"/>
                  </a:cubicBezTo>
                  <a:cubicBezTo>
                    <a:pt x="301" y="192"/>
                    <a:pt x="609" y="226"/>
                    <a:pt x="918" y="226"/>
                  </a:cubicBezTo>
                  <a:cubicBezTo>
                    <a:pt x="1227" y="226"/>
                    <a:pt x="1535" y="192"/>
                    <a:pt x="1835" y="126"/>
                  </a:cubicBezTo>
                  <a:cubicBezTo>
                    <a:pt x="1535" y="42"/>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5"/>
            <p:cNvSpPr/>
            <p:nvPr/>
          </p:nvSpPr>
          <p:spPr>
            <a:xfrm>
              <a:off x="3013121" y="3353643"/>
              <a:ext cx="27535" cy="3389"/>
            </a:xfrm>
            <a:custGeom>
              <a:avLst/>
              <a:gdLst/>
              <a:ahLst/>
              <a:cxnLst/>
              <a:rect l="l" t="t" r="r" b="b"/>
              <a:pathLst>
                <a:path w="1836" h="226" extrusionOk="0">
                  <a:moveTo>
                    <a:pt x="918" y="0"/>
                  </a:moveTo>
                  <a:cubicBezTo>
                    <a:pt x="609" y="0"/>
                    <a:pt x="301" y="42"/>
                    <a:pt x="1" y="125"/>
                  </a:cubicBezTo>
                  <a:cubicBezTo>
                    <a:pt x="301" y="192"/>
                    <a:pt x="609" y="225"/>
                    <a:pt x="918" y="225"/>
                  </a:cubicBezTo>
                  <a:cubicBezTo>
                    <a:pt x="1227" y="225"/>
                    <a:pt x="1535" y="192"/>
                    <a:pt x="1835" y="125"/>
                  </a:cubicBezTo>
                  <a:cubicBezTo>
                    <a:pt x="1535" y="42"/>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5"/>
            <p:cNvSpPr/>
            <p:nvPr/>
          </p:nvSpPr>
          <p:spPr>
            <a:xfrm>
              <a:off x="3013121" y="3286491"/>
              <a:ext cx="27535" cy="3014"/>
            </a:xfrm>
            <a:custGeom>
              <a:avLst/>
              <a:gdLst/>
              <a:ahLst/>
              <a:cxnLst/>
              <a:rect l="l" t="t" r="r" b="b"/>
              <a:pathLst>
                <a:path w="1836" h="201" extrusionOk="0">
                  <a:moveTo>
                    <a:pt x="918" y="0"/>
                  </a:moveTo>
                  <a:cubicBezTo>
                    <a:pt x="609" y="0"/>
                    <a:pt x="301" y="33"/>
                    <a:pt x="1" y="100"/>
                  </a:cubicBezTo>
                  <a:cubicBezTo>
                    <a:pt x="301" y="167"/>
                    <a:pt x="609" y="200"/>
                    <a:pt x="918" y="200"/>
                  </a:cubicBezTo>
                  <a:cubicBezTo>
                    <a:pt x="1227" y="200"/>
                    <a:pt x="1535" y="167"/>
                    <a:pt x="1835" y="100"/>
                  </a:cubicBezTo>
                  <a:cubicBezTo>
                    <a:pt x="1535" y="33"/>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5"/>
            <p:cNvSpPr/>
            <p:nvPr/>
          </p:nvSpPr>
          <p:spPr>
            <a:xfrm>
              <a:off x="3089661" y="3651645"/>
              <a:ext cx="387220" cy="282673"/>
            </a:xfrm>
            <a:custGeom>
              <a:avLst/>
              <a:gdLst/>
              <a:ahLst/>
              <a:cxnLst/>
              <a:rect l="l" t="t" r="r" b="b"/>
              <a:pathLst>
                <a:path w="25819" h="18848" extrusionOk="0">
                  <a:moveTo>
                    <a:pt x="4037" y="7840"/>
                  </a:moveTo>
                  <a:lnTo>
                    <a:pt x="14177" y="15245"/>
                  </a:lnTo>
                  <a:lnTo>
                    <a:pt x="4037" y="15245"/>
                  </a:lnTo>
                  <a:lnTo>
                    <a:pt x="4037" y="7840"/>
                  </a:lnTo>
                  <a:close/>
                  <a:moveTo>
                    <a:pt x="0" y="1"/>
                  </a:moveTo>
                  <a:lnTo>
                    <a:pt x="0" y="18848"/>
                  </a:lnTo>
                  <a:lnTo>
                    <a:pt x="25819" y="1884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5"/>
            <p:cNvSpPr/>
            <p:nvPr/>
          </p:nvSpPr>
          <p:spPr>
            <a:xfrm>
              <a:off x="3120673" y="3686166"/>
              <a:ext cx="15027" cy="20562"/>
            </a:xfrm>
            <a:custGeom>
              <a:avLst/>
              <a:gdLst/>
              <a:ahLst/>
              <a:cxnLst/>
              <a:rect l="l" t="t" r="r" b="b"/>
              <a:pathLst>
                <a:path w="1002" h="1371" extrusionOk="0">
                  <a:moveTo>
                    <a:pt x="968" y="1"/>
                  </a:moveTo>
                  <a:cubicBezTo>
                    <a:pt x="901" y="1"/>
                    <a:pt x="668" y="234"/>
                    <a:pt x="401" y="634"/>
                  </a:cubicBezTo>
                  <a:cubicBezTo>
                    <a:pt x="167" y="1001"/>
                    <a:pt x="0" y="1335"/>
                    <a:pt x="34" y="1368"/>
                  </a:cubicBezTo>
                  <a:cubicBezTo>
                    <a:pt x="38" y="1370"/>
                    <a:pt x="42" y="1371"/>
                    <a:pt x="47" y="1371"/>
                  </a:cubicBezTo>
                  <a:cubicBezTo>
                    <a:pt x="127" y="1371"/>
                    <a:pt x="349" y="1112"/>
                    <a:pt x="601" y="734"/>
                  </a:cubicBezTo>
                  <a:cubicBezTo>
                    <a:pt x="834" y="367"/>
                    <a:pt x="1001"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5"/>
            <p:cNvSpPr/>
            <p:nvPr/>
          </p:nvSpPr>
          <p:spPr>
            <a:xfrm>
              <a:off x="3164192" y="3718032"/>
              <a:ext cx="15027" cy="19722"/>
            </a:xfrm>
            <a:custGeom>
              <a:avLst/>
              <a:gdLst/>
              <a:ahLst/>
              <a:cxnLst/>
              <a:rect l="l" t="t" r="r" b="b"/>
              <a:pathLst>
                <a:path w="1002" h="1315" extrusionOk="0">
                  <a:moveTo>
                    <a:pt x="918" y="0"/>
                  </a:moveTo>
                  <a:cubicBezTo>
                    <a:pt x="852" y="0"/>
                    <a:pt x="640" y="249"/>
                    <a:pt x="401" y="577"/>
                  </a:cubicBezTo>
                  <a:cubicBezTo>
                    <a:pt x="167" y="944"/>
                    <a:pt x="1" y="1278"/>
                    <a:pt x="67" y="1311"/>
                  </a:cubicBezTo>
                  <a:cubicBezTo>
                    <a:pt x="69" y="1313"/>
                    <a:pt x="72" y="1314"/>
                    <a:pt x="75" y="1314"/>
                  </a:cubicBezTo>
                  <a:cubicBezTo>
                    <a:pt x="127" y="1314"/>
                    <a:pt x="349" y="1057"/>
                    <a:pt x="601" y="711"/>
                  </a:cubicBezTo>
                  <a:cubicBezTo>
                    <a:pt x="834" y="344"/>
                    <a:pt x="1001" y="44"/>
                    <a:pt x="935" y="10"/>
                  </a:cubicBezTo>
                  <a:cubicBezTo>
                    <a:pt x="931" y="3"/>
                    <a:pt x="925"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5"/>
            <p:cNvSpPr/>
            <p:nvPr/>
          </p:nvSpPr>
          <p:spPr>
            <a:xfrm>
              <a:off x="3210710" y="3753153"/>
              <a:ext cx="14533" cy="19617"/>
            </a:xfrm>
            <a:custGeom>
              <a:avLst/>
              <a:gdLst/>
              <a:ahLst/>
              <a:cxnLst/>
              <a:rect l="l" t="t" r="r" b="b"/>
              <a:pathLst>
                <a:path w="969" h="1308" extrusionOk="0">
                  <a:moveTo>
                    <a:pt x="922" y="1"/>
                  </a:moveTo>
                  <a:cubicBezTo>
                    <a:pt x="842" y="1"/>
                    <a:pt x="621" y="256"/>
                    <a:pt x="401" y="570"/>
                  </a:cubicBezTo>
                  <a:cubicBezTo>
                    <a:pt x="168" y="937"/>
                    <a:pt x="1" y="1271"/>
                    <a:pt x="67" y="1304"/>
                  </a:cubicBezTo>
                  <a:cubicBezTo>
                    <a:pt x="69" y="1306"/>
                    <a:pt x="72" y="1307"/>
                    <a:pt x="75" y="1307"/>
                  </a:cubicBezTo>
                  <a:cubicBezTo>
                    <a:pt x="127" y="1307"/>
                    <a:pt x="349" y="1050"/>
                    <a:pt x="601" y="704"/>
                  </a:cubicBezTo>
                  <a:cubicBezTo>
                    <a:pt x="835" y="337"/>
                    <a:pt x="968" y="37"/>
                    <a:pt x="935" y="3"/>
                  </a:cubicBezTo>
                  <a:cubicBezTo>
                    <a:pt x="931" y="1"/>
                    <a:pt x="927"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5"/>
            <p:cNvSpPr/>
            <p:nvPr/>
          </p:nvSpPr>
          <p:spPr>
            <a:xfrm>
              <a:off x="3257228" y="3788169"/>
              <a:ext cx="14533" cy="19617"/>
            </a:xfrm>
            <a:custGeom>
              <a:avLst/>
              <a:gdLst/>
              <a:ahLst/>
              <a:cxnLst/>
              <a:rect l="l" t="t" r="r" b="b"/>
              <a:pathLst>
                <a:path w="969" h="1308" extrusionOk="0">
                  <a:moveTo>
                    <a:pt x="922" y="1"/>
                  </a:moveTo>
                  <a:cubicBezTo>
                    <a:pt x="842" y="1"/>
                    <a:pt x="622" y="256"/>
                    <a:pt x="401" y="570"/>
                  </a:cubicBezTo>
                  <a:cubicBezTo>
                    <a:pt x="168" y="937"/>
                    <a:pt x="1" y="1271"/>
                    <a:pt x="68" y="1304"/>
                  </a:cubicBezTo>
                  <a:cubicBezTo>
                    <a:pt x="70" y="1306"/>
                    <a:pt x="72" y="1307"/>
                    <a:pt x="75" y="1307"/>
                  </a:cubicBezTo>
                  <a:cubicBezTo>
                    <a:pt x="128" y="1307"/>
                    <a:pt x="348" y="1050"/>
                    <a:pt x="568" y="704"/>
                  </a:cubicBezTo>
                  <a:cubicBezTo>
                    <a:pt x="835" y="337"/>
                    <a:pt x="968" y="37"/>
                    <a:pt x="935" y="3"/>
                  </a:cubicBezTo>
                  <a:cubicBezTo>
                    <a:pt x="931" y="1"/>
                    <a:pt x="927"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5"/>
            <p:cNvSpPr/>
            <p:nvPr/>
          </p:nvSpPr>
          <p:spPr>
            <a:xfrm>
              <a:off x="3303761" y="3823185"/>
              <a:ext cx="14518" cy="19617"/>
            </a:xfrm>
            <a:custGeom>
              <a:avLst/>
              <a:gdLst/>
              <a:ahLst/>
              <a:cxnLst/>
              <a:rect l="l" t="t" r="r" b="b"/>
              <a:pathLst>
                <a:path w="968" h="1308" extrusionOk="0">
                  <a:moveTo>
                    <a:pt x="926" y="1"/>
                  </a:moveTo>
                  <a:cubicBezTo>
                    <a:pt x="871" y="1"/>
                    <a:pt x="621" y="256"/>
                    <a:pt x="400" y="570"/>
                  </a:cubicBezTo>
                  <a:cubicBezTo>
                    <a:pt x="167" y="937"/>
                    <a:pt x="0" y="1271"/>
                    <a:pt x="34" y="1304"/>
                  </a:cubicBezTo>
                  <a:cubicBezTo>
                    <a:pt x="37" y="1306"/>
                    <a:pt x="42" y="1307"/>
                    <a:pt x="46" y="1307"/>
                  </a:cubicBezTo>
                  <a:cubicBezTo>
                    <a:pt x="127" y="1307"/>
                    <a:pt x="347" y="1050"/>
                    <a:pt x="567" y="704"/>
                  </a:cubicBezTo>
                  <a:cubicBezTo>
                    <a:pt x="801" y="337"/>
                    <a:pt x="968" y="37"/>
                    <a:pt x="934" y="3"/>
                  </a:cubicBezTo>
                  <a:cubicBezTo>
                    <a:pt x="932" y="2"/>
                    <a:pt x="930" y="1"/>
                    <a:pt x="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5"/>
            <p:cNvSpPr/>
            <p:nvPr/>
          </p:nvSpPr>
          <p:spPr>
            <a:xfrm>
              <a:off x="3350279" y="3858200"/>
              <a:ext cx="14518" cy="19617"/>
            </a:xfrm>
            <a:custGeom>
              <a:avLst/>
              <a:gdLst/>
              <a:ahLst/>
              <a:cxnLst/>
              <a:rect l="l" t="t" r="r" b="b"/>
              <a:pathLst>
                <a:path w="968" h="1308" extrusionOk="0">
                  <a:moveTo>
                    <a:pt x="893" y="1"/>
                  </a:moveTo>
                  <a:cubicBezTo>
                    <a:pt x="841" y="1"/>
                    <a:pt x="621" y="256"/>
                    <a:pt x="401" y="570"/>
                  </a:cubicBezTo>
                  <a:cubicBezTo>
                    <a:pt x="134" y="937"/>
                    <a:pt x="0" y="1271"/>
                    <a:pt x="34" y="1304"/>
                  </a:cubicBezTo>
                  <a:cubicBezTo>
                    <a:pt x="38" y="1306"/>
                    <a:pt x="42" y="1307"/>
                    <a:pt x="47" y="1307"/>
                  </a:cubicBezTo>
                  <a:cubicBezTo>
                    <a:pt x="127" y="1307"/>
                    <a:pt x="347" y="1050"/>
                    <a:pt x="567" y="704"/>
                  </a:cubicBezTo>
                  <a:cubicBezTo>
                    <a:pt x="801" y="337"/>
                    <a:pt x="968" y="37"/>
                    <a:pt x="901" y="3"/>
                  </a:cubicBezTo>
                  <a:cubicBezTo>
                    <a:pt x="899" y="2"/>
                    <a:pt x="897" y="1"/>
                    <a:pt x="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5"/>
            <p:cNvSpPr/>
            <p:nvPr/>
          </p:nvSpPr>
          <p:spPr>
            <a:xfrm>
              <a:off x="3396797" y="3893216"/>
              <a:ext cx="14518" cy="19617"/>
            </a:xfrm>
            <a:custGeom>
              <a:avLst/>
              <a:gdLst/>
              <a:ahLst/>
              <a:cxnLst/>
              <a:rect l="l" t="t" r="r" b="b"/>
              <a:pathLst>
                <a:path w="968" h="1308" extrusionOk="0">
                  <a:moveTo>
                    <a:pt x="894" y="1"/>
                  </a:moveTo>
                  <a:cubicBezTo>
                    <a:pt x="841" y="1"/>
                    <a:pt x="619" y="258"/>
                    <a:pt x="368" y="604"/>
                  </a:cubicBezTo>
                  <a:cubicBezTo>
                    <a:pt x="134" y="937"/>
                    <a:pt x="1" y="1271"/>
                    <a:pt x="34" y="1304"/>
                  </a:cubicBezTo>
                  <a:cubicBezTo>
                    <a:pt x="38" y="1306"/>
                    <a:pt x="42" y="1307"/>
                    <a:pt x="47" y="1307"/>
                  </a:cubicBezTo>
                  <a:cubicBezTo>
                    <a:pt x="127" y="1307"/>
                    <a:pt x="347" y="1050"/>
                    <a:pt x="568" y="704"/>
                  </a:cubicBezTo>
                  <a:cubicBezTo>
                    <a:pt x="801" y="337"/>
                    <a:pt x="968" y="37"/>
                    <a:pt x="901" y="3"/>
                  </a:cubicBezTo>
                  <a:cubicBezTo>
                    <a:pt x="899" y="2"/>
                    <a:pt x="89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5"/>
            <p:cNvSpPr/>
            <p:nvPr/>
          </p:nvSpPr>
          <p:spPr>
            <a:xfrm>
              <a:off x="881150" y="3934275"/>
              <a:ext cx="2839072" cy="3524"/>
            </a:xfrm>
            <a:custGeom>
              <a:avLst/>
              <a:gdLst/>
              <a:ahLst/>
              <a:cxnLst/>
              <a:rect l="l" t="t" r="r" b="b"/>
              <a:pathLst>
                <a:path w="189303" h="235" extrusionOk="0">
                  <a:moveTo>
                    <a:pt x="94668" y="1"/>
                  </a:moveTo>
                  <a:cubicBezTo>
                    <a:pt x="42364" y="1"/>
                    <a:pt x="1" y="67"/>
                    <a:pt x="1" y="134"/>
                  </a:cubicBezTo>
                  <a:cubicBezTo>
                    <a:pt x="1" y="167"/>
                    <a:pt x="42364" y="234"/>
                    <a:pt x="94668" y="234"/>
                  </a:cubicBezTo>
                  <a:cubicBezTo>
                    <a:pt x="146939" y="234"/>
                    <a:pt x="189302" y="167"/>
                    <a:pt x="189302" y="134"/>
                  </a:cubicBezTo>
                  <a:cubicBezTo>
                    <a:pt x="189302" y="34"/>
                    <a:pt x="146939" y="1"/>
                    <a:pt x="94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913D97FC-C53B-4357-1BBE-4239EB2A76DE}"/>
              </a:ext>
            </a:extLst>
          </p:cNvPr>
          <p:cNvSpPr txBox="1"/>
          <p:nvPr/>
        </p:nvSpPr>
        <p:spPr>
          <a:xfrm>
            <a:off x="2269310" y="599510"/>
            <a:ext cx="6545776" cy="3671583"/>
          </a:xfrm>
          <a:prstGeom prst="rect">
            <a:avLst/>
          </a:prstGeom>
          <a:noFill/>
        </p:spPr>
        <p:txBody>
          <a:bodyPr wrap="square">
            <a:spAutoFit/>
          </a:bodyPr>
          <a:lstStyle/>
          <a:p>
            <a:pPr algn="ctr">
              <a:lnSpc>
                <a:spcPct val="150000"/>
              </a:lnSpc>
            </a:pPr>
            <a:r>
              <a:rPr lang="en-US" sz="4000" b="1" kern="0" dirty="0" err="1">
                <a:solidFill>
                  <a:srgbClr val="C00000"/>
                </a:solidFill>
                <a:effectLst/>
                <a:latin typeface="Arial" panose="020B0604020202020204" pitchFamily="34" charset="0"/>
                <a:ea typeface="Calibri" panose="020F0502020204030204" pitchFamily="34" charset="0"/>
              </a:rPr>
              <a:t>Tiết</a:t>
            </a:r>
            <a:r>
              <a:rPr lang="en-US" sz="4000" b="1" kern="0">
                <a:solidFill>
                  <a:srgbClr val="C00000"/>
                </a:solidFill>
                <a:effectLst/>
                <a:latin typeface="Arial" panose="020B0604020202020204" pitchFamily="34" charset="0"/>
                <a:ea typeface="Calibri" panose="020F0502020204030204" pitchFamily="34" charset="0"/>
              </a:rPr>
              <a:t> 32 </a:t>
            </a:r>
            <a:r>
              <a:rPr lang="en-US" sz="4000" b="1" kern="0" dirty="0">
                <a:solidFill>
                  <a:srgbClr val="C00000"/>
                </a:solidFill>
                <a:effectLst/>
                <a:latin typeface="Arial" panose="020B0604020202020204" pitchFamily="34" charset="0"/>
                <a:ea typeface="Calibri" panose="020F0502020204030204" pitchFamily="34" charset="0"/>
              </a:rPr>
              <a:t>- </a:t>
            </a:r>
            <a:r>
              <a:rPr lang="vi-VN" sz="4000" b="1" kern="0" dirty="0">
                <a:solidFill>
                  <a:srgbClr val="C00000"/>
                </a:solidFill>
                <a:effectLst/>
                <a:latin typeface="Arial" panose="020B0604020202020204" pitchFamily="34" charset="0"/>
                <a:ea typeface="Calibri" panose="020F0502020204030204" pitchFamily="34" charset="0"/>
              </a:rPr>
              <a:t>BÀI </a:t>
            </a:r>
            <a:r>
              <a:rPr lang="en-US" sz="4000" b="1" kern="0" dirty="0">
                <a:solidFill>
                  <a:srgbClr val="C00000"/>
                </a:solidFill>
                <a:effectLst/>
                <a:latin typeface="Arial" panose="020B0604020202020204" pitchFamily="34" charset="0"/>
                <a:ea typeface="Calibri" panose="020F0502020204030204" pitchFamily="34" charset="0"/>
              </a:rPr>
              <a:t>3</a:t>
            </a:r>
            <a:r>
              <a:rPr lang="vi-VN" sz="4000" b="1" kern="0" dirty="0">
                <a:solidFill>
                  <a:srgbClr val="C00000"/>
                </a:solidFill>
                <a:effectLst/>
                <a:latin typeface="Arial" panose="020B0604020202020204" pitchFamily="34" charset="0"/>
                <a:ea typeface="Calibri" panose="020F0502020204030204" pitchFamily="34" charset="0"/>
              </a:rPr>
              <a:t>. </a:t>
            </a:r>
            <a:endParaRPr lang="en-US" sz="4000" b="1" kern="0" dirty="0">
              <a:solidFill>
                <a:srgbClr val="C00000"/>
              </a:solidFill>
              <a:effectLst/>
              <a:latin typeface="Arial" panose="020B0604020202020204" pitchFamily="34" charset="0"/>
              <a:ea typeface="Calibri" panose="020F0502020204030204" pitchFamily="34" charset="0"/>
            </a:endParaRPr>
          </a:p>
          <a:p>
            <a:pPr algn="ctr">
              <a:lnSpc>
                <a:spcPct val="150000"/>
              </a:lnSpc>
            </a:pPr>
            <a:r>
              <a:rPr lang="vi-VN" sz="4000" b="1" kern="0" dirty="0">
                <a:solidFill>
                  <a:srgbClr val="C00000"/>
                </a:solidFill>
                <a:effectLst/>
                <a:latin typeface="Arial" panose="020B0604020202020204" pitchFamily="34" charset="0"/>
                <a:ea typeface="Calibri" panose="020F0502020204030204" pitchFamily="34" charset="0"/>
              </a:rPr>
              <a:t>CĂN THỨC BẬC HAI VÀ CĂN THỨC BẬC BA CỦA BIỂU THỨC ĐẠI SỐ </a:t>
            </a:r>
            <a:endParaRPr lang="en-US" sz="4000" dirty="0">
              <a:solidFill>
                <a:srgbClr val="C00000"/>
              </a:solidFill>
            </a:endParaRPr>
          </a:p>
        </p:txBody>
      </p:sp>
    </p:spTree>
    <p:extLst>
      <p:ext uri="{BB962C8B-B14F-4D97-AF65-F5344CB8AC3E}">
        <p14:creationId xmlns:p14="http://schemas.microsoft.com/office/powerpoint/2010/main" val="4035298170"/>
      </p:ext>
    </p:extLst>
  </p:cSld>
  <p:clrMapOvr>
    <a:masterClrMapping/>
  </p:clrMapOvr>
  <p:transition spd="med">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44"/>
          <p:cNvSpPr txBox="1">
            <a:spLocks noGrp="1"/>
          </p:cNvSpPr>
          <p:nvPr>
            <p:ph type="title"/>
          </p:nvPr>
        </p:nvSpPr>
        <p:spPr>
          <a:xfrm>
            <a:off x="998521" y="2169802"/>
            <a:ext cx="4069500" cy="88316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dirty="0">
                <a:latin typeface="+mj-lt"/>
              </a:rPr>
              <a:t>LUYỆN TẬP</a:t>
            </a:r>
            <a:endParaRPr sz="5000" dirty="0">
              <a:latin typeface="+mj-lt"/>
            </a:endParaRPr>
          </a:p>
        </p:txBody>
      </p:sp>
      <p:grpSp>
        <p:nvGrpSpPr>
          <p:cNvPr id="941" name="Google Shape;941;p44"/>
          <p:cNvGrpSpPr/>
          <p:nvPr/>
        </p:nvGrpSpPr>
        <p:grpSpPr>
          <a:xfrm>
            <a:off x="5314305" y="1142092"/>
            <a:ext cx="2858359" cy="2859315"/>
            <a:chOff x="5314305" y="1139274"/>
            <a:chExt cx="2858359" cy="2859315"/>
          </a:xfrm>
        </p:grpSpPr>
        <p:sp>
          <p:nvSpPr>
            <p:cNvPr id="942" name="Google Shape;942;p44"/>
            <p:cNvSpPr/>
            <p:nvPr/>
          </p:nvSpPr>
          <p:spPr>
            <a:xfrm>
              <a:off x="7338334" y="2411007"/>
              <a:ext cx="155865" cy="153922"/>
            </a:xfrm>
            <a:custGeom>
              <a:avLst/>
              <a:gdLst/>
              <a:ahLst/>
              <a:cxnLst/>
              <a:rect l="l" t="t" r="r" b="b"/>
              <a:pathLst>
                <a:path w="10108" h="9982" extrusionOk="0">
                  <a:moveTo>
                    <a:pt x="5051" y="1"/>
                  </a:moveTo>
                  <a:cubicBezTo>
                    <a:pt x="3001" y="1"/>
                    <a:pt x="1154" y="1236"/>
                    <a:pt x="401" y="3151"/>
                  </a:cubicBezTo>
                  <a:cubicBezTo>
                    <a:pt x="201" y="3618"/>
                    <a:pt x="101" y="4118"/>
                    <a:pt x="67" y="4619"/>
                  </a:cubicBezTo>
                  <a:cubicBezTo>
                    <a:pt x="1" y="5086"/>
                    <a:pt x="34" y="5586"/>
                    <a:pt x="167" y="6053"/>
                  </a:cubicBezTo>
                  <a:cubicBezTo>
                    <a:pt x="334" y="6920"/>
                    <a:pt x="768" y="7754"/>
                    <a:pt x="1368" y="8388"/>
                  </a:cubicBezTo>
                  <a:cubicBezTo>
                    <a:pt x="1902" y="8955"/>
                    <a:pt x="2569" y="9422"/>
                    <a:pt x="3303" y="9689"/>
                  </a:cubicBezTo>
                  <a:cubicBezTo>
                    <a:pt x="3844" y="9881"/>
                    <a:pt x="4420" y="9981"/>
                    <a:pt x="5001" y="9981"/>
                  </a:cubicBezTo>
                  <a:cubicBezTo>
                    <a:pt x="5530" y="9981"/>
                    <a:pt x="6063" y="9898"/>
                    <a:pt x="6572" y="9722"/>
                  </a:cubicBezTo>
                  <a:cubicBezTo>
                    <a:pt x="6939" y="9589"/>
                    <a:pt x="7306" y="9389"/>
                    <a:pt x="7639" y="9155"/>
                  </a:cubicBezTo>
                  <a:cubicBezTo>
                    <a:pt x="7639" y="9153"/>
                    <a:pt x="7638" y="9152"/>
                    <a:pt x="7636" y="9152"/>
                  </a:cubicBezTo>
                  <a:cubicBezTo>
                    <a:pt x="7600" y="9152"/>
                    <a:pt x="7262" y="9402"/>
                    <a:pt x="6539" y="9622"/>
                  </a:cubicBezTo>
                  <a:cubicBezTo>
                    <a:pt x="6083" y="9754"/>
                    <a:pt x="5609" y="9822"/>
                    <a:pt x="5135" y="9822"/>
                  </a:cubicBezTo>
                  <a:cubicBezTo>
                    <a:pt x="4532" y="9822"/>
                    <a:pt x="3930" y="9713"/>
                    <a:pt x="3370" y="9489"/>
                  </a:cubicBezTo>
                  <a:cubicBezTo>
                    <a:pt x="1835" y="8888"/>
                    <a:pt x="735" y="7587"/>
                    <a:pt x="401" y="6020"/>
                  </a:cubicBezTo>
                  <a:cubicBezTo>
                    <a:pt x="301" y="5553"/>
                    <a:pt x="268" y="5086"/>
                    <a:pt x="334" y="4652"/>
                  </a:cubicBezTo>
                  <a:cubicBezTo>
                    <a:pt x="368" y="4152"/>
                    <a:pt x="468" y="3685"/>
                    <a:pt x="634" y="3251"/>
                  </a:cubicBezTo>
                  <a:cubicBezTo>
                    <a:pt x="1354" y="1436"/>
                    <a:pt x="3102" y="267"/>
                    <a:pt x="5023" y="267"/>
                  </a:cubicBezTo>
                  <a:cubicBezTo>
                    <a:pt x="5149" y="267"/>
                    <a:pt x="5277" y="272"/>
                    <a:pt x="5405" y="282"/>
                  </a:cubicBezTo>
                  <a:cubicBezTo>
                    <a:pt x="5905" y="316"/>
                    <a:pt x="6372" y="416"/>
                    <a:pt x="6806" y="582"/>
                  </a:cubicBezTo>
                  <a:cubicBezTo>
                    <a:pt x="7239" y="749"/>
                    <a:pt x="7639" y="983"/>
                    <a:pt x="8006" y="1283"/>
                  </a:cubicBezTo>
                  <a:cubicBezTo>
                    <a:pt x="8674" y="1783"/>
                    <a:pt x="9174" y="2484"/>
                    <a:pt x="9507" y="3284"/>
                  </a:cubicBezTo>
                  <a:cubicBezTo>
                    <a:pt x="9774" y="3952"/>
                    <a:pt x="9874" y="4719"/>
                    <a:pt x="9841" y="5453"/>
                  </a:cubicBezTo>
                  <a:cubicBezTo>
                    <a:pt x="9741" y="6553"/>
                    <a:pt x="9274" y="7554"/>
                    <a:pt x="8540" y="8388"/>
                  </a:cubicBezTo>
                  <a:cubicBezTo>
                    <a:pt x="8273" y="8655"/>
                    <a:pt x="7973" y="8922"/>
                    <a:pt x="7639" y="9155"/>
                  </a:cubicBezTo>
                  <a:cubicBezTo>
                    <a:pt x="8006" y="8989"/>
                    <a:pt x="8340" y="8722"/>
                    <a:pt x="8607" y="8455"/>
                  </a:cubicBezTo>
                  <a:cubicBezTo>
                    <a:pt x="9407" y="7654"/>
                    <a:pt x="9908" y="6587"/>
                    <a:pt x="10008" y="5486"/>
                  </a:cubicBezTo>
                  <a:cubicBezTo>
                    <a:pt x="10108" y="4685"/>
                    <a:pt x="10008" y="3918"/>
                    <a:pt x="9708" y="3184"/>
                  </a:cubicBezTo>
                  <a:cubicBezTo>
                    <a:pt x="9407" y="2350"/>
                    <a:pt x="8840" y="1617"/>
                    <a:pt x="8140" y="1083"/>
                  </a:cubicBezTo>
                  <a:cubicBezTo>
                    <a:pt x="7373" y="449"/>
                    <a:pt x="6405" y="82"/>
                    <a:pt x="5438" y="15"/>
                  </a:cubicBezTo>
                  <a:cubicBezTo>
                    <a:pt x="5308" y="6"/>
                    <a:pt x="5179" y="1"/>
                    <a:pt x="505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4"/>
            <p:cNvSpPr/>
            <p:nvPr/>
          </p:nvSpPr>
          <p:spPr>
            <a:xfrm>
              <a:off x="7205121" y="2271842"/>
              <a:ext cx="426934" cy="428491"/>
            </a:xfrm>
            <a:custGeom>
              <a:avLst/>
              <a:gdLst/>
              <a:ahLst/>
              <a:cxnLst/>
              <a:rect l="l" t="t" r="r" b="b"/>
              <a:pathLst>
                <a:path w="27687" h="27788" extrusionOk="0">
                  <a:moveTo>
                    <a:pt x="17179" y="24685"/>
                  </a:moveTo>
                  <a:lnTo>
                    <a:pt x="17304" y="24778"/>
                  </a:lnTo>
                  <a:lnTo>
                    <a:pt x="17304" y="24778"/>
                  </a:lnTo>
                  <a:lnTo>
                    <a:pt x="17279" y="24752"/>
                  </a:lnTo>
                  <a:cubicBezTo>
                    <a:pt x="17246" y="24718"/>
                    <a:pt x="17212" y="24685"/>
                    <a:pt x="17179" y="24685"/>
                  </a:cubicBezTo>
                  <a:close/>
                  <a:moveTo>
                    <a:pt x="14577" y="1"/>
                  </a:moveTo>
                  <a:lnTo>
                    <a:pt x="14544" y="101"/>
                  </a:lnTo>
                  <a:lnTo>
                    <a:pt x="13373" y="2540"/>
                  </a:lnTo>
                  <a:lnTo>
                    <a:pt x="13373" y="2540"/>
                  </a:lnTo>
                  <a:cubicBezTo>
                    <a:pt x="12405" y="2579"/>
                    <a:pt x="11494" y="2737"/>
                    <a:pt x="10584" y="3013"/>
                  </a:cubicBezTo>
                  <a:lnTo>
                    <a:pt x="10584" y="3013"/>
                  </a:lnTo>
                  <a:lnTo>
                    <a:pt x="10541" y="2969"/>
                  </a:lnTo>
                  <a:lnTo>
                    <a:pt x="10441" y="2836"/>
                  </a:lnTo>
                  <a:lnTo>
                    <a:pt x="10174" y="2602"/>
                  </a:lnTo>
                  <a:lnTo>
                    <a:pt x="9707" y="2102"/>
                  </a:lnTo>
                  <a:lnTo>
                    <a:pt x="8740" y="1135"/>
                  </a:lnTo>
                  <a:lnTo>
                    <a:pt x="8640" y="1068"/>
                  </a:lnTo>
                  <a:lnTo>
                    <a:pt x="8573" y="1135"/>
                  </a:lnTo>
                  <a:lnTo>
                    <a:pt x="4704" y="3536"/>
                  </a:lnTo>
                  <a:lnTo>
                    <a:pt x="4603" y="3603"/>
                  </a:lnTo>
                  <a:lnTo>
                    <a:pt x="4637" y="3703"/>
                  </a:lnTo>
                  <a:cubicBezTo>
                    <a:pt x="4929" y="4547"/>
                    <a:pt x="5221" y="5390"/>
                    <a:pt x="5513" y="6233"/>
                  </a:cubicBezTo>
                  <a:lnTo>
                    <a:pt x="5513" y="6233"/>
                  </a:lnTo>
                  <a:cubicBezTo>
                    <a:pt x="4856" y="6932"/>
                    <a:pt x="4318" y="7691"/>
                    <a:pt x="3871" y="8540"/>
                  </a:cubicBezTo>
                  <a:lnTo>
                    <a:pt x="1068" y="8540"/>
                  </a:lnTo>
                  <a:lnTo>
                    <a:pt x="1068" y="8640"/>
                  </a:lnTo>
                  <a:lnTo>
                    <a:pt x="34" y="13177"/>
                  </a:lnTo>
                  <a:lnTo>
                    <a:pt x="0" y="13277"/>
                  </a:lnTo>
                  <a:lnTo>
                    <a:pt x="100" y="13310"/>
                  </a:lnTo>
                  <a:lnTo>
                    <a:pt x="2538" y="14480"/>
                  </a:lnTo>
                  <a:lnTo>
                    <a:pt x="2538" y="14480"/>
                  </a:lnTo>
                  <a:cubicBezTo>
                    <a:pt x="2575" y="15423"/>
                    <a:pt x="2731" y="16364"/>
                    <a:pt x="3005" y="17277"/>
                  </a:cubicBezTo>
                  <a:lnTo>
                    <a:pt x="3005" y="17277"/>
                  </a:lnTo>
                  <a:lnTo>
                    <a:pt x="1101" y="19181"/>
                  </a:lnTo>
                  <a:lnTo>
                    <a:pt x="1034" y="19248"/>
                  </a:lnTo>
                  <a:lnTo>
                    <a:pt x="1068" y="19348"/>
                  </a:lnTo>
                  <a:lnTo>
                    <a:pt x="3503" y="23217"/>
                  </a:lnTo>
                  <a:lnTo>
                    <a:pt x="3536" y="23284"/>
                  </a:lnTo>
                  <a:lnTo>
                    <a:pt x="3636" y="23251"/>
                  </a:lnTo>
                  <a:lnTo>
                    <a:pt x="6166" y="22342"/>
                  </a:lnTo>
                  <a:lnTo>
                    <a:pt x="6166" y="22342"/>
                  </a:lnTo>
                  <a:cubicBezTo>
                    <a:pt x="6883" y="22991"/>
                    <a:pt x="7664" y="23575"/>
                    <a:pt x="8540" y="24034"/>
                  </a:cubicBezTo>
                  <a:lnTo>
                    <a:pt x="8540" y="24034"/>
                  </a:lnTo>
                  <a:lnTo>
                    <a:pt x="8540" y="26720"/>
                  </a:lnTo>
                  <a:lnTo>
                    <a:pt x="8540" y="26786"/>
                  </a:lnTo>
                  <a:lnTo>
                    <a:pt x="8573" y="26786"/>
                  </a:lnTo>
                  <a:lnTo>
                    <a:pt x="13043" y="27787"/>
                  </a:lnTo>
                  <a:lnTo>
                    <a:pt x="13076" y="27787"/>
                  </a:lnTo>
                  <a:lnTo>
                    <a:pt x="13110" y="27754"/>
                  </a:lnTo>
                  <a:lnTo>
                    <a:pt x="14262" y="25285"/>
                  </a:lnTo>
                  <a:lnTo>
                    <a:pt x="14262" y="25285"/>
                  </a:lnTo>
                  <a:cubicBezTo>
                    <a:pt x="15023" y="25250"/>
                    <a:pt x="15751" y="25117"/>
                    <a:pt x="16479" y="24952"/>
                  </a:cubicBezTo>
                  <a:cubicBezTo>
                    <a:pt x="16712" y="24885"/>
                    <a:pt x="16879" y="24852"/>
                    <a:pt x="17012" y="24785"/>
                  </a:cubicBezTo>
                  <a:lnTo>
                    <a:pt x="17012" y="24785"/>
                  </a:lnTo>
                  <a:lnTo>
                    <a:pt x="16479" y="24918"/>
                  </a:lnTo>
                  <a:cubicBezTo>
                    <a:pt x="15745" y="25052"/>
                    <a:pt x="14978" y="25152"/>
                    <a:pt x="14244" y="25185"/>
                  </a:cubicBezTo>
                  <a:lnTo>
                    <a:pt x="14210" y="25185"/>
                  </a:lnTo>
                  <a:lnTo>
                    <a:pt x="14210" y="25219"/>
                  </a:lnTo>
                  <a:lnTo>
                    <a:pt x="13031" y="27643"/>
                  </a:lnTo>
                  <a:lnTo>
                    <a:pt x="13031" y="27643"/>
                  </a:lnTo>
                  <a:lnTo>
                    <a:pt x="8710" y="26603"/>
                  </a:lnTo>
                  <a:lnTo>
                    <a:pt x="8710" y="26603"/>
                  </a:lnTo>
                  <a:cubicBezTo>
                    <a:pt x="8740" y="25761"/>
                    <a:pt x="8740" y="24886"/>
                    <a:pt x="8740" y="23918"/>
                  </a:cubicBezTo>
                  <a:lnTo>
                    <a:pt x="8740" y="23884"/>
                  </a:lnTo>
                  <a:lnTo>
                    <a:pt x="8673" y="23851"/>
                  </a:lnTo>
                  <a:cubicBezTo>
                    <a:pt x="7806" y="23384"/>
                    <a:pt x="7005" y="22817"/>
                    <a:pt x="6271" y="22116"/>
                  </a:cubicBezTo>
                  <a:lnTo>
                    <a:pt x="6238" y="22083"/>
                  </a:lnTo>
                  <a:lnTo>
                    <a:pt x="6171" y="22116"/>
                  </a:lnTo>
                  <a:lnTo>
                    <a:pt x="3662" y="22985"/>
                  </a:lnTo>
                  <a:lnTo>
                    <a:pt x="3662" y="22985"/>
                  </a:lnTo>
                  <a:lnTo>
                    <a:pt x="1353" y="19264"/>
                  </a:lnTo>
                  <a:lnTo>
                    <a:pt x="3269" y="17380"/>
                  </a:lnTo>
                  <a:lnTo>
                    <a:pt x="3303" y="17346"/>
                  </a:lnTo>
                  <a:lnTo>
                    <a:pt x="3303" y="17280"/>
                  </a:lnTo>
                  <a:cubicBezTo>
                    <a:pt x="3002" y="16312"/>
                    <a:pt x="2836" y="15345"/>
                    <a:pt x="2802" y="14344"/>
                  </a:cubicBezTo>
                  <a:lnTo>
                    <a:pt x="2802" y="14277"/>
                  </a:lnTo>
                  <a:lnTo>
                    <a:pt x="2735" y="14244"/>
                  </a:lnTo>
                  <a:lnTo>
                    <a:pt x="355" y="13086"/>
                  </a:lnTo>
                  <a:lnTo>
                    <a:pt x="355" y="13086"/>
                  </a:lnTo>
                  <a:cubicBezTo>
                    <a:pt x="674" y="11711"/>
                    <a:pt x="994" y="10276"/>
                    <a:pt x="1343" y="8840"/>
                  </a:cubicBezTo>
                  <a:lnTo>
                    <a:pt x="4070" y="8840"/>
                  </a:lnTo>
                  <a:lnTo>
                    <a:pt x="4103" y="8774"/>
                  </a:lnTo>
                  <a:cubicBezTo>
                    <a:pt x="4570" y="7906"/>
                    <a:pt x="5137" y="7106"/>
                    <a:pt x="5804" y="6372"/>
                  </a:cubicBezTo>
                  <a:lnTo>
                    <a:pt x="5871" y="6338"/>
                  </a:lnTo>
                  <a:lnTo>
                    <a:pt x="5838" y="6238"/>
                  </a:lnTo>
                  <a:cubicBezTo>
                    <a:pt x="5549" y="5406"/>
                    <a:pt x="5261" y="4573"/>
                    <a:pt x="4973" y="3740"/>
                  </a:cubicBezTo>
                  <a:lnTo>
                    <a:pt x="4973" y="3740"/>
                  </a:lnTo>
                  <a:lnTo>
                    <a:pt x="8657" y="1453"/>
                  </a:lnTo>
                  <a:lnTo>
                    <a:pt x="9540" y="2336"/>
                  </a:lnTo>
                  <a:lnTo>
                    <a:pt x="10041" y="2836"/>
                  </a:lnTo>
                  <a:lnTo>
                    <a:pt x="10274" y="3069"/>
                  </a:lnTo>
                  <a:lnTo>
                    <a:pt x="10408" y="3203"/>
                  </a:lnTo>
                  <a:lnTo>
                    <a:pt x="10441" y="3270"/>
                  </a:lnTo>
                  <a:lnTo>
                    <a:pt x="10474" y="3303"/>
                  </a:lnTo>
                  <a:lnTo>
                    <a:pt x="10641" y="3336"/>
                  </a:lnTo>
                  <a:cubicBezTo>
                    <a:pt x="11575" y="3036"/>
                    <a:pt x="12542" y="2903"/>
                    <a:pt x="13510" y="2869"/>
                  </a:cubicBezTo>
                  <a:lnTo>
                    <a:pt x="13610" y="2869"/>
                  </a:lnTo>
                  <a:lnTo>
                    <a:pt x="13643" y="2769"/>
                  </a:lnTo>
                  <a:lnTo>
                    <a:pt x="14784" y="392"/>
                  </a:lnTo>
                  <a:lnTo>
                    <a:pt x="14784" y="392"/>
                  </a:lnTo>
                  <a:lnTo>
                    <a:pt x="18980" y="1338"/>
                  </a:lnTo>
                  <a:lnTo>
                    <a:pt x="18980" y="4003"/>
                  </a:lnTo>
                  <a:lnTo>
                    <a:pt x="18980" y="4070"/>
                  </a:lnTo>
                  <a:lnTo>
                    <a:pt x="19080" y="4104"/>
                  </a:lnTo>
                  <a:cubicBezTo>
                    <a:pt x="19948" y="4571"/>
                    <a:pt x="20748" y="5138"/>
                    <a:pt x="21449" y="5838"/>
                  </a:cubicBezTo>
                  <a:lnTo>
                    <a:pt x="21516" y="5871"/>
                  </a:lnTo>
                  <a:lnTo>
                    <a:pt x="21582" y="5838"/>
                  </a:lnTo>
                  <a:lnTo>
                    <a:pt x="24093" y="4969"/>
                  </a:lnTo>
                  <a:lnTo>
                    <a:pt x="24093" y="4969"/>
                  </a:lnTo>
                  <a:lnTo>
                    <a:pt x="26454" y="8639"/>
                  </a:lnTo>
                  <a:lnTo>
                    <a:pt x="26454" y="8639"/>
                  </a:lnTo>
                  <a:cubicBezTo>
                    <a:pt x="25777" y="9313"/>
                    <a:pt x="25133" y="9926"/>
                    <a:pt x="24551" y="10508"/>
                  </a:cubicBezTo>
                  <a:lnTo>
                    <a:pt x="24484" y="10575"/>
                  </a:lnTo>
                  <a:lnTo>
                    <a:pt x="24518" y="10642"/>
                  </a:lnTo>
                  <a:cubicBezTo>
                    <a:pt x="24818" y="11576"/>
                    <a:pt x="24985" y="12576"/>
                    <a:pt x="25018" y="13577"/>
                  </a:cubicBezTo>
                  <a:lnTo>
                    <a:pt x="25018" y="13644"/>
                  </a:lnTo>
                  <a:lnTo>
                    <a:pt x="25085" y="13644"/>
                  </a:lnTo>
                  <a:lnTo>
                    <a:pt x="27467" y="14803"/>
                  </a:lnTo>
                  <a:lnTo>
                    <a:pt x="27467" y="14803"/>
                  </a:lnTo>
                  <a:cubicBezTo>
                    <a:pt x="27147" y="16300"/>
                    <a:pt x="26798" y="17736"/>
                    <a:pt x="26507" y="19081"/>
                  </a:cubicBezTo>
                  <a:lnTo>
                    <a:pt x="23750" y="19081"/>
                  </a:lnTo>
                  <a:lnTo>
                    <a:pt x="23750" y="19148"/>
                  </a:lnTo>
                  <a:cubicBezTo>
                    <a:pt x="23283" y="20015"/>
                    <a:pt x="22716" y="20849"/>
                    <a:pt x="22049" y="21549"/>
                  </a:cubicBezTo>
                  <a:lnTo>
                    <a:pt x="22016" y="21583"/>
                  </a:lnTo>
                  <a:lnTo>
                    <a:pt x="22016" y="21649"/>
                  </a:lnTo>
                  <a:cubicBezTo>
                    <a:pt x="22311" y="22535"/>
                    <a:pt x="22639" y="23421"/>
                    <a:pt x="22904" y="24180"/>
                  </a:cubicBezTo>
                  <a:lnTo>
                    <a:pt x="22904" y="24180"/>
                  </a:lnTo>
                  <a:lnTo>
                    <a:pt x="19121" y="26561"/>
                  </a:lnTo>
                  <a:lnTo>
                    <a:pt x="19121" y="26561"/>
                  </a:lnTo>
                  <a:lnTo>
                    <a:pt x="17679" y="25152"/>
                  </a:lnTo>
                  <a:lnTo>
                    <a:pt x="17313" y="24785"/>
                  </a:lnTo>
                  <a:lnTo>
                    <a:pt x="17304" y="24778"/>
                  </a:lnTo>
                  <a:lnTo>
                    <a:pt x="17304" y="24778"/>
                  </a:lnTo>
                  <a:lnTo>
                    <a:pt x="17646" y="25152"/>
                  </a:lnTo>
                  <a:lnTo>
                    <a:pt x="19047" y="26620"/>
                  </a:lnTo>
                  <a:lnTo>
                    <a:pt x="19080" y="26653"/>
                  </a:lnTo>
                  <a:lnTo>
                    <a:pt x="19114" y="26653"/>
                  </a:lnTo>
                  <a:lnTo>
                    <a:pt x="22983" y="24251"/>
                  </a:lnTo>
                  <a:lnTo>
                    <a:pt x="23050" y="24218"/>
                  </a:lnTo>
                  <a:lnTo>
                    <a:pt x="23017" y="24151"/>
                  </a:lnTo>
                  <a:cubicBezTo>
                    <a:pt x="22757" y="23404"/>
                    <a:pt x="22465" y="22530"/>
                    <a:pt x="22142" y="21622"/>
                  </a:cubicBezTo>
                  <a:lnTo>
                    <a:pt x="22142" y="21622"/>
                  </a:lnTo>
                  <a:cubicBezTo>
                    <a:pt x="22822" y="20904"/>
                    <a:pt x="23407" y="20092"/>
                    <a:pt x="23866" y="19248"/>
                  </a:cubicBezTo>
                  <a:lnTo>
                    <a:pt x="26619" y="19248"/>
                  </a:lnTo>
                  <a:lnTo>
                    <a:pt x="26619" y="19181"/>
                  </a:lnTo>
                  <a:cubicBezTo>
                    <a:pt x="26953" y="17780"/>
                    <a:pt x="27320" y="16312"/>
                    <a:pt x="27653" y="14744"/>
                  </a:cubicBezTo>
                  <a:lnTo>
                    <a:pt x="27687" y="14644"/>
                  </a:lnTo>
                  <a:lnTo>
                    <a:pt x="27620" y="14611"/>
                  </a:lnTo>
                  <a:lnTo>
                    <a:pt x="25182" y="13441"/>
                  </a:lnTo>
                  <a:lnTo>
                    <a:pt x="25182" y="13441"/>
                  </a:lnTo>
                  <a:cubicBezTo>
                    <a:pt x="25146" y="12490"/>
                    <a:pt x="25018" y="11539"/>
                    <a:pt x="24741" y="10618"/>
                  </a:cubicBezTo>
                  <a:lnTo>
                    <a:pt x="24741" y="10618"/>
                  </a:lnTo>
                  <a:cubicBezTo>
                    <a:pt x="25327" y="10033"/>
                    <a:pt x="25973" y="9386"/>
                    <a:pt x="26619" y="8740"/>
                  </a:cubicBezTo>
                  <a:lnTo>
                    <a:pt x="26719" y="8673"/>
                  </a:lnTo>
                  <a:lnTo>
                    <a:pt x="26653" y="8573"/>
                  </a:lnTo>
                  <a:lnTo>
                    <a:pt x="24251" y="4704"/>
                  </a:lnTo>
                  <a:lnTo>
                    <a:pt x="24184" y="4604"/>
                  </a:lnTo>
                  <a:lnTo>
                    <a:pt x="24084" y="4671"/>
                  </a:lnTo>
                  <a:lnTo>
                    <a:pt x="21579" y="5538"/>
                  </a:lnTo>
                  <a:lnTo>
                    <a:pt x="21579" y="5538"/>
                  </a:lnTo>
                  <a:cubicBezTo>
                    <a:pt x="20873" y="4901"/>
                    <a:pt x="20106" y="4326"/>
                    <a:pt x="19247" y="3872"/>
                  </a:cubicBezTo>
                  <a:lnTo>
                    <a:pt x="19247" y="3872"/>
                  </a:lnTo>
                  <a:lnTo>
                    <a:pt x="19247" y="1201"/>
                  </a:lnTo>
                  <a:lnTo>
                    <a:pt x="19247" y="1101"/>
                  </a:lnTo>
                  <a:lnTo>
                    <a:pt x="19147" y="1068"/>
                  </a:lnTo>
                  <a:lnTo>
                    <a:pt x="14711" y="34"/>
                  </a:lnTo>
                  <a:lnTo>
                    <a:pt x="14577"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4"/>
            <p:cNvSpPr/>
            <p:nvPr/>
          </p:nvSpPr>
          <p:spPr>
            <a:xfrm>
              <a:off x="7238551" y="1610370"/>
              <a:ext cx="598219" cy="597710"/>
            </a:xfrm>
            <a:custGeom>
              <a:avLst/>
              <a:gdLst/>
              <a:ahLst/>
              <a:cxnLst/>
              <a:rect l="l" t="t" r="r" b="b"/>
              <a:pathLst>
                <a:path w="38795" h="38762" extrusionOk="0">
                  <a:moveTo>
                    <a:pt x="24084" y="34592"/>
                  </a:moveTo>
                  <a:cubicBezTo>
                    <a:pt x="22750" y="34992"/>
                    <a:pt x="21349" y="35225"/>
                    <a:pt x="19948" y="35259"/>
                  </a:cubicBezTo>
                  <a:lnTo>
                    <a:pt x="18247" y="38761"/>
                  </a:lnTo>
                  <a:lnTo>
                    <a:pt x="11976" y="37327"/>
                  </a:lnTo>
                  <a:lnTo>
                    <a:pt x="11976" y="33424"/>
                  </a:lnTo>
                  <a:cubicBezTo>
                    <a:pt x="10708" y="32757"/>
                    <a:pt x="9574" y="31956"/>
                    <a:pt x="8540" y="30989"/>
                  </a:cubicBezTo>
                  <a:lnTo>
                    <a:pt x="4871" y="32257"/>
                  </a:lnTo>
                  <a:lnTo>
                    <a:pt x="1435" y="26786"/>
                  </a:lnTo>
                  <a:lnTo>
                    <a:pt x="4203" y="24051"/>
                  </a:lnTo>
                  <a:cubicBezTo>
                    <a:pt x="3803" y="22716"/>
                    <a:pt x="3570" y="21315"/>
                    <a:pt x="3536" y="19914"/>
                  </a:cubicBezTo>
                  <a:lnTo>
                    <a:pt x="0" y="18213"/>
                  </a:lnTo>
                  <a:lnTo>
                    <a:pt x="1501" y="11942"/>
                  </a:lnTo>
                  <a:lnTo>
                    <a:pt x="5371" y="11942"/>
                  </a:lnTo>
                  <a:cubicBezTo>
                    <a:pt x="6038" y="10675"/>
                    <a:pt x="6872" y="9540"/>
                    <a:pt x="7839" y="8506"/>
                  </a:cubicBezTo>
                  <a:lnTo>
                    <a:pt x="6538" y="4837"/>
                  </a:lnTo>
                  <a:lnTo>
                    <a:pt x="12009" y="1435"/>
                  </a:lnTo>
                  <a:lnTo>
                    <a:pt x="14744" y="4203"/>
                  </a:lnTo>
                  <a:cubicBezTo>
                    <a:pt x="16079" y="3770"/>
                    <a:pt x="17480" y="3536"/>
                    <a:pt x="18881" y="3503"/>
                  </a:cubicBezTo>
                  <a:lnTo>
                    <a:pt x="20582" y="0"/>
                  </a:lnTo>
                  <a:lnTo>
                    <a:pt x="26886" y="1435"/>
                  </a:lnTo>
                  <a:lnTo>
                    <a:pt x="26886" y="5337"/>
                  </a:lnTo>
                  <a:cubicBezTo>
                    <a:pt x="28120" y="6005"/>
                    <a:pt x="29255" y="6805"/>
                    <a:pt x="30289" y="7772"/>
                  </a:cubicBezTo>
                  <a:lnTo>
                    <a:pt x="33958" y="6505"/>
                  </a:lnTo>
                  <a:lnTo>
                    <a:pt x="37394" y="11975"/>
                  </a:lnTo>
                  <a:lnTo>
                    <a:pt x="34625" y="14744"/>
                  </a:lnTo>
                  <a:cubicBezTo>
                    <a:pt x="35025" y="16078"/>
                    <a:pt x="35259" y="17479"/>
                    <a:pt x="35292" y="18880"/>
                  </a:cubicBezTo>
                  <a:lnTo>
                    <a:pt x="38795" y="20582"/>
                  </a:lnTo>
                  <a:lnTo>
                    <a:pt x="37360" y="26853"/>
                  </a:lnTo>
                  <a:lnTo>
                    <a:pt x="33458" y="26853"/>
                  </a:lnTo>
                  <a:cubicBezTo>
                    <a:pt x="32790" y="28087"/>
                    <a:pt x="31990" y="29255"/>
                    <a:pt x="31023" y="30255"/>
                  </a:cubicBezTo>
                  <a:lnTo>
                    <a:pt x="32290" y="33958"/>
                  </a:lnTo>
                  <a:lnTo>
                    <a:pt x="26820" y="37360"/>
                  </a:lnTo>
                  <a:lnTo>
                    <a:pt x="24084" y="34592"/>
                  </a:lnTo>
                  <a:close/>
                  <a:moveTo>
                    <a:pt x="22817" y="25418"/>
                  </a:moveTo>
                  <a:cubicBezTo>
                    <a:pt x="28054" y="22149"/>
                    <a:pt x="26719" y="14177"/>
                    <a:pt x="20715" y="12809"/>
                  </a:cubicBezTo>
                  <a:cubicBezTo>
                    <a:pt x="14711" y="11408"/>
                    <a:pt x="10041" y="17980"/>
                    <a:pt x="13310" y="23183"/>
                  </a:cubicBezTo>
                  <a:cubicBezTo>
                    <a:pt x="15311" y="26453"/>
                    <a:pt x="19581" y="27420"/>
                    <a:pt x="22817" y="25418"/>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4"/>
            <p:cNvSpPr/>
            <p:nvPr/>
          </p:nvSpPr>
          <p:spPr>
            <a:xfrm>
              <a:off x="7640782" y="2179769"/>
              <a:ext cx="318408" cy="318408"/>
            </a:xfrm>
            <a:custGeom>
              <a:avLst/>
              <a:gdLst/>
              <a:ahLst/>
              <a:cxnLst/>
              <a:rect l="l" t="t" r="r" b="b"/>
              <a:pathLst>
                <a:path w="20649" h="20649" extrusionOk="0">
                  <a:moveTo>
                    <a:pt x="12776" y="18414"/>
                  </a:moveTo>
                  <a:cubicBezTo>
                    <a:pt x="12076" y="18647"/>
                    <a:pt x="11342" y="18781"/>
                    <a:pt x="10575" y="18781"/>
                  </a:cubicBezTo>
                  <a:lnTo>
                    <a:pt x="9674" y="20649"/>
                  </a:lnTo>
                  <a:lnTo>
                    <a:pt x="6339" y="19882"/>
                  </a:lnTo>
                  <a:lnTo>
                    <a:pt x="6339" y="17813"/>
                  </a:lnTo>
                  <a:cubicBezTo>
                    <a:pt x="5671" y="17446"/>
                    <a:pt x="5071" y="17013"/>
                    <a:pt x="4537" y="16512"/>
                  </a:cubicBezTo>
                  <a:lnTo>
                    <a:pt x="2569" y="17180"/>
                  </a:lnTo>
                  <a:lnTo>
                    <a:pt x="768" y="14244"/>
                  </a:lnTo>
                  <a:lnTo>
                    <a:pt x="2236" y="12810"/>
                  </a:lnTo>
                  <a:cubicBezTo>
                    <a:pt x="2002" y="12076"/>
                    <a:pt x="1869" y="11342"/>
                    <a:pt x="1869" y="10608"/>
                  </a:cubicBezTo>
                  <a:lnTo>
                    <a:pt x="1" y="9708"/>
                  </a:lnTo>
                  <a:lnTo>
                    <a:pt x="768" y="6372"/>
                  </a:lnTo>
                  <a:lnTo>
                    <a:pt x="2836" y="6372"/>
                  </a:lnTo>
                  <a:cubicBezTo>
                    <a:pt x="3203" y="5705"/>
                    <a:pt x="3637" y="5104"/>
                    <a:pt x="4137" y="4537"/>
                  </a:cubicBezTo>
                  <a:lnTo>
                    <a:pt x="3470" y="2569"/>
                  </a:lnTo>
                  <a:lnTo>
                    <a:pt x="6372" y="768"/>
                  </a:lnTo>
                  <a:lnTo>
                    <a:pt x="7840" y="2236"/>
                  </a:lnTo>
                  <a:cubicBezTo>
                    <a:pt x="8573" y="2035"/>
                    <a:pt x="9307" y="1902"/>
                    <a:pt x="10041" y="1869"/>
                  </a:cubicBezTo>
                  <a:lnTo>
                    <a:pt x="10942" y="1"/>
                  </a:lnTo>
                  <a:lnTo>
                    <a:pt x="14278" y="768"/>
                  </a:lnTo>
                  <a:lnTo>
                    <a:pt x="14278" y="2869"/>
                  </a:lnTo>
                  <a:cubicBezTo>
                    <a:pt x="14945" y="3203"/>
                    <a:pt x="15545" y="3637"/>
                    <a:pt x="16112" y="4170"/>
                  </a:cubicBezTo>
                  <a:lnTo>
                    <a:pt x="18080" y="3470"/>
                  </a:lnTo>
                  <a:lnTo>
                    <a:pt x="19882" y="6405"/>
                  </a:lnTo>
                  <a:lnTo>
                    <a:pt x="18414" y="7873"/>
                  </a:lnTo>
                  <a:cubicBezTo>
                    <a:pt x="18614" y="8573"/>
                    <a:pt x="18747" y="9307"/>
                    <a:pt x="18781" y="10075"/>
                  </a:cubicBezTo>
                  <a:lnTo>
                    <a:pt x="20649" y="10975"/>
                  </a:lnTo>
                  <a:lnTo>
                    <a:pt x="19882" y="14311"/>
                  </a:lnTo>
                  <a:lnTo>
                    <a:pt x="17780" y="14311"/>
                  </a:lnTo>
                  <a:cubicBezTo>
                    <a:pt x="17446" y="14978"/>
                    <a:pt x="16979" y="15578"/>
                    <a:pt x="16479" y="16112"/>
                  </a:cubicBezTo>
                  <a:lnTo>
                    <a:pt x="17180" y="18080"/>
                  </a:lnTo>
                  <a:lnTo>
                    <a:pt x="14244" y="19915"/>
                  </a:lnTo>
                  <a:lnTo>
                    <a:pt x="12776" y="18414"/>
                  </a:lnTo>
                  <a:close/>
                  <a:moveTo>
                    <a:pt x="12143" y="13544"/>
                  </a:moveTo>
                  <a:cubicBezTo>
                    <a:pt x="14911" y="11809"/>
                    <a:pt x="14211" y="7573"/>
                    <a:pt x="11009" y="6839"/>
                  </a:cubicBezTo>
                  <a:cubicBezTo>
                    <a:pt x="7806" y="6105"/>
                    <a:pt x="5304" y="9574"/>
                    <a:pt x="7072" y="12376"/>
                  </a:cubicBezTo>
                  <a:cubicBezTo>
                    <a:pt x="8140" y="14111"/>
                    <a:pt x="10408" y="14611"/>
                    <a:pt x="12143" y="13544"/>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4"/>
            <p:cNvSpPr/>
            <p:nvPr/>
          </p:nvSpPr>
          <p:spPr>
            <a:xfrm>
              <a:off x="5727345" y="1894808"/>
              <a:ext cx="138379" cy="135819"/>
            </a:xfrm>
            <a:custGeom>
              <a:avLst/>
              <a:gdLst/>
              <a:ahLst/>
              <a:cxnLst/>
              <a:rect l="l" t="t" r="r" b="b"/>
              <a:pathLst>
                <a:path w="8974" h="8808" extrusionOk="0">
                  <a:moveTo>
                    <a:pt x="8938" y="0"/>
                  </a:moveTo>
                  <a:cubicBezTo>
                    <a:pt x="8839" y="0"/>
                    <a:pt x="6851" y="1923"/>
                    <a:pt x="4403" y="4337"/>
                  </a:cubicBezTo>
                  <a:cubicBezTo>
                    <a:pt x="1968" y="6739"/>
                    <a:pt x="0" y="8774"/>
                    <a:pt x="33" y="8807"/>
                  </a:cubicBezTo>
                  <a:cubicBezTo>
                    <a:pt x="34" y="8807"/>
                    <a:pt x="34" y="8808"/>
                    <a:pt x="35" y="8808"/>
                  </a:cubicBezTo>
                  <a:cubicBezTo>
                    <a:pt x="101" y="8808"/>
                    <a:pt x="2123" y="6885"/>
                    <a:pt x="4570" y="4471"/>
                  </a:cubicBezTo>
                  <a:cubicBezTo>
                    <a:pt x="7005" y="2069"/>
                    <a:pt x="8973" y="34"/>
                    <a:pt x="8940" y="1"/>
                  </a:cubicBezTo>
                  <a:cubicBezTo>
                    <a:pt x="8939" y="0"/>
                    <a:pt x="8939" y="0"/>
                    <a:pt x="893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4"/>
            <p:cNvSpPr/>
            <p:nvPr/>
          </p:nvSpPr>
          <p:spPr>
            <a:xfrm>
              <a:off x="5726821" y="1895301"/>
              <a:ext cx="139412" cy="134817"/>
            </a:xfrm>
            <a:custGeom>
              <a:avLst/>
              <a:gdLst/>
              <a:ahLst/>
              <a:cxnLst/>
              <a:rect l="l" t="t" r="r" b="b"/>
              <a:pathLst>
                <a:path w="9041" h="8743" extrusionOk="0">
                  <a:moveTo>
                    <a:pt x="71" y="0"/>
                  </a:moveTo>
                  <a:cubicBezTo>
                    <a:pt x="69" y="0"/>
                    <a:pt x="68" y="1"/>
                    <a:pt x="67" y="2"/>
                  </a:cubicBezTo>
                  <a:cubicBezTo>
                    <a:pt x="1" y="35"/>
                    <a:pt x="2002" y="2037"/>
                    <a:pt x="4437" y="4439"/>
                  </a:cubicBezTo>
                  <a:cubicBezTo>
                    <a:pt x="6884" y="6853"/>
                    <a:pt x="8905" y="8742"/>
                    <a:pt x="8972" y="8742"/>
                  </a:cubicBezTo>
                  <a:cubicBezTo>
                    <a:pt x="8973" y="8742"/>
                    <a:pt x="8974" y="8742"/>
                    <a:pt x="8974" y="8742"/>
                  </a:cubicBezTo>
                  <a:cubicBezTo>
                    <a:pt x="9041" y="8708"/>
                    <a:pt x="7039" y="6707"/>
                    <a:pt x="4604" y="4305"/>
                  </a:cubicBezTo>
                  <a:cubicBezTo>
                    <a:pt x="2177" y="1911"/>
                    <a:pt x="169" y="0"/>
                    <a:pt x="71"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4"/>
            <p:cNvSpPr/>
            <p:nvPr/>
          </p:nvSpPr>
          <p:spPr>
            <a:xfrm>
              <a:off x="5829703" y="2732514"/>
              <a:ext cx="171810" cy="18396"/>
            </a:xfrm>
            <a:custGeom>
              <a:avLst/>
              <a:gdLst/>
              <a:ahLst/>
              <a:cxnLst/>
              <a:rect l="l" t="t" r="r" b="b"/>
              <a:pathLst>
                <a:path w="11142" h="1193" extrusionOk="0">
                  <a:moveTo>
                    <a:pt x="121" y="1"/>
                  </a:moveTo>
                  <a:cubicBezTo>
                    <a:pt x="42" y="1"/>
                    <a:pt x="0" y="5"/>
                    <a:pt x="0" y="14"/>
                  </a:cubicBezTo>
                  <a:cubicBezTo>
                    <a:pt x="0" y="47"/>
                    <a:pt x="2502" y="381"/>
                    <a:pt x="5571" y="681"/>
                  </a:cubicBezTo>
                  <a:cubicBezTo>
                    <a:pt x="8285" y="976"/>
                    <a:pt x="10556" y="1193"/>
                    <a:pt x="11044" y="1193"/>
                  </a:cubicBezTo>
                  <a:cubicBezTo>
                    <a:pt x="11108" y="1193"/>
                    <a:pt x="11141" y="1189"/>
                    <a:pt x="11141" y="1181"/>
                  </a:cubicBezTo>
                  <a:cubicBezTo>
                    <a:pt x="11141" y="1114"/>
                    <a:pt x="8640" y="814"/>
                    <a:pt x="5571" y="481"/>
                  </a:cubicBezTo>
                  <a:cubicBezTo>
                    <a:pt x="2898" y="190"/>
                    <a:pt x="656" y="1"/>
                    <a:pt x="12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4"/>
            <p:cNvSpPr/>
            <p:nvPr/>
          </p:nvSpPr>
          <p:spPr>
            <a:xfrm>
              <a:off x="5823011" y="2796831"/>
              <a:ext cx="171810" cy="18396"/>
            </a:xfrm>
            <a:custGeom>
              <a:avLst/>
              <a:gdLst/>
              <a:ahLst/>
              <a:cxnLst/>
              <a:rect l="l" t="t" r="r" b="b"/>
              <a:pathLst>
                <a:path w="11142" h="1193" extrusionOk="0">
                  <a:moveTo>
                    <a:pt x="99" y="1"/>
                  </a:moveTo>
                  <a:cubicBezTo>
                    <a:pt x="34" y="1"/>
                    <a:pt x="1" y="5"/>
                    <a:pt x="1" y="12"/>
                  </a:cubicBezTo>
                  <a:cubicBezTo>
                    <a:pt x="1" y="79"/>
                    <a:pt x="2469" y="379"/>
                    <a:pt x="5538" y="713"/>
                  </a:cubicBezTo>
                  <a:cubicBezTo>
                    <a:pt x="8210" y="1003"/>
                    <a:pt x="10453" y="1193"/>
                    <a:pt x="10987" y="1193"/>
                  </a:cubicBezTo>
                  <a:cubicBezTo>
                    <a:pt x="11067" y="1193"/>
                    <a:pt x="11108" y="1188"/>
                    <a:pt x="11108" y="1180"/>
                  </a:cubicBezTo>
                  <a:cubicBezTo>
                    <a:pt x="11142" y="1146"/>
                    <a:pt x="8640" y="813"/>
                    <a:pt x="5571" y="479"/>
                  </a:cubicBezTo>
                  <a:cubicBezTo>
                    <a:pt x="2859" y="214"/>
                    <a:pt x="591" y="1"/>
                    <a:pt x="99"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4"/>
            <p:cNvSpPr/>
            <p:nvPr/>
          </p:nvSpPr>
          <p:spPr>
            <a:xfrm>
              <a:off x="5329740" y="2608568"/>
              <a:ext cx="473224" cy="909086"/>
            </a:xfrm>
            <a:custGeom>
              <a:avLst/>
              <a:gdLst/>
              <a:ahLst/>
              <a:cxnLst/>
              <a:rect l="l" t="t" r="r" b="b"/>
              <a:pathLst>
                <a:path w="30689" h="58955" extrusionOk="0">
                  <a:moveTo>
                    <a:pt x="13154" y="1"/>
                  </a:moveTo>
                  <a:cubicBezTo>
                    <a:pt x="13052" y="1"/>
                    <a:pt x="12989" y="10"/>
                    <a:pt x="12978" y="12"/>
                  </a:cubicBezTo>
                  <a:lnTo>
                    <a:pt x="12978" y="12"/>
                  </a:lnTo>
                  <a:cubicBezTo>
                    <a:pt x="12517" y="27"/>
                    <a:pt x="9765" y="397"/>
                    <a:pt x="10041" y="7184"/>
                  </a:cubicBezTo>
                  <a:cubicBezTo>
                    <a:pt x="10341" y="14590"/>
                    <a:pt x="11108" y="18526"/>
                    <a:pt x="11108" y="18526"/>
                  </a:cubicBezTo>
                  <a:cubicBezTo>
                    <a:pt x="11108" y="18526"/>
                    <a:pt x="11025" y="19904"/>
                    <a:pt x="10058" y="19904"/>
                  </a:cubicBezTo>
                  <a:cubicBezTo>
                    <a:pt x="9961" y="19904"/>
                    <a:pt x="9856" y="19890"/>
                    <a:pt x="9740" y="19860"/>
                  </a:cubicBezTo>
                  <a:cubicBezTo>
                    <a:pt x="8809" y="19615"/>
                    <a:pt x="7266" y="18686"/>
                    <a:pt x="6037" y="18686"/>
                  </a:cubicBezTo>
                  <a:cubicBezTo>
                    <a:pt x="5592" y="18686"/>
                    <a:pt x="5189" y="18807"/>
                    <a:pt x="4870" y="19126"/>
                  </a:cubicBezTo>
                  <a:cubicBezTo>
                    <a:pt x="3703" y="20327"/>
                    <a:pt x="4103" y="22262"/>
                    <a:pt x="5737" y="24530"/>
                  </a:cubicBezTo>
                  <a:cubicBezTo>
                    <a:pt x="7339" y="26765"/>
                    <a:pt x="10741" y="31802"/>
                    <a:pt x="11041" y="32236"/>
                  </a:cubicBezTo>
                  <a:cubicBezTo>
                    <a:pt x="11325" y="32677"/>
                    <a:pt x="11430" y="33445"/>
                    <a:pt x="10682" y="33445"/>
                  </a:cubicBezTo>
                  <a:cubicBezTo>
                    <a:pt x="10638" y="33445"/>
                    <a:pt x="10591" y="33442"/>
                    <a:pt x="10541" y="33437"/>
                  </a:cubicBezTo>
                  <a:cubicBezTo>
                    <a:pt x="10014" y="33397"/>
                    <a:pt x="7718" y="32674"/>
                    <a:pt x="5743" y="32674"/>
                  </a:cubicBezTo>
                  <a:cubicBezTo>
                    <a:pt x="4341" y="32674"/>
                    <a:pt x="3101" y="33038"/>
                    <a:pt x="2769" y="34270"/>
                  </a:cubicBezTo>
                  <a:cubicBezTo>
                    <a:pt x="1968" y="37206"/>
                    <a:pt x="7505" y="42676"/>
                    <a:pt x="8106" y="43310"/>
                  </a:cubicBezTo>
                  <a:cubicBezTo>
                    <a:pt x="8706" y="43944"/>
                    <a:pt x="8740" y="44311"/>
                    <a:pt x="8506" y="44678"/>
                  </a:cubicBezTo>
                  <a:cubicBezTo>
                    <a:pt x="8463" y="44737"/>
                    <a:pt x="8375" y="44764"/>
                    <a:pt x="8251" y="44764"/>
                  </a:cubicBezTo>
                  <a:cubicBezTo>
                    <a:pt x="7607" y="44764"/>
                    <a:pt x="5985" y="44063"/>
                    <a:pt x="4503" y="43644"/>
                  </a:cubicBezTo>
                  <a:cubicBezTo>
                    <a:pt x="3772" y="43419"/>
                    <a:pt x="2969" y="43241"/>
                    <a:pt x="2260" y="43241"/>
                  </a:cubicBezTo>
                  <a:cubicBezTo>
                    <a:pt x="1288" y="43241"/>
                    <a:pt x="493" y="43575"/>
                    <a:pt x="300" y="44578"/>
                  </a:cubicBezTo>
                  <a:cubicBezTo>
                    <a:pt x="0" y="46312"/>
                    <a:pt x="2435" y="51416"/>
                    <a:pt x="11608" y="56753"/>
                  </a:cubicBezTo>
                  <a:lnTo>
                    <a:pt x="16011" y="58955"/>
                  </a:lnTo>
                  <a:lnTo>
                    <a:pt x="20181" y="56286"/>
                  </a:lnTo>
                  <a:cubicBezTo>
                    <a:pt x="28754" y="50015"/>
                    <a:pt x="30689" y="44745"/>
                    <a:pt x="30188" y="43043"/>
                  </a:cubicBezTo>
                  <a:cubicBezTo>
                    <a:pt x="29938" y="42193"/>
                    <a:pt x="29288" y="41893"/>
                    <a:pt x="28491" y="41893"/>
                  </a:cubicBezTo>
                  <a:cubicBezTo>
                    <a:pt x="27695" y="41893"/>
                    <a:pt x="26752" y="42193"/>
                    <a:pt x="25919" y="42543"/>
                  </a:cubicBezTo>
                  <a:cubicBezTo>
                    <a:pt x="24451" y="43119"/>
                    <a:pt x="22834" y="44017"/>
                    <a:pt x="22246" y="44017"/>
                  </a:cubicBezTo>
                  <a:cubicBezTo>
                    <a:pt x="22153" y="44017"/>
                    <a:pt x="22086" y="43994"/>
                    <a:pt x="22049" y="43944"/>
                  </a:cubicBezTo>
                  <a:cubicBezTo>
                    <a:pt x="21782" y="43610"/>
                    <a:pt x="21749" y="43210"/>
                    <a:pt x="22283" y="42543"/>
                  </a:cubicBezTo>
                  <a:cubicBezTo>
                    <a:pt x="22816" y="41876"/>
                    <a:pt x="27820" y="35872"/>
                    <a:pt x="26719" y="33003"/>
                  </a:cubicBezTo>
                  <a:cubicBezTo>
                    <a:pt x="26341" y="32018"/>
                    <a:pt x="25402" y="31690"/>
                    <a:pt x="24296" y="31690"/>
                  </a:cubicBezTo>
                  <a:cubicBezTo>
                    <a:pt x="22178" y="31690"/>
                    <a:pt x="19450" y="32893"/>
                    <a:pt x="18880" y="33003"/>
                  </a:cubicBezTo>
                  <a:cubicBezTo>
                    <a:pt x="18789" y="33023"/>
                    <a:pt x="18709" y="33032"/>
                    <a:pt x="18637" y="33032"/>
                  </a:cubicBezTo>
                  <a:cubicBezTo>
                    <a:pt x="17995" y="33032"/>
                    <a:pt x="18070" y="32289"/>
                    <a:pt x="18280" y="31869"/>
                  </a:cubicBezTo>
                  <a:cubicBezTo>
                    <a:pt x="18513" y="31368"/>
                    <a:pt x="21382" y="26031"/>
                    <a:pt x="22783" y="23629"/>
                  </a:cubicBezTo>
                  <a:cubicBezTo>
                    <a:pt x="24184" y="21261"/>
                    <a:pt x="24417" y="19293"/>
                    <a:pt x="23083" y="18226"/>
                  </a:cubicBezTo>
                  <a:cubicBezTo>
                    <a:pt x="22776" y="17978"/>
                    <a:pt x="22428" y="17879"/>
                    <a:pt x="22059" y="17879"/>
                  </a:cubicBezTo>
                  <a:cubicBezTo>
                    <a:pt x="20789" y="17879"/>
                    <a:pt x="19277" y="19057"/>
                    <a:pt x="18346" y="19393"/>
                  </a:cubicBezTo>
                  <a:cubicBezTo>
                    <a:pt x="18192" y="19451"/>
                    <a:pt x="18053" y="19477"/>
                    <a:pt x="17928" y="19477"/>
                  </a:cubicBezTo>
                  <a:cubicBezTo>
                    <a:pt x="17050" y="19477"/>
                    <a:pt x="16845" y="18226"/>
                    <a:pt x="16845" y="18226"/>
                  </a:cubicBezTo>
                  <a:cubicBezTo>
                    <a:pt x="16845" y="18226"/>
                    <a:pt x="17179" y="14223"/>
                    <a:pt x="16745" y="6817"/>
                  </a:cubicBezTo>
                  <a:cubicBezTo>
                    <a:pt x="16372" y="445"/>
                    <a:pt x="13850" y="1"/>
                    <a:pt x="13154"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4"/>
            <p:cNvSpPr/>
            <p:nvPr/>
          </p:nvSpPr>
          <p:spPr>
            <a:xfrm>
              <a:off x="5534456" y="2711111"/>
              <a:ext cx="45782" cy="926912"/>
            </a:xfrm>
            <a:custGeom>
              <a:avLst/>
              <a:gdLst/>
              <a:ahLst/>
              <a:cxnLst/>
              <a:rect l="l" t="t" r="r" b="b"/>
              <a:pathLst>
                <a:path w="2969" h="60111" extrusionOk="0">
                  <a:moveTo>
                    <a:pt x="34" y="1"/>
                  </a:moveTo>
                  <a:lnTo>
                    <a:pt x="0" y="167"/>
                  </a:lnTo>
                  <a:lnTo>
                    <a:pt x="0" y="601"/>
                  </a:lnTo>
                  <a:cubicBezTo>
                    <a:pt x="34" y="1001"/>
                    <a:pt x="67" y="1602"/>
                    <a:pt x="100" y="2369"/>
                  </a:cubicBezTo>
                  <a:cubicBezTo>
                    <a:pt x="167" y="3903"/>
                    <a:pt x="300" y="6072"/>
                    <a:pt x="434" y="8807"/>
                  </a:cubicBezTo>
                  <a:cubicBezTo>
                    <a:pt x="701" y="14244"/>
                    <a:pt x="1034" y="21750"/>
                    <a:pt x="1401" y="30056"/>
                  </a:cubicBezTo>
                  <a:cubicBezTo>
                    <a:pt x="1768" y="38395"/>
                    <a:pt x="2102" y="45900"/>
                    <a:pt x="2402" y="51337"/>
                  </a:cubicBezTo>
                  <a:cubicBezTo>
                    <a:pt x="2569" y="54039"/>
                    <a:pt x="2702" y="56241"/>
                    <a:pt x="2802" y="57775"/>
                  </a:cubicBezTo>
                  <a:cubicBezTo>
                    <a:pt x="2836" y="58509"/>
                    <a:pt x="2902" y="59110"/>
                    <a:pt x="2902" y="59510"/>
                  </a:cubicBezTo>
                  <a:cubicBezTo>
                    <a:pt x="2936" y="59710"/>
                    <a:pt x="2936" y="59877"/>
                    <a:pt x="2936" y="59977"/>
                  </a:cubicBezTo>
                  <a:lnTo>
                    <a:pt x="2936" y="59510"/>
                  </a:lnTo>
                  <a:cubicBezTo>
                    <a:pt x="2936" y="59110"/>
                    <a:pt x="2902" y="58509"/>
                    <a:pt x="2869" y="57775"/>
                  </a:cubicBezTo>
                  <a:cubicBezTo>
                    <a:pt x="2769" y="56241"/>
                    <a:pt x="2669" y="54039"/>
                    <a:pt x="2535" y="51337"/>
                  </a:cubicBezTo>
                  <a:cubicBezTo>
                    <a:pt x="2268" y="45867"/>
                    <a:pt x="1935" y="38361"/>
                    <a:pt x="1568" y="30056"/>
                  </a:cubicBezTo>
                  <a:cubicBezTo>
                    <a:pt x="1201" y="21750"/>
                    <a:pt x="834" y="14211"/>
                    <a:pt x="534" y="8807"/>
                  </a:cubicBezTo>
                  <a:cubicBezTo>
                    <a:pt x="400" y="6072"/>
                    <a:pt x="267" y="3870"/>
                    <a:pt x="167" y="2369"/>
                  </a:cubicBezTo>
                  <a:cubicBezTo>
                    <a:pt x="100" y="1602"/>
                    <a:pt x="67" y="1035"/>
                    <a:pt x="67" y="601"/>
                  </a:cubicBezTo>
                  <a:cubicBezTo>
                    <a:pt x="34" y="434"/>
                    <a:pt x="34" y="268"/>
                    <a:pt x="34" y="167"/>
                  </a:cubicBezTo>
                  <a:cubicBezTo>
                    <a:pt x="34" y="101"/>
                    <a:pt x="34" y="67"/>
                    <a:pt x="34" y="1"/>
                  </a:cubicBezTo>
                  <a:close/>
                  <a:moveTo>
                    <a:pt x="2936" y="59977"/>
                  </a:moveTo>
                  <a:lnTo>
                    <a:pt x="2936" y="60110"/>
                  </a:lnTo>
                  <a:cubicBezTo>
                    <a:pt x="2969" y="60077"/>
                    <a:pt x="2969" y="60010"/>
                    <a:pt x="2936" y="59977"/>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4"/>
            <p:cNvSpPr/>
            <p:nvPr/>
          </p:nvSpPr>
          <p:spPr>
            <a:xfrm>
              <a:off x="5455244" y="2940006"/>
              <a:ext cx="96190" cy="101340"/>
            </a:xfrm>
            <a:custGeom>
              <a:avLst/>
              <a:gdLst/>
              <a:ahLst/>
              <a:cxnLst/>
              <a:rect l="l" t="t" r="r" b="b"/>
              <a:pathLst>
                <a:path w="6238" h="6572" extrusionOk="0">
                  <a:moveTo>
                    <a:pt x="0" y="1"/>
                  </a:moveTo>
                  <a:lnTo>
                    <a:pt x="0" y="1"/>
                  </a:lnTo>
                  <a:cubicBezTo>
                    <a:pt x="67" y="101"/>
                    <a:pt x="134" y="201"/>
                    <a:pt x="234" y="301"/>
                  </a:cubicBezTo>
                  <a:lnTo>
                    <a:pt x="901" y="1001"/>
                  </a:lnTo>
                  <a:lnTo>
                    <a:pt x="3069" y="3336"/>
                  </a:lnTo>
                  <a:cubicBezTo>
                    <a:pt x="3903" y="4237"/>
                    <a:pt x="4670" y="5071"/>
                    <a:pt x="5271" y="5671"/>
                  </a:cubicBezTo>
                  <a:cubicBezTo>
                    <a:pt x="5537" y="5938"/>
                    <a:pt x="5804" y="6172"/>
                    <a:pt x="5938" y="6338"/>
                  </a:cubicBezTo>
                  <a:cubicBezTo>
                    <a:pt x="6038" y="6439"/>
                    <a:pt x="6138" y="6505"/>
                    <a:pt x="6238" y="6572"/>
                  </a:cubicBezTo>
                  <a:cubicBezTo>
                    <a:pt x="6171" y="6472"/>
                    <a:pt x="6105" y="6372"/>
                    <a:pt x="6004" y="6305"/>
                  </a:cubicBezTo>
                  <a:lnTo>
                    <a:pt x="5337" y="5571"/>
                  </a:lnTo>
                  <a:lnTo>
                    <a:pt x="3202" y="3236"/>
                  </a:lnTo>
                  <a:cubicBezTo>
                    <a:pt x="2335" y="2302"/>
                    <a:pt x="1568" y="1502"/>
                    <a:pt x="968" y="901"/>
                  </a:cubicBezTo>
                  <a:cubicBezTo>
                    <a:pt x="701" y="634"/>
                    <a:pt x="434" y="401"/>
                    <a:pt x="267" y="234"/>
                  </a:cubicBezTo>
                  <a:cubicBezTo>
                    <a:pt x="200" y="167"/>
                    <a:pt x="100" y="67"/>
                    <a:pt x="0"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4"/>
            <p:cNvSpPr/>
            <p:nvPr/>
          </p:nvSpPr>
          <p:spPr>
            <a:xfrm>
              <a:off x="5557602" y="2924571"/>
              <a:ext cx="113692" cy="114216"/>
            </a:xfrm>
            <a:custGeom>
              <a:avLst/>
              <a:gdLst/>
              <a:ahLst/>
              <a:cxnLst/>
              <a:rect l="l" t="t" r="r" b="b"/>
              <a:pathLst>
                <a:path w="7373" h="7407" extrusionOk="0">
                  <a:moveTo>
                    <a:pt x="7337" y="0"/>
                  </a:moveTo>
                  <a:cubicBezTo>
                    <a:pt x="7273" y="0"/>
                    <a:pt x="5618" y="1655"/>
                    <a:pt x="3636" y="3670"/>
                  </a:cubicBezTo>
                  <a:cubicBezTo>
                    <a:pt x="1601" y="5705"/>
                    <a:pt x="0" y="7373"/>
                    <a:pt x="34" y="7406"/>
                  </a:cubicBezTo>
                  <a:cubicBezTo>
                    <a:pt x="34" y="7407"/>
                    <a:pt x="34" y="7407"/>
                    <a:pt x="35" y="7407"/>
                  </a:cubicBezTo>
                  <a:cubicBezTo>
                    <a:pt x="100" y="7407"/>
                    <a:pt x="1755" y="5785"/>
                    <a:pt x="3736" y="3770"/>
                  </a:cubicBezTo>
                  <a:cubicBezTo>
                    <a:pt x="5771" y="1735"/>
                    <a:pt x="7372" y="34"/>
                    <a:pt x="7339" y="1"/>
                  </a:cubicBezTo>
                  <a:cubicBezTo>
                    <a:pt x="7338" y="1"/>
                    <a:pt x="7338" y="0"/>
                    <a:pt x="7337"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4"/>
            <p:cNvSpPr/>
            <p:nvPr/>
          </p:nvSpPr>
          <p:spPr>
            <a:xfrm>
              <a:off x="5557602" y="3161699"/>
              <a:ext cx="121402" cy="74093"/>
            </a:xfrm>
            <a:custGeom>
              <a:avLst/>
              <a:gdLst/>
              <a:ahLst/>
              <a:cxnLst/>
              <a:rect l="l" t="t" r="r" b="b"/>
              <a:pathLst>
                <a:path w="7873" h="4805" extrusionOk="0">
                  <a:moveTo>
                    <a:pt x="7873" y="1"/>
                  </a:moveTo>
                  <a:lnTo>
                    <a:pt x="7873" y="1"/>
                  </a:lnTo>
                  <a:cubicBezTo>
                    <a:pt x="7772" y="34"/>
                    <a:pt x="7672" y="101"/>
                    <a:pt x="7572" y="167"/>
                  </a:cubicBezTo>
                  <a:lnTo>
                    <a:pt x="6738" y="734"/>
                  </a:lnTo>
                  <a:cubicBezTo>
                    <a:pt x="6038" y="1201"/>
                    <a:pt x="5071" y="1835"/>
                    <a:pt x="4003" y="2502"/>
                  </a:cubicBezTo>
                  <a:cubicBezTo>
                    <a:pt x="2902" y="3170"/>
                    <a:pt x="1902" y="3703"/>
                    <a:pt x="1168" y="4137"/>
                  </a:cubicBezTo>
                  <a:lnTo>
                    <a:pt x="334" y="4604"/>
                  </a:lnTo>
                  <a:cubicBezTo>
                    <a:pt x="200" y="4671"/>
                    <a:pt x="100" y="4737"/>
                    <a:pt x="0" y="4804"/>
                  </a:cubicBezTo>
                  <a:cubicBezTo>
                    <a:pt x="134" y="4771"/>
                    <a:pt x="234" y="4737"/>
                    <a:pt x="367" y="4671"/>
                  </a:cubicBezTo>
                  <a:cubicBezTo>
                    <a:pt x="567" y="4571"/>
                    <a:pt x="868" y="4437"/>
                    <a:pt x="1234" y="4237"/>
                  </a:cubicBezTo>
                  <a:cubicBezTo>
                    <a:pt x="2002" y="3837"/>
                    <a:pt x="3002" y="3303"/>
                    <a:pt x="4103" y="2636"/>
                  </a:cubicBezTo>
                  <a:cubicBezTo>
                    <a:pt x="5171" y="1969"/>
                    <a:pt x="6138" y="1302"/>
                    <a:pt x="6805" y="835"/>
                  </a:cubicBezTo>
                  <a:cubicBezTo>
                    <a:pt x="7139" y="568"/>
                    <a:pt x="7439" y="368"/>
                    <a:pt x="7606" y="234"/>
                  </a:cubicBezTo>
                  <a:cubicBezTo>
                    <a:pt x="7706" y="167"/>
                    <a:pt x="7806" y="67"/>
                    <a:pt x="7873"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4"/>
            <p:cNvSpPr/>
            <p:nvPr/>
          </p:nvSpPr>
          <p:spPr>
            <a:xfrm>
              <a:off x="5445467" y="3166850"/>
              <a:ext cx="112659" cy="67385"/>
            </a:xfrm>
            <a:custGeom>
              <a:avLst/>
              <a:gdLst/>
              <a:ahLst/>
              <a:cxnLst/>
              <a:rect l="l" t="t" r="r" b="b"/>
              <a:pathLst>
                <a:path w="7306" h="4370" extrusionOk="0">
                  <a:moveTo>
                    <a:pt x="0" y="0"/>
                  </a:moveTo>
                  <a:lnTo>
                    <a:pt x="0" y="0"/>
                  </a:lnTo>
                  <a:cubicBezTo>
                    <a:pt x="67" y="100"/>
                    <a:pt x="167" y="167"/>
                    <a:pt x="267" y="234"/>
                  </a:cubicBezTo>
                  <a:lnTo>
                    <a:pt x="1034" y="701"/>
                  </a:lnTo>
                  <a:cubicBezTo>
                    <a:pt x="1668" y="1101"/>
                    <a:pt x="2602" y="1668"/>
                    <a:pt x="3603" y="2268"/>
                  </a:cubicBezTo>
                  <a:cubicBezTo>
                    <a:pt x="4604" y="2869"/>
                    <a:pt x="5538" y="3403"/>
                    <a:pt x="6205" y="3770"/>
                  </a:cubicBezTo>
                  <a:cubicBezTo>
                    <a:pt x="6538" y="3970"/>
                    <a:pt x="6805" y="4136"/>
                    <a:pt x="7005" y="4237"/>
                  </a:cubicBezTo>
                  <a:cubicBezTo>
                    <a:pt x="7105" y="4270"/>
                    <a:pt x="7206" y="4337"/>
                    <a:pt x="7306" y="4370"/>
                  </a:cubicBezTo>
                  <a:cubicBezTo>
                    <a:pt x="7239" y="4303"/>
                    <a:pt x="7139" y="4203"/>
                    <a:pt x="7039" y="4170"/>
                  </a:cubicBezTo>
                  <a:lnTo>
                    <a:pt x="6272" y="3669"/>
                  </a:lnTo>
                  <a:cubicBezTo>
                    <a:pt x="5604" y="3269"/>
                    <a:pt x="4704" y="2702"/>
                    <a:pt x="3703" y="2102"/>
                  </a:cubicBezTo>
                  <a:cubicBezTo>
                    <a:pt x="2669" y="1501"/>
                    <a:pt x="1768" y="968"/>
                    <a:pt x="1101" y="601"/>
                  </a:cubicBezTo>
                  <a:cubicBezTo>
                    <a:pt x="734" y="400"/>
                    <a:pt x="467" y="267"/>
                    <a:pt x="301" y="167"/>
                  </a:cubicBezTo>
                  <a:cubicBezTo>
                    <a:pt x="201" y="100"/>
                    <a:pt x="100" y="34"/>
                    <a:pt x="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4"/>
            <p:cNvSpPr/>
            <p:nvPr/>
          </p:nvSpPr>
          <p:spPr>
            <a:xfrm>
              <a:off x="5422831" y="3340695"/>
              <a:ext cx="145580" cy="84887"/>
            </a:xfrm>
            <a:custGeom>
              <a:avLst/>
              <a:gdLst/>
              <a:ahLst/>
              <a:cxnLst/>
              <a:rect l="l" t="t" r="r" b="b"/>
              <a:pathLst>
                <a:path w="9441" h="5505" extrusionOk="0">
                  <a:moveTo>
                    <a:pt x="1" y="1"/>
                  </a:moveTo>
                  <a:lnTo>
                    <a:pt x="1" y="1"/>
                  </a:lnTo>
                  <a:cubicBezTo>
                    <a:pt x="101" y="101"/>
                    <a:pt x="234" y="201"/>
                    <a:pt x="368" y="234"/>
                  </a:cubicBezTo>
                  <a:lnTo>
                    <a:pt x="1368" y="868"/>
                  </a:lnTo>
                  <a:cubicBezTo>
                    <a:pt x="2202" y="1369"/>
                    <a:pt x="3403" y="2069"/>
                    <a:pt x="4704" y="2836"/>
                  </a:cubicBezTo>
                  <a:cubicBezTo>
                    <a:pt x="5972" y="3570"/>
                    <a:pt x="7172" y="4271"/>
                    <a:pt x="8040" y="4738"/>
                  </a:cubicBezTo>
                  <a:lnTo>
                    <a:pt x="9040" y="5305"/>
                  </a:lnTo>
                  <a:cubicBezTo>
                    <a:pt x="9174" y="5405"/>
                    <a:pt x="9307" y="5438"/>
                    <a:pt x="9441" y="5505"/>
                  </a:cubicBezTo>
                  <a:cubicBezTo>
                    <a:pt x="9341" y="5405"/>
                    <a:pt x="9207" y="5338"/>
                    <a:pt x="9107" y="5271"/>
                  </a:cubicBezTo>
                  <a:lnTo>
                    <a:pt x="8106" y="4638"/>
                  </a:lnTo>
                  <a:cubicBezTo>
                    <a:pt x="7239" y="4137"/>
                    <a:pt x="6038" y="3437"/>
                    <a:pt x="4771" y="2669"/>
                  </a:cubicBezTo>
                  <a:cubicBezTo>
                    <a:pt x="3470" y="1936"/>
                    <a:pt x="2269" y="1235"/>
                    <a:pt x="1435" y="768"/>
                  </a:cubicBezTo>
                  <a:lnTo>
                    <a:pt x="401" y="201"/>
                  </a:lnTo>
                  <a:cubicBezTo>
                    <a:pt x="268" y="134"/>
                    <a:pt x="134" y="68"/>
                    <a:pt x="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4"/>
            <p:cNvSpPr/>
            <p:nvPr/>
          </p:nvSpPr>
          <p:spPr>
            <a:xfrm>
              <a:off x="5565820" y="3324242"/>
              <a:ext cx="151239" cy="98256"/>
            </a:xfrm>
            <a:custGeom>
              <a:avLst/>
              <a:gdLst/>
              <a:ahLst/>
              <a:cxnLst/>
              <a:rect l="l" t="t" r="r" b="b"/>
              <a:pathLst>
                <a:path w="9808" h="6372" extrusionOk="0">
                  <a:moveTo>
                    <a:pt x="9808" y="0"/>
                  </a:moveTo>
                  <a:cubicBezTo>
                    <a:pt x="9641" y="67"/>
                    <a:pt x="9508" y="134"/>
                    <a:pt x="9408" y="234"/>
                  </a:cubicBezTo>
                  <a:lnTo>
                    <a:pt x="8374" y="968"/>
                  </a:lnTo>
                  <a:cubicBezTo>
                    <a:pt x="7506" y="1568"/>
                    <a:pt x="6305" y="2369"/>
                    <a:pt x="4938" y="3269"/>
                  </a:cubicBezTo>
                  <a:cubicBezTo>
                    <a:pt x="3604" y="4137"/>
                    <a:pt x="2336" y="4904"/>
                    <a:pt x="1435" y="5471"/>
                  </a:cubicBezTo>
                  <a:lnTo>
                    <a:pt x="368" y="6105"/>
                  </a:lnTo>
                  <a:cubicBezTo>
                    <a:pt x="234" y="6172"/>
                    <a:pt x="101" y="6272"/>
                    <a:pt x="1" y="6372"/>
                  </a:cubicBezTo>
                  <a:cubicBezTo>
                    <a:pt x="134" y="6305"/>
                    <a:pt x="268" y="6238"/>
                    <a:pt x="401" y="6172"/>
                  </a:cubicBezTo>
                  <a:cubicBezTo>
                    <a:pt x="668" y="6038"/>
                    <a:pt x="1035" y="5838"/>
                    <a:pt x="1502" y="5571"/>
                  </a:cubicBezTo>
                  <a:cubicBezTo>
                    <a:pt x="2436" y="5037"/>
                    <a:pt x="3670" y="4270"/>
                    <a:pt x="5038" y="3403"/>
                  </a:cubicBezTo>
                  <a:cubicBezTo>
                    <a:pt x="6406" y="2536"/>
                    <a:pt x="7606" y="1668"/>
                    <a:pt x="8440" y="1068"/>
                  </a:cubicBezTo>
                  <a:cubicBezTo>
                    <a:pt x="8874" y="734"/>
                    <a:pt x="9208" y="467"/>
                    <a:pt x="9441" y="301"/>
                  </a:cubicBezTo>
                  <a:cubicBezTo>
                    <a:pt x="9574" y="201"/>
                    <a:pt x="9675" y="101"/>
                    <a:pt x="980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4"/>
            <p:cNvSpPr/>
            <p:nvPr/>
          </p:nvSpPr>
          <p:spPr>
            <a:xfrm>
              <a:off x="5479925" y="3539775"/>
              <a:ext cx="187754" cy="455219"/>
            </a:xfrm>
            <a:custGeom>
              <a:avLst/>
              <a:gdLst/>
              <a:ahLst/>
              <a:cxnLst/>
              <a:rect l="l" t="t" r="r" b="b"/>
              <a:pathLst>
                <a:path w="12176" h="30122" extrusionOk="0">
                  <a:moveTo>
                    <a:pt x="0" y="0"/>
                  </a:moveTo>
                  <a:lnTo>
                    <a:pt x="3970" y="30122"/>
                  </a:lnTo>
                  <a:lnTo>
                    <a:pt x="8206" y="30122"/>
                  </a:lnTo>
                  <a:lnTo>
                    <a:pt x="12176"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4"/>
            <p:cNvSpPr/>
            <p:nvPr/>
          </p:nvSpPr>
          <p:spPr>
            <a:xfrm>
              <a:off x="5489707" y="3578070"/>
              <a:ext cx="169235" cy="41942"/>
            </a:xfrm>
            <a:custGeom>
              <a:avLst/>
              <a:gdLst/>
              <a:ahLst/>
              <a:cxnLst/>
              <a:rect l="l" t="t" r="r" b="b"/>
              <a:pathLst>
                <a:path w="10975" h="2720" extrusionOk="0">
                  <a:moveTo>
                    <a:pt x="4245" y="0"/>
                  </a:moveTo>
                  <a:cubicBezTo>
                    <a:pt x="3870" y="0"/>
                    <a:pt x="3495" y="60"/>
                    <a:pt x="3136" y="185"/>
                  </a:cubicBezTo>
                  <a:cubicBezTo>
                    <a:pt x="2835" y="318"/>
                    <a:pt x="2535" y="518"/>
                    <a:pt x="2268" y="752"/>
                  </a:cubicBezTo>
                  <a:cubicBezTo>
                    <a:pt x="2035" y="952"/>
                    <a:pt x="1801" y="1119"/>
                    <a:pt x="1568" y="1286"/>
                  </a:cubicBezTo>
                  <a:cubicBezTo>
                    <a:pt x="1311" y="1449"/>
                    <a:pt x="1021" y="1531"/>
                    <a:pt x="734" y="1531"/>
                  </a:cubicBezTo>
                  <a:cubicBezTo>
                    <a:pt x="610" y="1531"/>
                    <a:pt x="487" y="1516"/>
                    <a:pt x="367" y="1486"/>
                  </a:cubicBezTo>
                  <a:cubicBezTo>
                    <a:pt x="234" y="1419"/>
                    <a:pt x="100" y="1319"/>
                    <a:pt x="0" y="1219"/>
                  </a:cubicBezTo>
                  <a:lnTo>
                    <a:pt x="0" y="1219"/>
                  </a:lnTo>
                  <a:cubicBezTo>
                    <a:pt x="0" y="1219"/>
                    <a:pt x="0" y="1252"/>
                    <a:pt x="67" y="1319"/>
                  </a:cubicBezTo>
                  <a:cubicBezTo>
                    <a:pt x="134" y="1419"/>
                    <a:pt x="234" y="1486"/>
                    <a:pt x="367" y="1552"/>
                  </a:cubicBezTo>
                  <a:cubicBezTo>
                    <a:pt x="516" y="1598"/>
                    <a:pt x="669" y="1620"/>
                    <a:pt x="820" y="1620"/>
                  </a:cubicBezTo>
                  <a:cubicBezTo>
                    <a:pt x="1109" y="1620"/>
                    <a:pt x="1394" y="1539"/>
                    <a:pt x="1635" y="1386"/>
                  </a:cubicBezTo>
                  <a:cubicBezTo>
                    <a:pt x="2135" y="1119"/>
                    <a:pt x="2569" y="585"/>
                    <a:pt x="3236" y="351"/>
                  </a:cubicBezTo>
                  <a:cubicBezTo>
                    <a:pt x="3590" y="239"/>
                    <a:pt x="3953" y="180"/>
                    <a:pt x="4316" y="180"/>
                  </a:cubicBezTo>
                  <a:cubicBezTo>
                    <a:pt x="4703" y="180"/>
                    <a:pt x="5091" y="247"/>
                    <a:pt x="5471" y="385"/>
                  </a:cubicBezTo>
                  <a:cubicBezTo>
                    <a:pt x="6205" y="652"/>
                    <a:pt x="6905" y="985"/>
                    <a:pt x="7572" y="1386"/>
                  </a:cubicBezTo>
                  <a:cubicBezTo>
                    <a:pt x="8106" y="1753"/>
                    <a:pt x="8673" y="2053"/>
                    <a:pt x="9240" y="2320"/>
                  </a:cubicBezTo>
                  <a:cubicBezTo>
                    <a:pt x="9640" y="2486"/>
                    <a:pt x="10074" y="2620"/>
                    <a:pt x="10508" y="2687"/>
                  </a:cubicBezTo>
                  <a:cubicBezTo>
                    <a:pt x="10608" y="2687"/>
                    <a:pt x="10741" y="2720"/>
                    <a:pt x="10841" y="2720"/>
                  </a:cubicBezTo>
                  <a:lnTo>
                    <a:pt x="10975" y="2720"/>
                  </a:lnTo>
                  <a:cubicBezTo>
                    <a:pt x="10408" y="2620"/>
                    <a:pt x="9840" y="2453"/>
                    <a:pt x="9307" y="2220"/>
                  </a:cubicBezTo>
                  <a:cubicBezTo>
                    <a:pt x="8740" y="1919"/>
                    <a:pt x="8173" y="1619"/>
                    <a:pt x="7639" y="1252"/>
                  </a:cubicBezTo>
                  <a:cubicBezTo>
                    <a:pt x="6972" y="819"/>
                    <a:pt x="6271" y="485"/>
                    <a:pt x="5504" y="218"/>
                  </a:cubicBezTo>
                  <a:cubicBezTo>
                    <a:pt x="5097" y="76"/>
                    <a:pt x="4670" y="0"/>
                    <a:pt x="4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4"/>
            <p:cNvSpPr/>
            <p:nvPr/>
          </p:nvSpPr>
          <p:spPr>
            <a:xfrm>
              <a:off x="5496384" y="3648293"/>
              <a:ext cx="158965" cy="33970"/>
            </a:xfrm>
            <a:custGeom>
              <a:avLst/>
              <a:gdLst/>
              <a:ahLst/>
              <a:cxnLst/>
              <a:rect l="l" t="t" r="r" b="b"/>
              <a:pathLst>
                <a:path w="10309" h="2203" extrusionOk="0">
                  <a:moveTo>
                    <a:pt x="10308" y="1"/>
                  </a:moveTo>
                  <a:lnTo>
                    <a:pt x="10308" y="1"/>
                  </a:lnTo>
                  <a:cubicBezTo>
                    <a:pt x="9874" y="301"/>
                    <a:pt x="9407" y="568"/>
                    <a:pt x="8907" y="768"/>
                  </a:cubicBezTo>
                  <a:cubicBezTo>
                    <a:pt x="8373" y="1001"/>
                    <a:pt x="7806" y="1135"/>
                    <a:pt x="7239" y="1201"/>
                  </a:cubicBezTo>
                  <a:cubicBezTo>
                    <a:pt x="7006" y="1224"/>
                    <a:pt x="6769" y="1235"/>
                    <a:pt x="6531" y="1235"/>
                  </a:cubicBezTo>
                  <a:cubicBezTo>
                    <a:pt x="6057" y="1235"/>
                    <a:pt x="5582" y="1190"/>
                    <a:pt x="5138" y="1101"/>
                  </a:cubicBezTo>
                  <a:cubicBezTo>
                    <a:pt x="4404" y="968"/>
                    <a:pt x="3703" y="868"/>
                    <a:pt x="2970" y="834"/>
                  </a:cubicBezTo>
                  <a:cubicBezTo>
                    <a:pt x="2894" y="830"/>
                    <a:pt x="2819" y="828"/>
                    <a:pt x="2744" y="828"/>
                  </a:cubicBezTo>
                  <a:cubicBezTo>
                    <a:pt x="2220" y="828"/>
                    <a:pt x="1702" y="930"/>
                    <a:pt x="1235" y="1135"/>
                  </a:cubicBezTo>
                  <a:cubicBezTo>
                    <a:pt x="835" y="1268"/>
                    <a:pt x="501" y="1502"/>
                    <a:pt x="234" y="1835"/>
                  </a:cubicBezTo>
                  <a:cubicBezTo>
                    <a:pt x="168" y="1902"/>
                    <a:pt x="101" y="2002"/>
                    <a:pt x="67" y="2102"/>
                  </a:cubicBezTo>
                  <a:cubicBezTo>
                    <a:pt x="1" y="2169"/>
                    <a:pt x="1" y="2202"/>
                    <a:pt x="1" y="2202"/>
                  </a:cubicBezTo>
                  <a:cubicBezTo>
                    <a:pt x="1" y="2202"/>
                    <a:pt x="67" y="2102"/>
                    <a:pt x="268" y="1902"/>
                  </a:cubicBezTo>
                  <a:cubicBezTo>
                    <a:pt x="534" y="1635"/>
                    <a:pt x="868" y="1402"/>
                    <a:pt x="1235" y="1268"/>
                  </a:cubicBezTo>
                  <a:cubicBezTo>
                    <a:pt x="1710" y="1100"/>
                    <a:pt x="2185" y="1026"/>
                    <a:pt x="2660" y="1026"/>
                  </a:cubicBezTo>
                  <a:cubicBezTo>
                    <a:pt x="2752" y="1026"/>
                    <a:pt x="2844" y="1029"/>
                    <a:pt x="2936" y="1035"/>
                  </a:cubicBezTo>
                  <a:cubicBezTo>
                    <a:pt x="3637" y="1068"/>
                    <a:pt x="4371" y="1168"/>
                    <a:pt x="5071" y="1301"/>
                  </a:cubicBezTo>
                  <a:cubicBezTo>
                    <a:pt x="5538" y="1390"/>
                    <a:pt x="6020" y="1435"/>
                    <a:pt x="6507" y="1435"/>
                  </a:cubicBezTo>
                  <a:cubicBezTo>
                    <a:pt x="6750" y="1435"/>
                    <a:pt x="6995" y="1424"/>
                    <a:pt x="7239" y="1402"/>
                  </a:cubicBezTo>
                  <a:cubicBezTo>
                    <a:pt x="7806" y="1335"/>
                    <a:pt x="8407" y="1168"/>
                    <a:pt x="8940" y="901"/>
                  </a:cubicBezTo>
                  <a:cubicBezTo>
                    <a:pt x="9307" y="734"/>
                    <a:pt x="9674" y="534"/>
                    <a:pt x="10008" y="301"/>
                  </a:cubicBezTo>
                  <a:cubicBezTo>
                    <a:pt x="10108" y="234"/>
                    <a:pt x="10208" y="134"/>
                    <a:pt x="10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4"/>
            <p:cNvSpPr/>
            <p:nvPr/>
          </p:nvSpPr>
          <p:spPr>
            <a:xfrm>
              <a:off x="5507194" y="3715154"/>
              <a:ext cx="139412" cy="20077"/>
            </a:xfrm>
            <a:custGeom>
              <a:avLst/>
              <a:gdLst/>
              <a:ahLst/>
              <a:cxnLst/>
              <a:rect l="l" t="t" r="r" b="b"/>
              <a:pathLst>
                <a:path w="9041" h="1302" extrusionOk="0">
                  <a:moveTo>
                    <a:pt x="0" y="1"/>
                  </a:moveTo>
                  <a:cubicBezTo>
                    <a:pt x="34" y="101"/>
                    <a:pt x="100" y="201"/>
                    <a:pt x="200" y="301"/>
                  </a:cubicBezTo>
                  <a:cubicBezTo>
                    <a:pt x="434" y="568"/>
                    <a:pt x="701" y="768"/>
                    <a:pt x="1034" y="935"/>
                  </a:cubicBezTo>
                  <a:cubicBezTo>
                    <a:pt x="1501" y="1168"/>
                    <a:pt x="2002" y="1269"/>
                    <a:pt x="2535" y="1302"/>
                  </a:cubicBezTo>
                  <a:cubicBezTo>
                    <a:pt x="3136" y="1302"/>
                    <a:pt x="3770" y="1235"/>
                    <a:pt x="4370" y="1102"/>
                  </a:cubicBezTo>
                  <a:cubicBezTo>
                    <a:pt x="5037" y="968"/>
                    <a:pt x="5638" y="802"/>
                    <a:pt x="6205" y="701"/>
                  </a:cubicBezTo>
                  <a:cubicBezTo>
                    <a:pt x="6589" y="619"/>
                    <a:pt x="6996" y="559"/>
                    <a:pt x="7407" y="559"/>
                  </a:cubicBezTo>
                  <a:cubicBezTo>
                    <a:pt x="7495" y="559"/>
                    <a:pt x="7584" y="562"/>
                    <a:pt x="7672" y="568"/>
                  </a:cubicBezTo>
                  <a:cubicBezTo>
                    <a:pt x="8139" y="601"/>
                    <a:pt x="8606" y="701"/>
                    <a:pt x="9040" y="835"/>
                  </a:cubicBezTo>
                  <a:cubicBezTo>
                    <a:pt x="8940" y="768"/>
                    <a:pt x="8807" y="701"/>
                    <a:pt x="8706" y="668"/>
                  </a:cubicBezTo>
                  <a:cubicBezTo>
                    <a:pt x="8373" y="568"/>
                    <a:pt x="8039" y="468"/>
                    <a:pt x="7672" y="468"/>
                  </a:cubicBezTo>
                  <a:cubicBezTo>
                    <a:pt x="7538" y="459"/>
                    <a:pt x="7404" y="455"/>
                    <a:pt x="7270" y="455"/>
                  </a:cubicBezTo>
                  <a:cubicBezTo>
                    <a:pt x="6904" y="455"/>
                    <a:pt x="6538" y="486"/>
                    <a:pt x="6171" y="535"/>
                  </a:cubicBezTo>
                  <a:cubicBezTo>
                    <a:pt x="5571" y="635"/>
                    <a:pt x="4970" y="802"/>
                    <a:pt x="4337" y="935"/>
                  </a:cubicBezTo>
                  <a:cubicBezTo>
                    <a:pt x="3736" y="1068"/>
                    <a:pt x="3136" y="1135"/>
                    <a:pt x="2535" y="1135"/>
                  </a:cubicBezTo>
                  <a:cubicBezTo>
                    <a:pt x="2035" y="1135"/>
                    <a:pt x="1535" y="1002"/>
                    <a:pt x="1068" y="835"/>
                  </a:cubicBezTo>
                  <a:cubicBezTo>
                    <a:pt x="667" y="635"/>
                    <a:pt x="300" y="335"/>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4"/>
            <p:cNvSpPr/>
            <p:nvPr/>
          </p:nvSpPr>
          <p:spPr>
            <a:xfrm>
              <a:off x="5512853" y="3782030"/>
              <a:ext cx="121911" cy="22991"/>
            </a:xfrm>
            <a:custGeom>
              <a:avLst/>
              <a:gdLst/>
              <a:ahLst/>
              <a:cxnLst/>
              <a:rect l="l" t="t" r="r" b="b"/>
              <a:pathLst>
                <a:path w="7906" h="1491" extrusionOk="0">
                  <a:moveTo>
                    <a:pt x="7872" y="0"/>
                  </a:moveTo>
                  <a:cubicBezTo>
                    <a:pt x="7572" y="234"/>
                    <a:pt x="7239" y="467"/>
                    <a:pt x="6872" y="668"/>
                  </a:cubicBezTo>
                  <a:cubicBezTo>
                    <a:pt x="6149" y="1084"/>
                    <a:pt x="5357" y="1293"/>
                    <a:pt x="4534" y="1293"/>
                  </a:cubicBezTo>
                  <a:cubicBezTo>
                    <a:pt x="4369" y="1293"/>
                    <a:pt x="4203" y="1285"/>
                    <a:pt x="4036" y="1268"/>
                  </a:cubicBezTo>
                  <a:cubicBezTo>
                    <a:pt x="2902" y="1201"/>
                    <a:pt x="2002" y="534"/>
                    <a:pt x="1201" y="434"/>
                  </a:cubicBezTo>
                  <a:cubicBezTo>
                    <a:pt x="1126" y="426"/>
                    <a:pt x="1049" y="422"/>
                    <a:pt x="971" y="422"/>
                  </a:cubicBezTo>
                  <a:cubicBezTo>
                    <a:pt x="738" y="422"/>
                    <a:pt x="501" y="459"/>
                    <a:pt x="300" y="534"/>
                  </a:cubicBezTo>
                  <a:cubicBezTo>
                    <a:pt x="100" y="601"/>
                    <a:pt x="0" y="701"/>
                    <a:pt x="0" y="701"/>
                  </a:cubicBezTo>
                  <a:cubicBezTo>
                    <a:pt x="251" y="587"/>
                    <a:pt x="533" y="535"/>
                    <a:pt x="814" y="535"/>
                  </a:cubicBezTo>
                  <a:cubicBezTo>
                    <a:pt x="944" y="535"/>
                    <a:pt x="1074" y="546"/>
                    <a:pt x="1201" y="567"/>
                  </a:cubicBezTo>
                  <a:cubicBezTo>
                    <a:pt x="1635" y="668"/>
                    <a:pt x="2035" y="834"/>
                    <a:pt x="2435" y="1034"/>
                  </a:cubicBezTo>
                  <a:cubicBezTo>
                    <a:pt x="2936" y="1268"/>
                    <a:pt x="3503" y="1435"/>
                    <a:pt x="4036" y="1468"/>
                  </a:cubicBezTo>
                  <a:cubicBezTo>
                    <a:pt x="4193" y="1483"/>
                    <a:pt x="4349" y="1491"/>
                    <a:pt x="4505" y="1491"/>
                  </a:cubicBezTo>
                  <a:cubicBezTo>
                    <a:pt x="5379" y="1491"/>
                    <a:pt x="6236" y="1254"/>
                    <a:pt x="6972" y="801"/>
                  </a:cubicBezTo>
                  <a:cubicBezTo>
                    <a:pt x="7205" y="634"/>
                    <a:pt x="7472" y="467"/>
                    <a:pt x="7672" y="234"/>
                  </a:cubicBezTo>
                  <a:cubicBezTo>
                    <a:pt x="7806" y="100"/>
                    <a:pt x="7906" y="0"/>
                    <a:pt x="7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4"/>
            <p:cNvSpPr/>
            <p:nvPr/>
          </p:nvSpPr>
          <p:spPr>
            <a:xfrm>
              <a:off x="5523647" y="3856093"/>
              <a:ext cx="97747" cy="25736"/>
            </a:xfrm>
            <a:custGeom>
              <a:avLst/>
              <a:gdLst/>
              <a:ahLst/>
              <a:cxnLst/>
              <a:rect l="l" t="t" r="r" b="b"/>
              <a:pathLst>
                <a:path w="6339" h="1669" extrusionOk="0">
                  <a:moveTo>
                    <a:pt x="4571" y="1"/>
                  </a:moveTo>
                  <a:cubicBezTo>
                    <a:pt x="4104" y="1"/>
                    <a:pt x="3637" y="68"/>
                    <a:pt x="3203" y="268"/>
                  </a:cubicBezTo>
                  <a:cubicBezTo>
                    <a:pt x="2269" y="635"/>
                    <a:pt x="1535" y="1102"/>
                    <a:pt x="935" y="1335"/>
                  </a:cubicBezTo>
                  <a:cubicBezTo>
                    <a:pt x="368" y="1569"/>
                    <a:pt x="1" y="1635"/>
                    <a:pt x="1" y="1669"/>
                  </a:cubicBezTo>
                  <a:cubicBezTo>
                    <a:pt x="334" y="1669"/>
                    <a:pt x="701" y="1602"/>
                    <a:pt x="1001" y="1469"/>
                  </a:cubicBezTo>
                  <a:cubicBezTo>
                    <a:pt x="1635" y="1268"/>
                    <a:pt x="2369" y="801"/>
                    <a:pt x="3270" y="434"/>
                  </a:cubicBezTo>
                  <a:cubicBezTo>
                    <a:pt x="3670" y="268"/>
                    <a:pt x="4104" y="168"/>
                    <a:pt x="4571" y="168"/>
                  </a:cubicBezTo>
                  <a:cubicBezTo>
                    <a:pt x="4904" y="168"/>
                    <a:pt x="5271" y="234"/>
                    <a:pt x="5605" y="401"/>
                  </a:cubicBezTo>
                  <a:cubicBezTo>
                    <a:pt x="5905" y="568"/>
                    <a:pt x="6138" y="801"/>
                    <a:pt x="6339" y="1068"/>
                  </a:cubicBezTo>
                  <a:cubicBezTo>
                    <a:pt x="6339" y="968"/>
                    <a:pt x="6305" y="868"/>
                    <a:pt x="6238" y="801"/>
                  </a:cubicBezTo>
                  <a:cubicBezTo>
                    <a:pt x="6072" y="568"/>
                    <a:pt x="5905" y="401"/>
                    <a:pt x="5671" y="268"/>
                  </a:cubicBezTo>
                  <a:cubicBezTo>
                    <a:pt x="5338" y="101"/>
                    <a:pt x="4938" y="1"/>
                    <a:pt x="4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4"/>
            <p:cNvSpPr/>
            <p:nvPr/>
          </p:nvSpPr>
          <p:spPr>
            <a:xfrm>
              <a:off x="5532914" y="3923324"/>
              <a:ext cx="83854" cy="9946"/>
            </a:xfrm>
            <a:custGeom>
              <a:avLst/>
              <a:gdLst/>
              <a:ahLst/>
              <a:cxnLst/>
              <a:rect l="l" t="t" r="r" b="b"/>
              <a:pathLst>
                <a:path w="5438" h="645" extrusionOk="0">
                  <a:moveTo>
                    <a:pt x="41" y="0"/>
                  </a:moveTo>
                  <a:cubicBezTo>
                    <a:pt x="14" y="0"/>
                    <a:pt x="0" y="3"/>
                    <a:pt x="0" y="11"/>
                  </a:cubicBezTo>
                  <a:cubicBezTo>
                    <a:pt x="234" y="111"/>
                    <a:pt x="500" y="211"/>
                    <a:pt x="767" y="244"/>
                  </a:cubicBezTo>
                  <a:cubicBezTo>
                    <a:pt x="1401" y="411"/>
                    <a:pt x="2035" y="511"/>
                    <a:pt x="2702" y="578"/>
                  </a:cubicBezTo>
                  <a:cubicBezTo>
                    <a:pt x="3336" y="644"/>
                    <a:pt x="4003" y="644"/>
                    <a:pt x="4637" y="644"/>
                  </a:cubicBezTo>
                  <a:cubicBezTo>
                    <a:pt x="4904" y="644"/>
                    <a:pt x="5170" y="611"/>
                    <a:pt x="5437" y="544"/>
                  </a:cubicBezTo>
                  <a:cubicBezTo>
                    <a:pt x="5437" y="478"/>
                    <a:pt x="4203" y="544"/>
                    <a:pt x="2702" y="378"/>
                  </a:cubicBezTo>
                  <a:cubicBezTo>
                    <a:pt x="1362" y="229"/>
                    <a:pt x="262"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4"/>
            <p:cNvSpPr/>
            <p:nvPr/>
          </p:nvSpPr>
          <p:spPr>
            <a:xfrm>
              <a:off x="5314305" y="3994981"/>
              <a:ext cx="2858359" cy="3608"/>
            </a:xfrm>
            <a:custGeom>
              <a:avLst/>
              <a:gdLst/>
              <a:ahLst/>
              <a:cxnLst/>
              <a:rect l="l" t="t" r="r" b="b"/>
              <a:pathLst>
                <a:path w="185367" h="234" extrusionOk="0">
                  <a:moveTo>
                    <a:pt x="92700" y="0"/>
                  </a:moveTo>
                  <a:cubicBezTo>
                    <a:pt x="41497" y="0"/>
                    <a:pt x="0" y="67"/>
                    <a:pt x="0" y="134"/>
                  </a:cubicBezTo>
                  <a:cubicBezTo>
                    <a:pt x="0" y="167"/>
                    <a:pt x="41530" y="234"/>
                    <a:pt x="92700" y="234"/>
                  </a:cubicBezTo>
                  <a:cubicBezTo>
                    <a:pt x="143870" y="234"/>
                    <a:pt x="185366" y="167"/>
                    <a:pt x="185366" y="134"/>
                  </a:cubicBezTo>
                  <a:cubicBezTo>
                    <a:pt x="185366" y="67"/>
                    <a:pt x="143870" y="0"/>
                    <a:pt x="92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4"/>
            <p:cNvSpPr/>
            <p:nvPr/>
          </p:nvSpPr>
          <p:spPr>
            <a:xfrm>
              <a:off x="6122375" y="1800268"/>
              <a:ext cx="169759" cy="187153"/>
            </a:xfrm>
            <a:custGeom>
              <a:avLst/>
              <a:gdLst/>
              <a:ahLst/>
              <a:cxnLst/>
              <a:rect l="l" t="t" r="r" b="b"/>
              <a:pathLst>
                <a:path w="11009" h="12137" extrusionOk="0">
                  <a:moveTo>
                    <a:pt x="9811" y="0"/>
                  </a:moveTo>
                  <a:cubicBezTo>
                    <a:pt x="8662" y="0"/>
                    <a:pt x="5463" y="1008"/>
                    <a:pt x="5171" y="1061"/>
                  </a:cubicBezTo>
                  <a:cubicBezTo>
                    <a:pt x="4804" y="1095"/>
                    <a:pt x="1668" y="4297"/>
                    <a:pt x="1401" y="4797"/>
                  </a:cubicBezTo>
                  <a:cubicBezTo>
                    <a:pt x="1135" y="5331"/>
                    <a:pt x="0" y="12136"/>
                    <a:pt x="0" y="12136"/>
                  </a:cubicBezTo>
                  <a:lnTo>
                    <a:pt x="5871" y="9901"/>
                  </a:lnTo>
                  <a:cubicBezTo>
                    <a:pt x="5871" y="9901"/>
                    <a:pt x="7039" y="7499"/>
                    <a:pt x="7005" y="6599"/>
                  </a:cubicBezTo>
                  <a:cubicBezTo>
                    <a:pt x="7005" y="5698"/>
                    <a:pt x="7339" y="5431"/>
                    <a:pt x="7339" y="5431"/>
                  </a:cubicBezTo>
                  <a:cubicBezTo>
                    <a:pt x="7773" y="5298"/>
                    <a:pt x="9574" y="5231"/>
                    <a:pt x="9907" y="5131"/>
                  </a:cubicBezTo>
                  <a:cubicBezTo>
                    <a:pt x="10408" y="4998"/>
                    <a:pt x="10441" y="4464"/>
                    <a:pt x="9974" y="4364"/>
                  </a:cubicBezTo>
                  <a:cubicBezTo>
                    <a:pt x="9074" y="4364"/>
                    <a:pt x="8173" y="4431"/>
                    <a:pt x="7272" y="4564"/>
                  </a:cubicBezTo>
                  <a:cubicBezTo>
                    <a:pt x="7272" y="4564"/>
                    <a:pt x="10174" y="3897"/>
                    <a:pt x="10508" y="3763"/>
                  </a:cubicBezTo>
                  <a:cubicBezTo>
                    <a:pt x="11008" y="3530"/>
                    <a:pt x="10641" y="2896"/>
                    <a:pt x="10141" y="2896"/>
                  </a:cubicBezTo>
                  <a:cubicBezTo>
                    <a:pt x="10134" y="2895"/>
                    <a:pt x="10126" y="2895"/>
                    <a:pt x="10117" y="2895"/>
                  </a:cubicBezTo>
                  <a:cubicBezTo>
                    <a:pt x="9701" y="2895"/>
                    <a:pt x="7244" y="3585"/>
                    <a:pt x="6881" y="3585"/>
                  </a:cubicBezTo>
                  <a:cubicBezTo>
                    <a:pt x="6845" y="3585"/>
                    <a:pt x="6830" y="3578"/>
                    <a:pt x="6839" y="3563"/>
                  </a:cubicBezTo>
                  <a:cubicBezTo>
                    <a:pt x="6939" y="3396"/>
                    <a:pt x="9574" y="2629"/>
                    <a:pt x="10074" y="2429"/>
                  </a:cubicBezTo>
                  <a:cubicBezTo>
                    <a:pt x="10608" y="2229"/>
                    <a:pt x="10541" y="1528"/>
                    <a:pt x="9807" y="1495"/>
                  </a:cubicBezTo>
                  <a:cubicBezTo>
                    <a:pt x="9795" y="1495"/>
                    <a:pt x="9782" y="1494"/>
                    <a:pt x="9768" y="1494"/>
                  </a:cubicBezTo>
                  <a:cubicBezTo>
                    <a:pt x="8974" y="1494"/>
                    <a:pt x="6105" y="2429"/>
                    <a:pt x="6105" y="2429"/>
                  </a:cubicBezTo>
                  <a:lnTo>
                    <a:pt x="6438" y="2029"/>
                  </a:lnTo>
                  <a:cubicBezTo>
                    <a:pt x="6438" y="2029"/>
                    <a:pt x="9941" y="995"/>
                    <a:pt x="10208" y="228"/>
                  </a:cubicBezTo>
                  <a:cubicBezTo>
                    <a:pt x="10262" y="65"/>
                    <a:pt x="10102" y="0"/>
                    <a:pt x="9811"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4"/>
            <p:cNvSpPr/>
            <p:nvPr/>
          </p:nvSpPr>
          <p:spPr>
            <a:xfrm>
              <a:off x="6196437" y="1803213"/>
              <a:ext cx="83345" cy="52521"/>
            </a:xfrm>
            <a:custGeom>
              <a:avLst/>
              <a:gdLst/>
              <a:ahLst/>
              <a:cxnLst/>
              <a:rect l="l" t="t" r="r" b="b"/>
              <a:pathLst>
                <a:path w="5405" h="3406" extrusionOk="0">
                  <a:moveTo>
                    <a:pt x="5395" y="0"/>
                  </a:moveTo>
                  <a:cubicBezTo>
                    <a:pt x="5332" y="0"/>
                    <a:pt x="5039" y="223"/>
                    <a:pt x="4571" y="504"/>
                  </a:cubicBezTo>
                  <a:cubicBezTo>
                    <a:pt x="4271" y="670"/>
                    <a:pt x="3970" y="804"/>
                    <a:pt x="3637" y="937"/>
                  </a:cubicBezTo>
                  <a:lnTo>
                    <a:pt x="2436" y="1371"/>
                  </a:lnTo>
                  <a:lnTo>
                    <a:pt x="1535" y="1671"/>
                  </a:lnTo>
                  <a:lnTo>
                    <a:pt x="1502" y="1671"/>
                  </a:lnTo>
                  <a:lnTo>
                    <a:pt x="1502" y="1704"/>
                  </a:lnTo>
                  <a:cubicBezTo>
                    <a:pt x="968" y="2205"/>
                    <a:pt x="468" y="2805"/>
                    <a:pt x="1" y="3406"/>
                  </a:cubicBezTo>
                  <a:cubicBezTo>
                    <a:pt x="590" y="2947"/>
                    <a:pt x="1147" y="2425"/>
                    <a:pt x="1641" y="1869"/>
                  </a:cubicBezTo>
                  <a:lnTo>
                    <a:pt x="1641" y="1869"/>
                  </a:lnTo>
                  <a:lnTo>
                    <a:pt x="2536" y="1571"/>
                  </a:lnTo>
                  <a:cubicBezTo>
                    <a:pt x="2970" y="1404"/>
                    <a:pt x="3370" y="1271"/>
                    <a:pt x="3737" y="1137"/>
                  </a:cubicBezTo>
                  <a:cubicBezTo>
                    <a:pt x="4070" y="1004"/>
                    <a:pt x="4371" y="837"/>
                    <a:pt x="4671" y="637"/>
                  </a:cubicBezTo>
                  <a:cubicBezTo>
                    <a:pt x="4938" y="470"/>
                    <a:pt x="5205" y="270"/>
                    <a:pt x="5405" y="3"/>
                  </a:cubicBezTo>
                  <a:cubicBezTo>
                    <a:pt x="5403" y="1"/>
                    <a:pt x="5399" y="0"/>
                    <a:pt x="5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4"/>
            <p:cNvSpPr/>
            <p:nvPr/>
          </p:nvSpPr>
          <p:spPr>
            <a:xfrm>
              <a:off x="6202096" y="1150083"/>
              <a:ext cx="1340461" cy="1989195"/>
            </a:xfrm>
            <a:custGeom>
              <a:avLst/>
              <a:gdLst/>
              <a:ahLst/>
              <a:cxnLst/>
              <a:rect l="l" t="t" r="r" b="b"/>
              <a:pathLst>
                <a:path w="86930" h="129001" extrusionOk="0">
                  <a:moveTo>
                    <a:pt x="17163" y="1"/>
                  </a:moveTo>
                  <a:cubicBezTo>
                    <a:pt x="14459" y="1"/>
                    <a:pt x="12157" y="2046"/>
                    <a:pt x="11876" y="4766"/>
                  </a:cubicBezTo>
                  <a:lnTo>
                    <a:pt x="234" y="117913"/>
                  </a:lnTo>
                  <a:cubicBezTo>
                    <a:pt x="1" y="119981"/>
                    <a:pt x="1502" y="121816"/>
                    <a:pt x="3570" y="122050"/>
                  </a:cubicBezTo>
                  <a:lnTo>
                    <a:pt x="70851" y="128988"/>
                  </a:lnTo>
                  <a:cubicBezTo>
                    <a:pt x="70959" y="128997"/>
                    <a:pt x="71065" y="129001"/>
                    <a:pt x="71171" y="129001"/>
                  </a:cubicBezTo>
                  <a:cubicBezTo>
                    <a:pt x="73105" y="129001"/>
                    <a:pt x="74765" y="127580"/>
                    <a:pt x="74954" y="125619"/>
                  </a:cubicBezTo>
                  <a:lnTo>
                    <a:pt x="86629" y="12471"/>
                  </a:lnTo>
                  <a:cubicBezTo>
                    <a:pt x="86929" y="9536"/>
                    <a:pt x="84795" y="6934"/>
                    <a:pt x="81893" y="6634"/>
                  </a:cubicBezTo>
                  <a:lnTo>
                    <a:pt x="17713" y="29"/>
                  </a:lnTo>
                  <a:cubicBezTo>
                    <a:pt x="17528" y="10"/>
                    <a:pt x="17345" y="1"/>
                    <a:pt x="17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4"/>
            <p:cNvSpPr/>
            <p:nvPr/>
          </p:nvSpPr>
          <p:spPr>
            <a:xfrm>
              <a:off x="6202096" y="1150083"/>
              <a:ext cx="1340461" cy="1989195"/>
            </a:xfrm>
            <a:custGeom>
              <a:avLst/>
              <a:gdLst/>
              <a:ahLst/>
              <a:cxnLst/>
              <a:rect l="l" t="t" r="r" b="b"/>
              <a:pathLst>
                <a:path w="86930" h="129001" extrusionOk="0">
                  <a:moveTo>
                    <a:pt x="17163" y="1"/>
                  </a:moveTo>
                  <a:cubicBezTo>
                    <a:pt x="14459" y="1"/>
                    <a:pt x="12157" y="2046"/>
                    <a:pt x="11876" y="4766"/>
                  </a:cubicBezTo>
                  <a:lnTo>
                    <a:pt x="234" y="117913"/>
                  </a:lnTo>
                  <a:cubicBezTo>
                    <a:pt x="1" y="119981"/>
                    <a:pt x="1502" y="121816"/>
                    <a:pt x="3570" y="122050"/>
                  </a:cubicBezTo>
                  <a:lnTo>
                    <a:pt x="70851" y="128988"/>
                  </a:lnTo>
                  <a:cubicBezTo>
                    <a:pt x="70959" y="128997"/>
                    <a:pt x="71065" y="129001"/>
                    <a:pt x="71171" y="129001"/>
                  </a:cubicBezTo>
                  <a:cubicBezTo>
                    <a:pt x="73105" y="129001"/>
                    <a:pt x="74765" y="127580"/>
                    <a:pt x="74954" y="125619"/>
                  </a:cubicBezTo>
                  <a:lnTo>
                    <a:pt x="86629" y="12471"/>
                  </a:lnTo>
                  <a:cubicBezTo>
                    <a:pt x="86929" y="9536"/>
                    <a:pt x="84795" y="6934"/>
                    <a:pt x="81893" y="6634"/>
                  </a:cubicBezTo>
                  <a:lnTo>
                    <a:pt x="17713" y="29"/>
                  </a:lnTo>
                  <a:cubicBezTo>
                    <a:pt x="17528" y="10"/>
                    <a:pt x="17345" y="1"/>
                    <a:pt x="17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4"/>
            <p:cNvSpPr/>
            <p:nvPr/>
          </p:nvSpPr>
          <p:spPr>
            <a:xfrm>
              <a:off x="6097163" y="1139274"/>
              <a:ext cx="1340461" cy="1989211"/>
            </a:xfrm>
            <a:custGeom>
              <a:avLst/>
              <a:gdLst/>
              <a:ahLst/>
              <a:cxnLst/>
              <a:rect l="l" t="t" r="r" b="b"/>
              <a:pathLst>
                <a:path w="86930" h="129002" extrusionOk="0">
                  <a:moveTo>
                    <a:pt x="17189" y="1"/>
                  </a:moveTo>
                  <a:cubicBezTo>
                    <a:pt x="14485" y="1"/>
                    <a:pt x="12159" y="2018"/>
                    <a:pt x="11909" y="4766"/>
                  </a:cubicBezTo>
                  <a:lnTo>
                    <a:pt x="234" y="117914"/>
                  </a:lnTo>
                  <a:cubicBezTo>
                    <a:pt x="1" y="119982"/>
                    <a:pt x="1502" y="121817"/>
                    <a:pt x="3570" y="122050"/>
                  </a:cubicBezTo>
                  <a:lnTo>
                    <a:pt x="70885" y="128988"/>
                  </a:lnTo>
                  <a:cubicBezTo>
                    <a:pt x="70988" y="128997"/>
                    <a:pt x="71091" y="129001"/>
                    <a:pt x="71194" y="129001"/>
                  </a:cubicBezTo>
                  <a:cubicBezTo>
                    <a:pt x="73102" y="129001"/>
                    <a:pt x="74764" y="127551"/>
                    <a:pt x="74954" y="125619"/>
                  </a:cubicBezTo>
                  <a:lnTo>
                    <a:pt x="86629" y="12472"/>
                  </a:lnTo>
                  <a:cubicBezTo>
                    <a:pt x="86930" y="9536"/>
                    <a:pt x="84828" y="6901"/>
                    <a:pt x="81893" y="6634"/>
                  </a:cubicBezTo>
                  <a:lnTo>
                    <a:pt x="17747" y="29"/>
                  </a:lnTo>
                  <a:cubicBezTo>
                    <a:pt x="17560" y="10"/>
                    <a:pt x="17373" y="1"/>
                    <a:pt x="17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4"/>
            <p:cNvSpPr/>
            <p:nvPr/>
          </p:nvSpPr>
          <p:spPr>
            <a:xfrm>
              <a:off x="6272056" y="2615924"/>
              <a:ext cx="404821" cy="208987"/>
            </a:xfrm>
            <a:custGeom>
              <a:avLst/>
              <a:gdLst/>
              <a:ahLst/>
              <a:cxnLst/>
              <a:rect l="l" t="t" r="r" b="b"/>
              <a:pathLst>
                <a:path w="26253" h="13553" extrusionOk="0">
                  <a:moveTo>
                    <a:pt x="2036" y="1"/>
                  </a:moveTo>
                  <a:cubicBezTo>
                    <a:pt x="1496" y="1"/>
                    <a:pt x="1033" y="390"/>
                    <a:pt x="1001" y="903"/>
                  </a:cubicBezTo>
                  <a:lnTo>
                    <a:pt x="67" y="10043"/>
                  </a:lnTo>
                  <a:cubicBezTo>
                    <a:pt x="0" y="10610"/>
                    <a:pt x="401" y="11111"/>
                    <a:pt x="968" y="11144"/>
                  </a:cubicBezTo>
                  <a:lnTo>
                    <a:pt x="24151" y="13546"/>
                  </a:lnTo>
                  <a:cubicBezTo>
                    <a:pt x="24192" y="13550"/>
                    <a:pt x="24234" y="13553"/>
                    <a:pt x="24274" y="13553"/>
                  </a:cubicBezTo>
                  <a:cubicBezTo>
                    <a:pt x="24789" y="13553"/>
                    <a:pt x="25223" y="13171"/>
                    <a:pt x="25285" y="12645"/>
                  </a:cubicBezTo>
                  <a:lnTo>
                    <a:pt x="26219" y="3505"/>
                  </a:lnTo>
                  <a:cubicBezTo>
                    <a:pt x="26252" y="2971"/>
                    <a:pt x="25852" y="2471"/>
                    <a:pt x="25318" y="2404"/>
                  </a:cubicBezTo>
                  <a:lnTo>
                    <a:pt x="2102" y="3"/>
                  </a:lnTo>
                  <a:cubicBezTo>
                    <a:pt x="2080" y="1"/>
                    <a:pt x="2058" y="1"/>
                    <a:pt x="2036"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4"/>
            <p:cNvSpPr/>
            <p:nvPr/>
          </p:nvSpPr>
          <p:spPr>
            <a:xfrm>
              <a:off x="6272056" y="2615924"/>
              <a:ext cx="404821" cy="208987"/>
            </a:xfrm>
            <a:custGeom>
              <a:avLst/>
              <a:gdLst/>
              <a:ahLst/>
              <a:cxnLst/>
              <a:rect l="l" t="t" r="r" b="b"/>
              <a:pathLst>
                <a:path w="26253" h="13553" extrusionOk="0">
                  <a:moveTo>
                    <a:pt x="2036" y="1"/>
                  </a:moveTo>
                  <a:cubicBezTo>
                    <a:pt x="1496" y="1"/>
                    <a:pt x="1033" y="390"/>
                    <a:pt x="1001" y="903"/>
                  </a:cubicBezTo>
                  <a:lnTo>
                    <a:pt x="67" y="10043"/>
                  </a:lnTo>
                  <a:cubicBezTo>
                    <a:pt x="0" y="10610"/>
                    <a:pt x="401" y="11111"/>
                    <a:pt x="968" y="11144"/>
                  </a:cubicBezTo>
                  <a:lnTo>
                    <a:pt x="24151" y="13546"/>
                  </a:lnTo>
                  <a:cubicBezTo>
                    <a:pt x="24192" y="13550"/>
                    <a:pt x="24234" y="13553"/>
                    <a:pt x="24274" y="13553"/>
                  </a:cubicBezTo>
                  <a:cubicBezTo>
                    <a:pt x="24789" y="13553"/>
                    <a:pt x="25223" y="13171"/>
                    <a:pt x="25285" y="12645"/>
                  </a:cubicBezTo>
                  <a:lnTo>
                    <a:pt x="26219" y="3505"/>
                  </a:lnTo>
                  <a:cubicBezTo>
                    <a:pt x="26252" y="2971"/>
                    <a:pt x="25852" y="2471"/>
                    <a:pt x="25318" y="2404"/>
                  </a:cubicBezTo>
                  <a:lnTo>
                    <a:pt x="2102" y="3"/>
                  </a:lnTo>
                  <a:cubicBezTo>
                    <a:pt x="2080" y="1"/>
                    <a:pt x="2058" y="1"/>
                    <a:pt x="2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4"/>
            <p:cNvSpPr/>
            <p:nvPr/>
          </p:nvSpPr>
          <p:spPr>
            <a:xfrm>
              <a:off x="6312688" y="1334661"/>
              <a:ext cx="1025661" cy="488151"/>
            </a:xfrm>
            <a:custGeom>
              <a:avLst/>
              <a:gdLst/>
              <a:ahLst/>
              <a:cxnLst/>
              <a:rect l="l" t="t" r="r" b="b"/>
              <a:pathLst>
                <a:path w="66515" h="31657" extrusionOk="0">
                  <a:moveTo>
                    <a:pt x="2602" y="1"/>
                  </a:moveTo>
                  <a:lnTo>
                    <a:pt x="1" y="25085"/>
                  </a:lnTo>
                  <a:lnTo>
                    <a:pt x="63913" y="31657"/>
                  </a:lnTo>
                  <a:lnTo>
                    <a:pt x="66515" y="6572"/>
                  </a:lnTo>
                  <a:lnTo>
                    <a:pt x="26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4"/>
            <p:cNvSpPr/>
            <p:nvPr/>
          </p:nvSpPr>
          <p:spPr>
            <a:xfrm>
              <a:off x="6311146" y="1333119"/>
              <a:ext cx="1028236" cy="489693"/>
            </a:xfrm>
            <a:custGeom>
              <a:avLst/>
              <a:gdLst/>
              <a:ahLst/>
              <a:cxnLst/>
              <a:rect l="l" t="t" r="r" b="b"/>
              <a:pathLst>
                <a:path w="66682" h="31757" extrusionOk="0">
                  <a:moveTo>
                    <a:pt x="2569" y="1"/>
                  </a:moveTo>
                  <a:lnTo>
                    <a:pt x="2569" y="101"/>
                  </a:lnTo>
                  <a:cubicBezTo>
                    <a:pt x="1668" y="8874"/>
                    <a:pt x="801" y="17346"/>
                    <a:pt x="0" y="25185"/>
                  </a:cubicBezTo>
                  <a:lnTo>
                    <a:pt x="0" y="25285"/>
                  </a:lnTo>
                  <a:lnTo>
                    <a:pt x="101" y="25285"/>
                  </a:lnTo>
                  <a:lnTo>
                    <a:pt x="45967" y="29955"/>
                  </a:lnTo>
                  <a:lnTo>
                    <a:pt x="59276" y="31290"/>
                  </a:lnTo>
                  <a:lnTo>
                    <a:pt x="62812" y="31657"/>
                  </a:lnTo>
                  <a:lnTo>
                    <a:pt x="63713" y="31723"/>
                  </a:lnTo>
                  <a:lnTo>
                    <a:pt x="63713" y="31723"/>
                  </a:lnTo>
                  <a:lnTo>
                    <a:pt x="62779" y="31623"/>
                  </a:lnTo>
                  <a:lnTo>
                    <a:pt x="59209" y="31223"/>
                  </a:lnTo>
                  <a:lnTo>
                    <a:pt x="45933" y="29855"/>
                  </a:lnTo>
                  <a:lnTo>
                    <a:pt x="210" y="25093"/>
                  </a:lnTo>
                  <a:lnTo>
                    <a:pt x="210" y="25093"/>
                  </a:lnTo>
                  <a:cubicBezTo>
                    <a:pt x="1038" y="17314"/>
                    <a:pt x="1898" y="8912"/>
                    <a:pt x="2791" y="213"/>
                  </a:cubicBezTo>
                  <a:lnTo>
                    <a:pt x="2791" y="213"/>
                  </a:lnTo>
                  <a:lnTo>
                    <a:pt x="66538" y="6764"/>
                  </a:lnTo>
                  <a:lnTo>
                    <a:pt x="66538" y="6764"/>
                  </a:lnTo>
                  <a:cubicBezTo>
                    <a:pt x="65742" y="14494"/>
                    <a:pt x="65112" y="20733"/>
                    <a:pt x="64680" y="25019"/>
                  </a:cubicBezTo>
                  <a:cubicBezTo>
                    <a:pt x="64480" y="27187"/>
                    <a:pt x="64313" y="28855"/>
                    <a:pt x="64180" y="30022"/>
                  </a:cubicBezTo>
                  <a:cubicBezTo>
                    <a:pt x="64146" y="30589"/>
                    <a:pt x="64113" y="31023"/>
                    <a:pt x="64080" y="31323"/>
                  </a:cubicBezTo>
                  <a:cubicBezTo>
                    <a:pt x="64113" y="31023"/>
                    <a:pt x="64180" y="30589"/>
                    <a:pt x="64213" y="30022"/>
                  </a:cubicBezTo>
                  <a:cubicBezTo>
                    <a:pt x="64346" y="28888"/>
                    <a:pt x="64513" y="27220"/>
                    <a:pt x="64747" y="25085"/>
                  </a:cubicBezTo>
                  <a:cubicBezTo>
                    <a:pt x="65214" y="20749"/>
                    <a:pt x="65847" y="14478"/>
                    <a:pt x="66681" y="6672"/>
                  </a:cubicBezTo>
                  <a:lnTo>
                    <a:pt x="66681" y="6605"/>
                  </a:lnTo>
                  <a:lnTo>
                    <a:pt x="66615" y="6605"/>
                  </a:lnTo>
                  <a:lnTo>
                    <a:pt x="2669" y="1"/>
                  </a:lnTo>
                  <a:close/>
                  <a:moveTo>
                    <a:pt x="63713" y="31723"/>
                  </a:moveTo>
                  <a:lnTo>
                    <a:pt x="63713" y="31723"/>
                  </a:lnTo>
                  <a:cubicBezTo>
                    <a:pt x="63913" y="31757"/>
                    <a:pt x="64013" y="31757"/>
                    <a:pt x="64013" y="31757"/>
                  </a:cubicBezTo>
                  <a:lnTo>
                    <a:pt x="63713" y="31723"/>
                  </a:lnTo>
                  <a:close/>
                  <a:moveTo>
                    <a:pt x="64080" y="31323"/>
                  </a:moveTo>
                  <a:cubicBezTo>
                    <a:pt x="64013" y="31590"/>
                    <a:pt x="64013" y="31757"/>
                    <a:pt x="64013" y="31757"/>
                  </a:cubicBezTo>
                  <a:lnTo>
                    <a:pt x="64080" y="3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4"/>
            <p:cNvSpPr/>
            <p:nvPr/>
          </p:nvSpPr>
          <p:spPr>
            <a:xfrm>
              <a:off x="6335325" y="1882348"/>
              <a:ext cx="183637" cy="182249"/>
            </a:xfrm>
            <a:custGeom>
              <a:avLst/>
              <a:gdLst/>
              <a:ahLst/>
              <a:cxnLst/>
              <a:rect l="l" t="t" r="r" b="b"/>
              <a:pathLst>
                <a:path w="11909" h="11819" extrusionOk="0">
                  <a:moveTo>
                    <a:pt x="1825" y="0"/>
                  </a:moveTo>
                  <a:cubicBezTo>
                    <a:pt x="1402" y="0"/>
                    <a:pt x="1032" y="345"/>
                    <a:pt x="1001" y="775"/>
                  </a:cubicBezTo>
                  <a:lnTo>
                    <a:pt x="67" y="9915"/>
                  </a:lnTo>
                  <a:cubicBezTo>
                    <a:pt x="0" y="10382"/>
                    <a:pt x="334" y="10816"/>
                    <a:pt x="834" y="10883"/>
                  </a:cubicBezTo>
                  <a:lnTo>
                    <a:pt x="9974" y="11817"/>
                  </a:lnTo>
                  <a:cubicBezTo>
                    <a:pt x="9996" y="11818"/>
                    <a:pt x="10017" y="11819"/>
                    <a:pt x="10038" y="11819"/>
                  </a:cubicBezTo>
                  <a:cubicBezTo>
                    <a:pt x="10480" y="11819"/>
                    <a:pt x="10876" y="11495"/>
                    <a:pt x="10908" y="11049"/>
                  </a:cubicBezTo>
                  <a:lnTo>
                    <a:pt x="11842" y="1910"/>
                  </a:lnTo>
                  <a:cubicBezTo>
                    <a:pt x="11909" y="1409"/>
                    <a:pt x="11575" y="1009"/>
                    <a:pt x="11075" y="942"/>
                  </a:cubicBezTo>
                  <a:lnTo>
                    <a:pt x="1935" y="8"/>
                  </a:lnTo>
                  <a:cubicBezTo>
                    <a:pt x="1898" y="3"/>
                    <a:pt x="1861" y="0"/>
                    <a:pt x="1825"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4"/>
            <p:cNvSpPr/>
            <p:nvPr/>
          </p:nvSpPr>
          <p:spPr>
            <a:xfrm>
              <a:off x="6335325" y="1882348"/>
              <a:ext cx="183637" cy="182249"/>
            </a:xfrm>
            <a:custGeom>
              <a:avLst/>
              <a:gdLst/>
              <a:ahLst/>
              <a:cxnLst/>
              <a:rect l="l" t="t" r="r" b="b"/>
              <a:pathLst>
                <a:path w="11909" h="11819" extrusionOk="0">
                  <a:moveTo>
                    <a:pt x="1825" y="0"/>
                  </a:moveTo>
                  <a:cubicBezTo>
                    <a:pt x="1402" y="0"/>
                    <a:pt x="1032" y="345"/>
                    <a:pt x="1001" y="775"/>
                  </a:cubicBezTo>
                  <a:lnTo>
                    <a:pt x="67" y="9915"/>
                  </a:lnTo>
                  <a:cubicBezTo>
                    <a:pt x="0" y="10382"/>
                    <a:pt x="334" y="10816"/>
                    <a:pt x="834" y="10883"/>
                  </a:cubicBezTo>
                  <a:lnTo>
                    <a:pt x="9974" y="11817"/>
                  </a:lnTo>
                  <a:cubicBezTo>
                    <a:pt x="9996" y="11818"/>
                    <a:pt x="10017" y="11819"/>
                    <a:pt x="10038" y="11819"/>
                  </a:cubicBezTo>
                  <a:cubicBezTo>
                    <a:pt x="10480" y="11819"/>
                    <a:pt x="10876" y="11495"/>
                    <a:pt x="10908" y="11049"/>
                  </a:cubicBezTo>
                  <a:lnTo>
                    <a:pt x="11842" y="1910"/>
                  </a:lnTo>
                  <a:cubicBezTo>
                    <a:pt x="11909" y="1409"/>
                    <a:pt x="11575" y="1009"/>
                    <a:pt x="11075" y="942"/>
                  </a:cubicBezTo>
                  <a:lnTo>
                    <a:pt x="1935" y="8"/>
                  </a:lnTo>
                  <a:cubicBezTo>
                    <a:pt x="1898" y="3"/>
                    <a:pt x="1861" y="0"/>
                    <a:pt x="18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4"/>
            <p:cNvSpPr/>
            <p:nvPr/>
          </p:nvSpPr>
          <p:spPr>
            <a:xfrm>
              <a:off x="6309604" y="1879773"/>
              <a:ext cx="183637" cy="182264"/>
            </a:xfrm>
            <a:custGeom>
              <a:avLst/>
              <a:gdLst/>
              <a:ahLst/>
              <a:cxnLst/>
              <a:rect l="l" t="t" r="r" b="b"/>
              <a:pathLst>
                <a:path w="11909" h="11820" extrusionOk="0">
                  <a:moveTo>
                    <a:pt x="1825" y="1"/>
                  </a:moveTo>
                  <a:cubicBezTo>
                    <a:pt x="1402" y="1"/>
                    <a:pt x="1032" y="346"/>
                    <a:pt x="1001" y="776"/>
                  </a:cubicBezTo>
                  <a:lnTo>
                    <a:pt x="34" y="9916"/>
                  </a:lnTo>
                  <a:cubicBezTo>
                    <a:pt x="0" y="10383"/>
                    <a:pt x="334" y="10816"/>
                    <a:pt x="834" y="10850"/>
                  </a:cubicBezTo>
                  <a:lnTo>
                    <a:pt x="9941" y="11817"/>
                  </a:lnTo>
                  <a:cubicBezTo>
                    <a:pt x="9964" y="11818"/>
                    <a:pt x="9987" y="11819"/>
                    <a:pt x="10009" y="11819"/>
                  </a:cubicBezTo>
                  <a:cubicBezTo>
                    <a:pt x="10480" y="11819"/>
                    <a:pt x="10876" y="11494"/>
                    <a:pt x="10908" y="11016"/>
                  </a:cubicBezTo>
                  <a:lnTo>
                    <a:pt x="11842" y="1910"/>
                  </a:lnTo>
                  <a:cubicBezTo>
                    <a:pt x="11909" y="1409"/>
                    <a:pt x="11542" y="976"/>
                    <a:pt x="11075" y="942"/>
                  </a:cubicBezTo>
                  <a:lnTo>
                    <a:pt x="1935" y="8"/>
                  </a:lnTo>
                  <a:cubicBezTo>
                    <a:pt x="1898" y="3"/>
                    <a:pt x="1861"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4"/>
            <p:cNvSpPr/>
            <p:nvPr/>
          </p:nvSpPr>
          <p:spPr>
            <a:xfrm>
              <a:off x="6385208" y="1933388"/>
              <a:ext cx="31395" cy="73060"/>
            </a:xfrm>
            <a:custGeom>
              <a:avLst/>
              <a:gdLst/>
              <a:ahLst/>
              <a:cxnLst/>
              <a:rect l="l" t="t" r="r" b="b"/>
              <a:pathLst>
                <a:path w="2036" h="4738" extrusionOk="0">
                  <a:moveTo>
                    <a:pt x="101" y="1"/>
                  </a:moveTo>
                  <a:lnTo>
                    <a:pt x="1" y="834"/>
                  </a:lnTo>
                  <a:lnTo>
                    <a:pt x="902" y="935"/>
                  </a:lnTo>
                  <a:lnTo>
                    <a:pt x="535" y="4637"/>
                  </a:lnTo>
                  <a:lnTo>
                    <a:pt x="1569" y="4737"/>
                  </a:lnTo>
                  <a:lnTo>
                    <a:pt x="2036" y="201"/>
                  </a:lnTo>
                  <a:lnTo>
                    <a:pt x="1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4"/>
            <p:cNvSpPr/>
            <p:nvPr/>
          </p:nvSpPr>
          <p:spPr>
            <a:xfrm>
              <a:off x="6568845" y="1906527"/>
              <a:ext cx="183637" cy="182249"/>
            </a:xfrm>
            <a:custGeom>
              <a:avLst/>
              <a:gdLst/>
              <a:ahLst/>
              <a:cxnLst/>
              <a:rect l="l" t="t" r="r" b="b"/>
              <a:pathLst>
                <a:path w="11909" h="11819" extrusionOk="0">
                  <a:moveTo>
                    <a:pt x="1825" y="0"/>
                  </a:moveTo>
                  <a:cubicBezTo>
                    <a:pt x="1402" y="0"/>
                    <a:pt x="1032" y="345"/>
                    <a:pt x="1001" y="775"/>
                  </a:cubicBezTo>
                  <a:lnTo>
                    <a:pt x="67" y="9915"/>
                  </a:lnTo>
                  <a:cubicBezTo>
                    <a:pt x="0" y="10382"/>
                    <a:pt x="367" y="10816"/>
                    <a:pt x="834" y="10849"/>
                  </a:cubicBezTo>
                  <a:lnTo>
                    <a:pt x="9974" y="11816"/>
                  </a:lnTo>
                  <a:cubicBezTo>
                    <a:pt x="9996" y="11818"/>
                    <a:pt x="10017" y="11819"/>
                    <a:pt x="10038" y="11819"/>
                  </a:cubicBezTo>
                  <a:cubicBezTo>
                    <a:pt x="10480" y="11819"/>
                    <a:pt x="10876" y="11493"/>
                    <a:pt x="10908" y="11016"/>
                  </a:cubicBezTo>
                  <a:lnTo>
                    <a:pt x="11876" y="1909"/>
                  </a:lnTo>
                  <a:cubicBezTo>
                    <a:pt x="11909" y="1409"/>
                    <a:pt x="11575" y="975"/>
                    <a:pt x="11075" y="942"/>
                  </a:cubicBezTo>
                  <a:lnTo>
                    <a:pt x="1935" y="8"/>
                  </a:lnTo>
                  <a:cubicBezTo>
                    <a:pt x="1898" y="3"/>
                    <a:pt x="1861" y="0"/>
                    <a:pt x="1825"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4"/>
            <p:cNvSpPr/>
            <p:nvPr/>
          </p:nvSpPr>
          <p:spPr>
            <a:xfrm>
              <a:off x="6568845" y="1906527"/>
              <a:ext cx="183637" cy="182249"/>
            </a:xfrm>
            <a:custGeom>
              <a:avLst/>
              <a:gdLst/>
              <a:ahLst/>
              <a:cxnLst/>
              <a:rect l="l" t="t" r="r" b="b"/>
              <a:pathLst>
                <a:path w="11909" h="11819" extrusionOk="0">
                  <a:moveTo>
                    <a:pt x="1825" y="0"/>
                  </a:moveTo>
                  <a:cubicBezTo>
                    <a:pt x="1402" y="0"/>
                    <a:pt x="1032" y="345"/>
                    <a:pt x="1001" y="775"/>
                  </a:cubicBezTo>
                  <a:lnTo>
                    <a:pt x="67" y="9915"/>
                  </a:lnTo>
                  <a:cubicBezTo>
                    <a:pt x="0" y="10382"/>
                    <a:pt x="367" y="10816"/>
                    <a:pt x="834" y="10849"/>
                  </a:cubicBezTo>
                  <a:lnTo>
                    <a:pt x="9974" y="11816"/>
                  </a:lnTo>
                  <a:cubicBezTo>
                    <a:pt x="9996" y="11818"/>
                    <a:pt x="10017" y="11819"/>
                    <a:pt x="10038" y="11819"/>
                  </a:cubicBezTo>
                  <a:cubicBezTo>
                    <a:pt x="10480" y="11819"/>
                    <a:pt x="10876" y="11493"/>
                    <a:pt x="10908" y="11016"/>
                  </a:cubicBezTo>
                  <a:lnTo>
                    <a:pt x="11876" y="1909"/>
                  </a:lnTo>
                  <a:cubicBezTo>
                    <a:pt x="11909" y="1409"/>
                    <a:pt x="11575" y="975"/>
                    <a:pt x="11075" y="942"/>
                  </a:cubicBezTo>
                  <a:lnTo>
                    <a:pt x="1935" y="8"/>
                  </a:lnTo>
                  <a:cubicBezTo>
                    <a:pt x="1898" y="3"/>
                    <a:pt x="1861" y="0"/>
                    <a:pt x="1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4"/>
            <p:cNvSpPr/>
            <p:nvPr/>
          </p:nvSpPr>
          <p:spPr>
            <a:xfrm>
              <a:off x="6543125" y="1903936"/>
              <a:ext cx="183652" cy="181848"/>
            </a:xfrm>
            <a:custGeom>
              <a:avLst/>
              <a:gdLst/>
              <a:ahLst/>
              <a:cxnLst/>
              <a:rect l="l" t="t" r="r" b="b"/>
              <a:pathLst>
                <a:path w="11910" h="11793" extrusionOk="0">
                  <a:moveTo>
                    <a:pt x="1816" y="1"/>
                  </a:moveTo>
                  <a:cubicBezTo>
                    <a:pt x="1397" y="1"/>
                    <a:pt x="1032" y="319"/>
                    <a:pt x="1001" y="776"/>
                  </a:cubicBezTo>
                  <a:lnTo>
                    <a:pt x="34" y="9916"/>
                  </a:lnTo>
                  <a:cubicBezTo>
                    <a:pt x="1" y="10383"/>
                    <a:pt x="334" y="10817"/>
                    <a:pt x="834" y="10850"/>
                  </a:cubicBezTo>
                  <a:lnTo>
                    <a:pt x="9974" y="11784"/>
                  </a:lnTo>
                  <a:cubicBezTo>
                    <a:pt x="10014" y="11790"/>
                    <a:pt x="10054" y="11793"/>
                    <a:pt x="10093" y="11793"/>
                  </a:cubicBezTo>
                  <a:cubicBezTo>
                    <a:pt x="10513" y="11793"/>
                    <a:pt x="10878" y="11475"/>
                    <a:pt x="10908" y="11017"/>
                  </a:cubicBezTo>
                  <a:lnTo>
                    <a:pt x="11842" y="1877"/>
                  </a:lnTo>
                  <a:cubicBezTo>
                    <a:pt x="11909" y="1410"/>
                    <a:pt x="11542" y="977"/>
                    <a:pt x="11075" y="943"/>
                  </a:cubicBezTo>
                  <a:lnTo>
                    <a:pt x="1935" y="9"/>
                  </a:lnTo>
                  <a:cubicBezTo>
                    <a:pt x="1895" y="3"/>
                    <a:pt x="1856" y="1"/>
                    <a:pt x="1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4"/>
            <p:cNvSpPr/>
            <p:nvPr/>
          </p:nvSpPr>
          <p:spPr>
            <a:xfrm>
              <a:off x="6615645" y="1958245"/>
              <a:ext cx="57116" cy="74432"/>
            </a:xfrm>
            <a:custGeom>
              <a:avLst/>
              <a:gdLst/>
              <a:ahLst/>
              <a:cxnLst/>
              <a:rect l="l" t="t" r="r" b="b"/>
              <a:pathLst>
                <a:path w="3704" h="4827" extrusionOk="0">
                  <a:moveTo>
                    <a:pt x="1752" y="0"/>
                  </a:moveTo>
                  <a:cubicBezTo>
                    <a:pt x="1161" y="0"/>
                    <a:pt x="592" y="237"/>
                    <a:pt x="168" y="690"/>
                  </a:cubicBezTo>
                  <a:lnTo>
                    <a:pt x="902" y="1257"/>
                  </a:lnTo>
                  <a:cubicBezTo>
                    <a:pt x="1111" y="1017"/>
                    <a:pt x="1429" y="885"/>
                    <a:pt x="1758" y="885"/>
                  </a:cubicBezTo>
                  <a:cubicBezTo>
                    <a:pt x="1795" y="885"/>
                    <a:pt x="1832" y="887"/>
                    <a:pt x="1869" y="890"/>
                  </a:cubicBezTo>
                  <a:cubicBezTo>
                    <a:pt x="2369" y="957"/>
                    <a:pt x="2569" y="1191"/>
                    <a:pt x="2536" y="1524"/>
                  </a:cubicBezTo>
                  <a:cubicBezTo>
                    <a:pt x="2536" y="1758"/>
                    <a:pt x="2436" y="1991"/>
                    <a:pt x="2002" y="2325"/>
                  </a:cubicBezTo>
                  <a:lnTo>
                    <a:pt x="68" y="3792"/>
                  </a:lnTo>
                  <a:lnTo>
                    <a:pt x="1" y="4460"/>
                  </a:lnTo>
                  <a:lnTo>
                    <a:pt x="3437" y="4827"/>
                  </a:lnTo>
                  <a:lnTo>
                    <a:pt x="3503" y="3993"/>
                  </a:lnTo>
                  <a:lnTo>
                    <a:pt x="1569" y="3759"/>
                  </a:lnTo>
                  <a:lnTo>
                    <a:pt x="2703" y="2892"/>
                  </a:lnTo>
                  <a:cubicBezTo>
                    <a:pt x="3403" y="2391"/>
                    <a:pt x="3570" y="1991"/>
                    <a:pt x="3603" y="1557"/>
                  </a:cubicBezTo>
                  <a:cubicBezTo>
                    <a:pt x="3704" y="724"/>
                    <a:pt x="3070" y="123"/>
                    <a:pt x="2069" y="23"/>
                  </a:cubicBezTo>
                  <a:cubicBezTo>
                    <a:pt x="1963" y="8"/>
                    <a:pt x="1857" y="0"/>
                    <a:pt x="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4"/>
            <p:cNvSpPr/>
            <p:nvPr/>
          </p:nvSpPr>
          <p:spPr>
            <a:xfrm>
              <a:off x="6811109" y="1931291"/>
              <a:ext cx="183652" cy="182264"/>
            </a:xfrm>
            <a:custGeom>
              <a:avLst/>
              <a:gdLst/>
              <a:ahLst/>
              <a:cxnLst/>
              <a:rect l="l" t="t" r="r" b="b"/>
              <a:pathLst>
                <a:path w="11910" h="11820" extrusionOk="0">
                  <a:moveTo>
                    <a:pt x="1871" y="1"/>
                  </a:moveTo>
                  <a:cubicBezTo>
                    <a:pt x="1429" y="1"/>
                    <a:pt x="1033" y="325"/>
                    <a:pt x="1001" y="770"/>
                  </a:cubicBezTo>
                  <a:lnTo>
                    <a:pt x="67" y="9910"/>
                  </a:lnTo>
                  <a:cubicBezTo>
                    <a:pt x="1" y="10411"/>
                    <a:pt x="334" y="10811"/>
                    <a:pt x="835" y="10878"/>
                  </a:cubicBezTo>
                  <a:lnTo>
                    <a:pt x="9974" y="11812"/>
                  </a:lnTo>
                  <a:cubicBezTo>
                    <a:pt x="10011" y="11817"/>
                    <a:pt x="10048" y="11819"/>
                    <a:pt x="10085" y="11819"/>
                  </a:cubicBezTo>
                  <a:cubicBezTo>
                    <a:pt x="10508" y="11819"/>
                    <a:pt x="10878" y="11474"/>
                    <a:pt x="10908" y="11044"/>
                  </a:cubicBezTo>
                  <a:lnTo>
                    <a:pt x="11842" y="1904"/>
                  </a:lnTo>
                  <a:cubicBezTo>
                    <a:pt x="11909" y="1437"/>
                    <a:pt x="11576" y="1004"/>
                    <a:pt x="11075" y="970"/>
                  </a:cubicBezTo>
                  <a:lnTo>
                    <a:pt x="1935" y="3"/>
                  </a:lnTo>
                  <a:cubicBezTo>
                    <a:pt x="1914" y="2"/>
                    <a:pt x="1892" y="1"/>
                    <a:pt x="1871"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4"/>
            <p:cNvSpPr/>
            <p:nvPr/>
          </p:nvSpPr>
          <p:spPr>
            <a:xfrm>
              <a:off x="6811109" y="1931291"/>
              <a:ext cx="183652" cy="182264"/>
            </a:xfrm>
            <a:custGeom>
              <a:avLst/>
              <a:gdLst/>
              <a:ahLst/>
              <a:cxnLst/>
              <a:rect l="l" t="t" r="r" b="b"/>
              <a:pathLst>
                <a:path w="11910" h="11820" extrusionOk="0">
                  <a:moveTo>
                    <a:pt x="1871" y="1"/>
                  </a:moveTo>
                  <a:cubicBezTo>
                    <a:pt x="1429" y="1"/>
                    <a:pt x="1033" y="325"/>
                    <a:pt x="1001" y="770"/>
                  </a:cubicBezTo>
                  <a:lnTo>
                    <a:pt x="67" y="9910"/>
                  </a:lnTo>
                  <a:cubicBezTo>
                    <a:pt x="1" y="10411"/>
                    <a:pt x="334" y="10811"/>
                    <a:pt x="835" y="10878"/>
                  </a:cubicBezTo>
                  <a:lnTo>
                    <a:pt x="9974" y="11812"/>
                  </a:lnTo>
                  <a:cubicBezTo>
                    <a:pt x="10011" y="11817"/>
                    <a:pt x="10048" y="11819"/>
                    <a:pt x="10085" y="11819"/>
                  </a:cubicBezTo>
                  <a:cubicBezTo>
                    <a:pt x="10508" y="11819"/>
                    <a:pt x="10878" y="11474"/>
                    <a:pt x="10908" y="11044"/>
                  </a:cubicBezTo>
                  <a:lnTo>
                    <a:pt x="11842" y="1904"/>
                  </a:lnTo>
                  <a:cubicBezTo>
                    <a:pt x="11909" y="1437"/>
                    <a:pt x="11576" y="1004"/>
                    <a:pt x="11075" y="970"/>
                  </a:cubicBezTo>
                  <a:lnTo>
                    <a:pt x="1935" y="3"/>
                  </a:lnTo>
                  <a:cubicBezTo>
                    <a:pt x="1914" y="2"/>
                    <a:pt x="1892" y="1"/>
                    <a:pt x="1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4"/>
            <p:cNvSpPr/>
            <p:nvPr/>
          </p:nvSpPr>
          <p:spPr>
            <a:xfrm>
              <a:off x="6785388" y="1928732"/>
              <a:ext cx="183652" cy="182172"/>
            </a:xfrm>
            <a:custGeom>
              <a:avLst/>
              <a:gdLst/>
              <a:ahLst/>
              <a:cxnLst/>
              <a:rect l="l" t="t" r="r" b="b"/>
              <a:pathLst>
                <a:path w="11910" h="11814" extrusionOk="0">
                  <a:moveTo>
                    <a:pt x="1871" y="0"/>
                  </a:moveTo>
                  <a:cubicBezTo>
                    <a:pt x="1429" y="0"/>
                    <a:pt x="1033" y="324"/>
                    <a:pt x="1001" y="770"/>
                  </a:cubicBezTo>
                  <a:lnTo>
                    <a:pt x="34" y="9909"/>
                  </a:lnTo>
                  <a:cubicBezTo>
                    <a:pt x="1" y="10410"/>
                    <a:pt x="334" y="10810"/>
                    <a:pt x="835" y="10877"/>
                  </a:cubicBezTo>
                  <a:lnTo>
                    <a:pt x="9941" y="11811"/>
                  </a:lnTo>
                  <a:cubicBezTo>
                    <a:pt x="9964" y="11812"/>
                    <a:pt x="9987" y="11813"/>
                    <a:pt x="10010" y="11813"/>
                  </a:cubicBezTo>
                  <a:cubicBezTo>
                    <a:pt x="10481" y="11813"/>
                    <a:pt x="10877" y="11489"/>
                    <a:pt x="10909" y="11044"/>
                  </a:cubicBezTo>
                  <a:lnTo>
                    <a:pt x="11843" y="1904"/>
                  </a:lnTo>
                  <a:cubicBezTo>
                    <a:pt x="11909" y="1403"/>
                    <a:pt x="11542" y="1003"/>
                    <a:pt x="11075" y="936"/>
                  </a:cubicBezTo>
                  <a:lnTo>
                    <a:pt x="1935" y="2"/>
                  </a:lnTo>
                  <a:cubicBezTo>
                    <a:pt x="1914" y="1"/>
                    <a:pt x="1892" y="0"/>
                    <a:pt x="1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4"/>
            <p:cNvSpPr/>
            <p:nvPr/>
          </p:nvSpPr>
          <p:spPr>
            <a:xfrm>
              <a:off x="6855349" y="1982763"/>
              <a:ext cx="58658" cy="73338"/>
            </a:xfrm>
            <a:custGeom>
              <a:avLst/>
              <a:gdLst/>
              <a:ahLst/>
              <a:cxnLst/>
              <a:rect l="l" t="t" r="r" b="b"/>
              <a:pathLst>
                <a:path w="3804" h="4756" extrusionOk="0">
                  <a:moveTo>
                    <a:pt x="634" y="1"/>
                  </a:moveTo>
                  <a:lnTo>
                    <a:pt x="567" y="835"/>
                  </a:lnTo>
                  <a:lnTo>
                    <a:pt x="2469" y="1035"/>
                  </a:lnTo>
                  <a:lnTo>
                    <a:pt x="1435" y="2002"/>
                  </a:lnTo>
                  <a:lnTo>
                    <a:pt x="1368" y="2669"/>
                  </a:lnTo>
                  <a:lnTo>
                    <a:pt x="1868" y="2736"/>
                  </a:lnTo>
                  <a:cubicBezTo>
                    <a:pt x="2435" y="2803"/>
                    <a:pt x="2669" y="3003"/>
                    <a:pt x="2636" y="3370"/>
                  </a:cubicBezTo>
                  <a:cubicBezTo>
                    <a:pt x="2606" y="3690"/>
                    <a:pt x="2349" y="3883"/>
                    <a:pt x="1930" y="3883"/>
                  </a:cubicBezTo>
                  <a:cubicBezTo>
                    <a:pt x="1868" y="3883"/>
                    <a:pt x="1803" y="3879"/>
                    <a:pt x="1735" y="3870"/>
                  </a:cubicBezTo>
                  <a:cubicBezTo>
                    <a:pt x="1268" y="3837"/>
                    <a:pt x="834" y="3637"/>
                    <a:pt x="467" y="3337"/>
                  </a:cubicBezTo>
                  <a:lnTo>
                    <a:pt x="0" y="4104"/>
                  </a:lnTo>
                  <a:cubicBezTo>
                    <a:pt x="467" y="4471"/>
                    <a:pt x="1068" y="4704"/>
                    <a:pt x="1668" y="4738"/>
                  </a:cubicBezTo>
                  <a:cubicBezTo>
                    <a:pt x="1783" y="4750"/>
                    <a:pt x="1892" y="4755"/>
                    <a:pt x="1997" y="4755"/>
                  </a:cubicBezTo>
                  <a:cubicBezTo>
                    <a:pt x="3052" y="4755"/>
                    <a:pt x="3612" y="4168"/>
                    <a:pt x="3703" y="3470"/>
                  </a:cubicBezTo>
                  <a:cubicBezTo>
                    <a:pt x="3770" y="2803"/>
                    <a:pt x="3269" y="2169"/>
                    <a:pt x="2602" y="2069"/>
                  </a:cubicBezTo>
                  <a:lnTo>
                    <a:pt x="3736" y="1002"/>
                  </a:lnTo>
                  <a:lnTo>
                    <a:pt x="3803" y="334"/>
                  </a:lnTo>
                  <a:lnTo>
                    <a:pt x="6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4"/>
            <p:cNvSpPr/>
            <p:nvPr/>
          </p:nvSpPr>
          <p:spPr>
            <a:xfrm>
              <a:off x="7053372" y="1956410"/>
              <a:ext cx="183652" cy="182264"/>
            </a:xfrm>
            <a:custGeom>
              <a:avLst/>
              <a:gdLst/>
              <a:ahLst/>
              <a:cxnLst/>
              <a:rect l="l" t="t" r="r" b="b"/>
              <a:pathLst>
                <a:path w="11910" h="11820" extrusionOk="0">
                  <a:moveTo>
                    <a:pt x="1825" y="1"/>
                  </a:moveTo>
                  <a:cubicBezTo>
                    <a:pt x="1402" y="1"/>
                    <a:pt x="1032" y="346"/>
                    <a:pt x="1002" y="776"/>
                  </a:cubicBezTo>
                  <a:lnTo>
                    <a:pt x="34" y="9916"/>
                  </a:lnTo>
                  <a:cubicBezTo>
                    <a:pt x="1" y="10383"/>
                    <a:pt x="334" y="10816"/>
                    <a:pt x="835" y="10850"/>
                  </a:cubicBezTo>
                  <a:lnTo>
                    <a:pt x="9975" y="11817"/>
                  </a:lnTo>
                  <a:cubicBezTo>
                    <a:pt x="9996" y="11819"/>
                    <a:pt x="10018" y="11819"/>
                    <a:pt x="10039" y="11819"/>
                  </a:cubicBezTo>
                  <a:cubicBezTo>
                    <a:pt x="10481" y="11819"/>
                    <a:pt x="10877" y="11494"/>
                    <a:pt x="10909" y="11017"/>
                  </a:cubicBezTo>
                  <a:lnTo>
                    <a:pt x="11843" y="1910"/>
                  </a:lnTo>
                  <a:cubicBezTo>
                    <a:pt x="11909" y="1410"/>
                    <a:pt x="11542" y="976"/>
                    <a:pt x="11075" y="943"/>
                  </a:cubicBezTo>
                  <a:lnTo>
                    <a:pt x="1936" y="9"/>
                  </a:lnTo>
                  <a:cubicBezTo>
                    <a:pt x="1898" y="3"/>
                    <a:pt x="1862" y="1"/>
                    <a:pt x="1825"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4"/>
            <p:cNvSpPr/>
            <p:nvPr/>
          </p:nvSpPr>
          <p:spPr>
            <a:xfrm>
              <a:off x="7053372" y="1956410"/>
              <a:ext cx="183652" cy="182264"/>
            </a:xfrm>
            <a:custGeom>
              <a:avLst/>
              <a:gdLst/>
              <a:ahLst/>
              <a:cxnLst/>
              <a:rect l="l" t="t" r="r" b="b"/>
              <a:pathLst>
                <a:path w="11910" h="11820" extrusionOk="0">
                  <a:moveTo>
                    <a:pt x="1825" y="1"/>
                  </a:moveTo>
                  <a:cubicBezTo>
                    <a:pt x="1402" y="1"/>
                    <a:pt x="1032" y="346"/>
                    <a:pt x="1002" y="776"/>
                  </a:cubicBezTo>
                  <a:lnTo>
                    <a:pt x="34" y="9916"/>
                  </a:lnTo>
                  <a:cubicBezTo>
                    <a:pt x="1" y="10383"/>
                    <a:pt x="334" y="10816"/>
                    <a:pt x="835" y="10850"/>
                  </a:cubicBezTo>
                  <a:lnTo>
                    <a:pt x="9975" y="11817"/>
                  </a:lnTo>
                  <a:cubicBezTo>
                    <a:pt x="9996" y="11819"/>
                    <a:pt x="10018" y="11819"/>
                    <a:pt x="10039" y="11819"/>
                  </a:cubicBezTo>
                  <a:cubicBezTo>
                    <a:pt x="10481" y="11819"/>
                    <a:pt x="10877" y="11494"/>
                    <a:pt x="10909" y="11017"/>
                  </a:cubicBezTo>
                  <a:lnTo>
                    <a:pt x="11843" y="1910"/>
                  </a:lnTo>
                  <a:cubicBezTo>
                    <a:pt x="11909" y="1410"/>
                    <a:pt x="11542" y="976"/>
                    <a:pt x="11075" y="943"/>
                  </a:cubicBezTo>
                  <a:lnTo>
                    <a:pt x="1936" y="9"/>
                  </a:lnTo>
                  <a:cubicBezTo>
                    <a:pt x="1898" y="3"/>
                    <a:pt x="1862" y="1"/>
                    <a:pt x="1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4"/>
            <p:cNvSpPr/>
            <p:nvPr/>
          </p:nvSpPr>
          <p:spPr>
            <a:xfrm>
              <a:off x="7028176" y="1953835"/>
              <a:ext cx="183637" cy="181848"/>
            </a:xfrm>
            <a:custGeom>
              <a:avLst/>
              <a:gdLst/>
              <a:ahLst/>
              <a:cxnLst/>
              <a:rect l="l" t="t" r="r" b="b"/>
              <a:pathLst>
                <a:path w="11909" h="11793" extrusionOk="0">
                  <a:moveTo>
                    <a:pt x="1816" y="0"/>
                  </a:moveTo>
                  <a:cubicBezTo>
                    <a:pt x="1397" y="0"/>
                    <a:pt x="1029" y="318"/>
                    <a:pt x="968" y="776"/>
                  </a:cubicBezTo>
                  <a:lnTo>
                    <a:pt x="34" y="9916"/>
                  </a:lnTo>
                  <a:cubicBezTo>
                    <a:pt x="0" y="10383"/>
                    <a:pt x="334" y="10817"/>
                    <a:pt x="801" y="10850"/>
                  </a:cubicBezTo>
                  <a:lnTo>
                    <a:pt x="9941" y="11784"/>
                  </a:lnTo>
                  <a:cubicBezTo>
                    <a:pt x="9984" y="11790"/>
                    <a:pt x="10026" y="11792"/>
                    <a:pt x="10067" y="11792"/>
                  </a:cubicBezTo>
                  <a:cubicBezTo>
                    <a:pt x="10507" y="11792"/>
                    <a:pt x="10847" y="11474"/>
                    <a:pt x="10908" y="11017"/>
                  </a:cubicBezTo>
                  <a:lnTo>
                    <a:pt x="11842" y="1877"/>
                  </a:lnTo>
                  <a:cubicBezTo>
                    <a:pt x="11909" y="1410"/>
                    <a:pt x="11542" y="976"/>
                    <a:pt x="11075" y="943"/>
                  </a:cubicBezTo>
                  <a:lnTo>
                    <a:pt x="1935" y="9"/>
                  </a:lnTo>
                  <a:cubicBezTo>
                    <a:pt x="1895" y="3"/>
                    <a:pt x="1855" y="0"/>
                    <a:pt x="1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4"/>
            <p:cNvSpPr/>
            <p:nvPr/>
          </p:nvSpPr>
          <p:spPr>
            <a:xfrm>
              <a:off x="7081159" y="2034713"/>
              <a:ext cx="75620" cy="14418"/>
            </a:xfrm>
            <a:custGeom>
              <a:avLst/>
              <a:gdLst/>
              <a:ahLst/>
              <a:cxnLst/>
              <a:rect l="l" t="t" r="r" b="b"/>
              <a:pathLst>
                <a:path w="4904" h="935" extrusionOk="0">
                  <a:moveTo>
                    <a:pt x="33" y="1"/>
                  </a:moveTo>
                  <a:lnTo>
                    <a:pt x="0" y="435"/>
                  </a:lnTo>
                  <a:lnTo>
                    <a:pt x="4870" y="935"/>
                  </a:lnTo>
                  <a:lnTo>
                    <a:pt x="4904" y="501"/>
                  </a:lnTo>
                  <a:lnTo>
                    <a:pt x="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4"/>
            <p:cNvSpPr/>
            <p:nvPr/>
          </p:nvSpPr>
          <p:spPr>
            <a:xfrm>
              <a:off x="7106124" y="1997119"/>
              <a:ext cx="29051" cy="24487"/>
            </a:xfrm>
            <a:custGeom>
              <a:avLst/>
              <a:gdLst/>
              <a:ahLst/>
              <a:cxnLst/>
              <a:rect l="l" t="t" r="r" b="b"/>
              <a:pathLst>
                <a:path w="1884" h="1588" extrusionOk="0">
                  <a:moveTo>
                    <a:pt x="1071" y="0"/>
                  </a:moveTo>
                  <a:cubicBezTo>
                    <a:pt x="415" y="0"/>
                    <a:pt x="0" y="791"/>
                    <a:pt x="449" y="1305"/>
                  </a:cubicBezTo>
                  <a:cubicBezTo>
                    <a:pt x="607" y="1499"/>
                    <a:pt x="826" y="1587"/>
                    <a:pt x="1045" y="1587"/>
                  </a:cubicBezTo>
                  <a:cubicBezTo>
                    <a:pt x="1428" y="1587"/>
                    <a:pt x="1808" y="1317"/>
                    <a:pt x="1850" y="871"/>
                  </a:cubicBezTo>
                  <a:cubicBezTo>
                    <a:pt x="1884" y="438"/>
                    <a:pt x="1583" y="71"/>
                    <a:pt x="1150" y="4"/>
                  </a:cubicBezTo>
                  <a:cubicBezTo>
                    <a:pt x="1123" y="1"/>
                    <a:pt x="1097" y="0"/>
                    <a:pt x="1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4"/>
            <p:cNvSpPr/>
            <p:nvPr/>
          </p:nvSpPr>
          <p:spPr>
            <a:xfrm>
              <a:off x="7099447" y="2062438"/>
              <a:ext cx="29036" cy="24487"/>
            </a:xfrm>
            <a:custGeom>
              <a:avLst/>
              <a:gdLst/>
              <a:ahLst/>
              <a:cxnLst/>
              <a:rect l="l" t="t" r="r" b="b"/>
              <a:pathLst>
                <a:path w="1883" h="1588" extrusionOk="0">
                  <a:moveTo>
                    <a:pt x="1067" y="0"/>
                  </a:moveTo>
                  <a:cubicBezTo>
                    <a:pt x="413" y="0"/>
                    <a:pt x="0" y="760"/>
                    <a:pt x="449" y="1305"/>
                  </a:cubicBezTo>
                  <a:cubicBezTo>
                    <a:pt x="606" y="1499"/>
                    <a:pt x="826" y="1587"/>
                    <a:pt x="1044" y="1587"/>
                  </a:cubicBezTo>
                  <a:cubicBezTo>
                    <a:pt x="1427" y="1587"/>
                    <a:pt x="1807" y="1317"/>
                    <a:pt x="1850" y="872"/>
                  </a:cubicBezTo>
                  <a:cubicBezTo>
                    <a:pt x="1883" y="438"/>
                    <a:pt x="1583" y="71"/>
                    <a:pt x="1149" y="4"/>
                  </a:cubicBezTo>
                  <a:cubicBezTo>
                    <a:pt x="1121" y="2"/>
                    <a:pt x="1094" y="0"/>
                    <a:pt x="10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4"/>
            <p:cNvSpPr/>
            <p:nvPr/>
          </p:nvSpPr>
          <p:spPr>
            <a:xfrm>
              <a:off x="6310113" y="2127788"/>
              <a:ext cx="183652" cy="182172"/>
            </a:xfrm>
            <a:custGeom>
              <a:avLst/>
              <a:gdLst/>
              <a:ahLst/>
              <a:cxnLst/>
              <a:rect l="l" t="t" r="r" b="b"/>
              <a:pathLst>
                <a:path w="11910" h="11814" extrusionOk="0">
                  <a:moveTo>
                    <a:pt x="1871" y="0"/>
                  </a:moveTo>
                  <a:cubicBezTo>
                    <a:pt x="1429" y="0"/>
                    <a:pt x="1033" y="324"/>
                    <a:pt x="1001" y="770"/>
                  </a:cubicBezTo>
                  <a:lnTo>
                    <a:pt x="34" y="9910"/>
                  </a:lnTo>
                  <a:cubicBezTo>
                    <a:pt x="1" y="10410"/>
                    <a:pt x="334" y="10810"/>
                    <a:pt x="835" y="10877"/>
                  </a:cubicBezTo>
                  <a:lnTo>
                    <a:pt x="9975" y="11811"/>
                  </a:lnTo>
                  <a:cubicBezTo>
                    <a:pt x="9996" y="11813"/>
                    <a:pt x="10018" y="11813"/>
                    <a:pt x="10039" y="11813"/>
                  </a:cubicBezTo>
                  <a:cubicBezTo>
                    <a:pt x="10481" y="11813"/>
                    <a:pt x="10877" y="11489"/>
                    <a:pt x="10909" y="11044"/>
                  </a:cubicBezTo>
                  <a:lnTo>
                    <a:pt x="11843" y="1904"/>
                  </a:lnTo>
                  <a:cubicBezTo>
                    <a:pt x="11909" y="1437"/>
                    <a:pt x="11542" y="1003"/>
                    <a:pt x="11075" y="937"/>
                  </a:cubicBezTo>
                  <a:lnTo>
                    <a:pt x="1935" y="3"/>
                  </a:lnTo>
                  <a:cubicBezTo>
                    <a:pt x="1914" y="1"/>
                    <a:pt x="1892" y="0"/>
                    <a:pt x="1871"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4"/>
            <p:cNvSpPr/>
            <p:nvPr/>
          </p:nvSpPr>
          <p:spPr>
            <a:xfrm>
              <a:off x="6310113" y="2127788"/>
              <a:ext cx="183652" cy="182172"/>
            </a:xfrm>
            <a:custGeom>
              <a:avLst/>
              <a:gdLst/>
              <a:ahLst/>
              <a:cxnLst/>
              <a:rect l="l" t="t" r="r" b="b"/>
              <a:pathLst>
                <a:path w="11910" h="11814" extrusionOk="0">
                  <a:moveTo>
                    <a:pt x="1871" y="0"/>
                  </a:moveTo>
                  <a:cubicBezTo>
                    <a:pt x="1429" y="0"/>
                    <a:pt x="1033" y="324"/>
                    <a:pt x="1001" y="770"/>
                  </a:cubicBezTo>
                  <a:lnTo>
                    <a:pt x="34" y="9910"/>
                  </a:lnTo>
                  <a:cubicBezTo>
                    <a:pt x="1" y="10410"/>
                    <a:pt x="334" y="10810"/>
                    <a:pt x="835" y="10877"/>
                  </a:cubicBezTo>
                  <a:lnTo>
                    <a:pt x="9975" y="11811"/>
                  </a:lnTo>
                  <a:cubicBezTo>
                    <a:pt x="9996" y="11813"/>
                    <a:pt x="10018" y="11813"/>
                    <a:pt x="10039" y="11813"/>
                  </a:cubicBezTo>
                  <a:cubicBezTo>
                    <a:pt x="10481" y="11813"/>
                    <a:pt x="10877" y="11489"/>
                    <a:pt x="10909" y="11044"/>
                  </a:cubicBezTo>
                  <a:lnTo>
                    <a:pt x="11843" y="1904"/>
                  </a:lnTo>
                  <a:cubicBezTo>
                    <a:pt x="11909" y="1437"/>
                    <a:pt x="11542" y="1003"/>
                    <a:pt x="11075" y="937"/>
                  </a:cubicBezTo>
                  <a:lnTo>
                    <a:pt x="1935" y="3"/>
                  </a:lnTo>
                  <a:cubicBezTo>
                    <a:pt x="1914" y="1"/>
                    <a:pt x="1892" y="0"/>
                    <a:pt x="18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4"/>
            <p:cNvSpPr/>
            <p:nvPr/>
          </p:nvSpPr>
          <p:spPr>
            <a:xfrm>
              <a:off x="6284392" y="2125213"/>
              <a:ext cx="183652" cy="182172"/>
            </a:xfrm>
            <a:custGeom>
              <a:avLst/>
              <a:gdLst/>
              <a:ahLst/>
              <a:cxnLst/>
              <a:rect l="l" t="t" r="r" b="b"/>
              <a:pathLst>
                <a:path w="11910" h="11814" extrusionOk="0">
                  <a:moveTo>
                    <a:pt x="1871" y="1"/>
                  </a:moveTo>
                  <a:cubicBezTo>
                    <a:pt x="1429" y="1"/>
                    <a:pt x="1032" y="325"/>
                    <a:pt x="968" y="770"/>
                  </a:cubicBezTo>
                  <a:lnTo>
                    <a:pt x="34" y="9910"/>
                  </a:lnTo>
                  <a:cubicBezTo>
                    <a:pt x="1" y="10377"/>
                    <a:pt x="334" y="10811"/>
                    <a:pt x="801" y="10877"/>
                  </a:cubicBezTo>
                  <a:lnTo>
                    <a:pt x="9941" y="11811"/>
                  </a:lnTo>
                  <a:cubicBezTo>
                    <a:pt x="9964" y="11813"/>
                    <a:pt x="9987" y="11814"/>
                    <a:pt x="10010" y="11814"/>
                  </a:cubicBezTo>
                  <a:cubicBezTo>
                    <a:pt x="10478" y="11814"/>
                    <a:pt x="10845" y="11489"/>
                    <a:pt x="10909" y="11044"/>
                  </a:cubicBezTo>
                  <a:lnTo>
                    <a:pt x="11843" y="1904"/>
                  </a:lnTo>
                  <a:cubicBezTo>
                    <a:pt x="11909" y="1404"/>
                    <a:pt x="11542" y="1004"/>
                    <a:pt x="11075" y="937"/>
                  </a:cubicBezTo>
                  <a:lnTo>
                    <a:pt x="1936" y="3"/>
                  </a:lnTo>
                  <a:cubicBezTo>
                    <a:pt x="1914" y="1"/>
                    <a:pt x="1893" y="1"/>
                    <a:pt x="18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4"/>
            <p:cNvSpPr/>
            <p:nvPr/>
          </p:nvSpPr>
          <p:spPr>
            <a:xfrm>
              <a:off x="6341493" y="2180802"/>
              <a:ext cx="65859" cy="72027"/>
            </a:xfrm>
            <a:custGeom>
              <a:avLst/>
              <a:gdLst/>
              <a:ahLst/>
              <a:cxnLst/>
              <a:rect l="l" t="t" r="r" b="b"/>
              <a:pathLst>
                <a:path w="4271" h="4671" extrusionOk="0">
                  <a:moveTo>
                    <a:pt x="2502" y="0"/>
                  </a:moveTo>
                  <a:lnTo>
                    <a:pt x="67" y="2636"/>
                  </a:lnTo>
                  <a:lnTo>
                    <a:pt x="1" y="3336"/>
                  </a:lnTo>
                  <a:lnTo>
                    <a:pt x="2436" y="3603"/>
                  </a:lnTo>
                  <a:lnTo>
                    <a:pt x="2336" y="4537"/>
                  </a:lnTo>
                  <a:lnTo>
                    <a:pt x="3370" y="4670"/>
                  </a:lnTo>
                  <a:lnTo>
                    <a:pt x="3470" y="3703"/>
                  </a:lnTo>
                  <a:lnTo>
                    <a:pt x="4204" y="3770"/>
                  </a:lnTo>
                  <a:lnTo>
                    <a:pt x="4270" y="2902"/>
                  </a:lnTo>
                  <a:lnTo>
                    <a:pt x="3536" y="2836"/>
                  </a:lnTo>
                  <a:lnTo>
                    <a:pt x="3636" y="2002"/>
                  </a:lnTo>
                  <a:lnTo>
                    <a:pt x="2636" y="1902"/>
                  </a:lnTo>
                  <a:lnTo>
                    <a:pt x="2569" y="2736"/>
                  </a:lnTo>
                  <a:lnTo>
                    <a:pt x="1335" y="2602"/>
                  </a:lnTo>
                  <a:lnTo>
                    <a:pt x="3603" y="100"/>
                  </a:lnTo>
                  <a:lnTo>
                    <a:pt x="25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4"/>
            <p:cNvSpPr/>
            <p:nvPr/>
          </p:nvSpPr>
          <p:spPr>
            <a:xfrm>
              <a:off x="6543634" y="2151874"/>
              <a:ext cx="183652" cy="182264"/>
            </a:xfrm>
            <a:custGeom>
              <a:avLst/>
              <a:gdLst/>
              <a:ahLst/>
              <a:cxnLst/>
              <a:rect l="l" t="t" r="r" b="b"/>
              <a:pathLst>
                <a:path w="11910" h="11820" extrusionOk="0">
                  <a:moveTo>
                    <a:pt x="1825" y="1"/>
                  </a:moveTo>
                  <a:cubicBezTo>
                    <a:pt x="1402" y="1"/>
                    <a:pt x="1032" y="346"/>
                    <a:pt x="1002" y="776"/>
                  </a:cubicBezTo>
                  <a:lnTo>
                    <a:pt x="68" y="9915"/>
                  </a:lnTo>
                  <a:cubicBezTo>
                    <a:pt x="1" y="10382"/>
                    <a:pt x="334" y="10816"/>
                    <a:pt x="835" y="10883"/>
                  </a:cubicBezTo>
                  <a:lnTo>
                    <a:pt x="9975" y="11817"/>
                  </a:lnTo>
                  <a:cubicBezTo>
                    <a:pt x="9996" y="11818"/>
                    <a:pt x="10018" y="11819"/>
                    <a:pt x="10039" y="11819"/>
                  </a:cubicBezTo>
                  <a:cubicBezTo>
                    <a:pt x="10481" y="11819"/>
                    <a:pt x="10877" y="11495"/>
                    <a:pt x="10909" y="11050"/>
                  </a:cubicBezTo>
                  <a:lnTo>
                    <a:pt x="11843" y="1910"/>
                  </a:lnTo>
                  <a:cubicBezTo>
                    <a:pt x="11909" y="1409"/>
                    <a:pt x="11576" y="1009"/>
                    <a:pt x="11075" y="942"/>
                  </a:cubicBezTo>
                  <a:lnTo>
                    <a:pt x="1936" y="8"/>
                  </a:lnTo>
                  <a:cubicBezTo>
                    <a:pt x="1899" y="3"/>
                    <a:pt x="1862" y="1"/>
                    <a:pt x="1825"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4"/>
            <p:cNvSpPr/>
            <p:nvPr/>
          </p:nvSpPr>
          <p:spPr>
            <a:xfrm>
              <a:off x="6543634" y="2151874"/>
              <a:ext cx="183652" cy="182264"/>
            </a:xfrm>
            <a:custGeom>
              <a:avLst/>
              <a:gdLst/>
              <a:ahLst/>
              <a:cxnLst/>
              <a:rect l="l" t="t" r="r" b="b"/>
              <a:pathLst>
                <a:path w="11910" h="11820" extrusionOk="0">
                  <a:moveTo>
                    <a:pt x="1825" y="1"/>
                  </a:moveTo>
                  <a:cubicBezTo>
                    <a:pt x="1402" y="1"/>
                    <a:pt x="1032" y="346"/>
                    <a:pt x="1002" y="776"/>
                  </a:cubicBezTo>
                  <a:lnTo>
                    <a:pt x="68" y="9915"/>
                  </a:lnTo>
                  <a:cubicBezTo>
                    <a:pt x="1" y="10382"/>
                    <a:pt x="334" y="10816"/>
                    <a:pt x="835" y="10883"/>
                  </a:cubicBezTo>
                  <a:lnTo>
                    <a:pt x="9975" y="11817"/>
                  </a:lnTo>
                  <a:cubicBezTo>
                    <a:pt x="9996" y="11818"/>
                    <a:pt x="10018" y="11819"/>
                    <a:pt x="10039" y="11819"/>
                  </a:cubicBezTo>
                  <a:cubicBezTo>
                    <a:pt x="10481" y="11819"/>
                    <a:pt x="10877" y="11495"/>
                    <a:pt x="10909" y="11050"/>
                  </a:cubicBezTo>
                  <a:lnTo>
                    <a:pt x="11843" y="1910"/>
                  </a:lnTo>
                  <a:cubicBezTo>
                    <a:pt x="11909" y="1409"/>
                    <a:pt x="11576" y="1009"/>
                    <a:pt x="11075" y="942"/>
                  </a:cubicBezTo>
                  <a:lnTo>
                    <a:pt x="1936" y="8"/>
                  </a:lnTo>
                  <a:cubicBezTo>
                    <a:pt x="1899" y="3"/>
                    <a:pt x="1862" y="1"/>
                    <a:pt x="1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4"/>
            <p:cNvSpPr/>
            <p:nvPr/>
          </p:nvSpPr>
          <p:spPr>
            <a:xfrm>
              <a:off x="6517928" y="2149299"/>
              <a:ext cx="183637" cy="182264"/>
            </a:xfrm>
            <a:custGeom>
              <a:avLst/>
              <a:gdLst/>
              <a:ahLst/>
              <a:cxnLst/>
              <a:rect l="l" t="t" r="r" b="b"/>
              <a:pathLst>
                <a:path w="11909" h="11820" extrusionOk="0">
                  <a:moveTo>
                    <a:pt x="1824" y="1"/>
                  </a:moveTo>
                  <a:cubicBezTo>
                    <a:pt x="1401" y="1"/>
                    <a:pt x="1031" y="346"/>
                    <a:pt x="1001" y="776"/>
                  </a:cubicBezTo>
                  <a:lnTo>
                    <a:pt x="33" y="9916"/>
                  </a:lnTo>
                  <a:cubicBezTo>
                    <a:pt x="0" y="10383"/>
                    <a:pt x="334" y="10816"/>
                    <a:pt x="834" y="10850"/>
                  </a:cubicBezTo>
                  <a:lnTo>
                    <a:pt x="9974" y="11817"/>
                  </a:lnTo>
                  <a:cubicBezTo>
                    <a:pt x="9995" y="11819"/>
                    <a:pt x="10017" y="11819"/>
                    <a:pt x="10038" y="11819"/>
                  </a:cubicBezTo>
                  <a:cubicBezTo>
                    <a:pt x="10480" y="11819"/>
                    <a:pt x="10876" y="11494"/>
                    <a:pt x="10908" y="11016"/>
                  </a:cubicBezTo>
                  <a:lnTo>
                    <a:pt x="11842" y="1877"/>
                  </a:lnTo>
                  <a:cubicBezTo>
                    <a:pt x="11909" y="1410"/>
                    <a:pt x="11542" y="976"/>
                    <a:pt x="11075" y="943"/>
                  </a:cubicBezTo>
                  <a:lnTo>
                    <a:pt x="1935" y="9"/>
                  </a:lnTo>
                  <a:cubicBezTo>
                    <a:pt x="1898" y="3"/>
                    <a:pt x="1861" y="1"/>
                    <a:pt x="1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4"/>
            <p:cNvSpPr/>
            <p:nvPr/>
          </p:nvSpPr>
          <p:spPr>
            <a:xfrm>
              <a:off x="6580672" y="2203439"/>
              <a:ext cx="58133" cy="72798"/>
            </a:xfrm>
            <a:custGeom>
              <a:avLst/>
              <a:gdLst/>
              <a:ahLst/>
              <a:cxnLst/>
              <a:rect l="l" t="t" r="r" b="b"/>
              <a:pathLst>
                <a:path w="3770" h="4721" extrusionOk="0">
                  <a:moveTo>
                    <a:pt x="1001" y="0"/>
                  </a:moveTo>
                  <a:lnTo>
                    <a:pt x="501" y="2502"/>
                  </a:lnTo>
                  <a:lnTo>
                    <a:pt x="1668" y="2602"/>
                  </a:lnTo>
                  <a:cubicBezTo>
                    <a:pt x="2469" y="2702"/>
                    <a:pt x="2703" y="2936"/>
                    <a:pt x="2636" y="3302"/>
                  </a:cubicBezTo>
                  <a:cubicBezTo>
                    <a:pt x="2607" y="3622"/>
                    <a:pt x="2349" y="3816"/>
                    <a:pt x="1930" y="3816"/>
                  </a:cubicBezTo>
                  <a:cubicBezTo>
                    <a:pt x="1869" y="3816"/>
                    <a:pt x="1804" y="3811"/>
                    <a:pt x="1735" y="3803"/>
                  </a:cubicBezTo>
                  <a:cubicBezTo>
                    <a:pt x="1268" y="3769"/>
                    <a:pt x="835" y="3569"/>
                    <a:pt x="501" y="3269"/>
                  </a:cubicBezTo>
                  <a:lnTo>
                    <a:pt x="1" y="4036"/>
                  </a:lnTo>
                  <a:cubicBezTo>
                    <a:pt x="468" y="4403"/>
                    <a:pt x="1068" y="4637"/>
                    <a:pt x="1668" y="4703"/>
                  </a:cubicBezTo>
                  <a:cubicBezTo>
                    <a:pt x="1781" y="4715"/>
                    <a:pt x="1888" y="4721"/>
                    <a:pt x="1991" y="4721"/>
                  </a:cubicBezTo>
                  <a:cubicBezTo>
                    <a:pt x="3075" y="4721"/>
                    <a:pt x="3612" y="4101"/>
                    <a:pt x="3703" y="3369"/>
                  </a:cubicBezTo>
                  <a:cubicBezTo>
                    <a:pt x="3770" y="2569"/>
                    <a:pt x="3303" y="1935"/>
                    <a:pt x="2002" y="1801"/>
                  </a:cubicBezTo>
                  <a:lnTo>
                    <a:pt x="1635" y="1768"/>
                  </a:lnTo>
                  <a:lnTo>
                    <a:pt x="1769" y="901"/>
                  </a:lnTo>
                  <a:lnTo>
                    <a:pt x="3670" y="1101"/>
                  </a:lnTo>
                  <a:lnTo>
                    <a:pt x="3770" y="267"/>
                  </a:lnTo>
                  <a:lnTo>
                    <a:pt x="10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4"/>
            <p:cNvSpPr/>
            <p:nvPr/>
          </p:nvSpPr>
          <p:spPr>
            <a:xfrm>
              <a:off x="6785913" y="2176654"/>
              <a:ext cx="183637" cy="182249"/>
            </a:xfrm>
            <a:custGeom>
              <a:avLst/>
              <a:gdLst/>
              <a:ahLst/>
              <a:cxnLst/>
              <a:rect l="l" t="t" r="r" b="b"/>
              <a:pathLst>
                <a:path w="11909" h="11819" extrusionOk="0">
                  <a:moveTo>
                    <a:pt x="1871" y="0"/>
                  </a:moveTo>
                  <a:cubicBezTo>
                    <a:pt x="1429" y="0"/>
                    <a:pt x="1033" y="326"/>
                    <a:pt x="1001" y="803"/>
                  </a:cubicBezTo>
                  <a:lnTo>
                    <a:pt x="67" y="9943"/>
                  </a:lnTo>
                  <a:cubicBezTo>
                    <a:pt x="0" y="10410"/>
                    <a:pt x="334" y="10844"/>
                    <a:pt x="834" y="10877"/>
                  </a:cubicBezTo>
                  <a:lnTo>
                    <a:pt x="9974" y="11811"/>
                  </a:lnTo>
                  <a:cubicBezTo>
                    <a:pt x="10011" y="11816"/>
                    <a:pt x="10048" y="11819"/>
                    <a:pt x="10084" y="11819"/>
                  </a:cubicBezTo>
                  <a:cubicBezTo>
                    <a:pt x="10507" y="11819"/>
                    <a:pt x="10877" y="11474"/>
                    <a:pt x="10908" y="11044"/>
                  </a:cubicBezTo>
                  <a:lnTo>
                    <a:pt x="11842" y="1904"/>
                  </a:lnTo>
                  <a:cubicBezTo>
                    <a:pt x="11909" y="1437"/>
                    <a:pt x="11575" y="1003"/>
                    <a:pt x="11075" y="970"/>
                  </a:cubicBezTo>
                  <a:lnTo>
                    <a:pt x="1935" y="3"/>
                  </a:lnTo>
                  <a:cubicBezTo>
                    <a:pt x="1913" y="1"/>
                    <a:pt x="1892" y="0"/>
                    <a:pt x="1871"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4"/>
            <p:cNvSpPr/>
            <p:nvPr/>
          </p:nvSpPr>
          <p:spPr>
            <a:xfrm>
              <a:off x="6785913" y="2176654"/>
              <a:ext cx="183637" cy="182249"/>
            </a:xfrm>
            <a:custGeom>
              <a:avLst/>
              <a:gdLst/>
              <a:ahLst/>
              <a:cxnLst/>
              <a:rect l="l" t="t" r="r" b="b"/>
              <a:pathLst>
                <a:path w="11909" h="11819" extrusionOk="0">
                  <a:moveTo>
                    <a:pt x="1871" y="0"/>
                  </a:moveTo>
                  <a:cubicBezTo>
                    <a:pt x="1429" y="0"/>
                    <a:pt x="1033" y="326"/>
                    <a:pt x="1001" y="803"/>
                  </a:cubicBezTo>
                  <a:lnTo>
                    <a:pt x="67" y="9943"/>
                  </a:lnTo>
                  <a:cubicBezTo>
                    <a:pt x="0" y="10410"/>
                    <a:pt x="334" y="10844"/>
                    <a:pt x="834" y="10877"/>
                  </a:cubicBezTo>
                  <a:lnTo>
                    <a:pt x="9974" y="11811"/>
                  </a:lnTo>
                  <a:cubicBezTo>
                    <a:pt x="10011" y="11816"/>
                    <a:pt x="10048" y="11819"/>
                    <a:pt x="10084" y="11819"/>
                  </a:cubicBezTo>
                  <a:cubicBezTo>
                    <a:pt x="10507" y="11819"/>
                    <a:pt x="10877" y="11474"/>
                    <a:pt x="10908" y="11044"/>
                  </a:cubicBezTo>
                  <a:lnTo>
                    <a:pt x="11842" y="1904"/>
                  </a:lnTo>
                  <a:cubicBezTo>
                    <a:pt x="11909" y="1437"/>
                    <a:pt x="11575" y="1003"/>
                    <a:pt x="11075" y="970"/>
                  </a:cubicBezTo>
                  <a:lnTo>
                    <a:pt x="1935" y="3"/>
                  </a:lnTo>
                  <a:cubicBezTo>
                    <a:pt x="1913" y="1"/>
                    <a:pt x="1892"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4"/>
            <p:cNvSpPr/>
            <p:nvPr/>
          </p:nvSpPr>
          <p:spPr>
            <a:xfrm>
              <a:off x="6760192" y="2174079"/>
              <a:ext cx="183637" cy="182172"/>
            </a:xfrm>
            <a:custGeom>
              <a:avLst/>
              <a:gdLst/>
              <a:ahLst/>
              <a:cxnLst/>
              <a:rect l="l" t="t" r="r" b="b"/>
              <a:pathLst>
                <a:path w="11909" h="11814" extrusionOk="0">
                  <a:moveTo>
                    <a:pt x="1871" y="0"/>
                  </a:moveTo>
                  <a:cubicBezTo>
                    <a:pt x="1429" y="0"/>
                    <a:pt x="1031" y="324"/>
                    <a:pt x="968" y="770"/>
                  </a:cubicBezTo>
                  <a:lnTo>
                    <a:pt x="34" y="9910"/>
                  </a:lnTo>
                  <a:cubicBezTo>
                    <a:pt x="0" y="10410"/>
                    <a:pt x="334" y="10810"/>
                    <a:pt x="801" y="10877"/>
                  </a:cubicBezTo>
                  <a:lnTo>
                    <a:pt x="9941" y="11811"/>
                  </a:lnTo>
                  <a:cubicBezTo>
                    <a:pt x="9964" y="11813"/>
                    <a:pt x="9987" y="11813"/>
                    <a:pt x="10009" y="11813"/>
                  </a:cubicBezTo>
                  <a:cubicBezTo>
                    <a:pt x="10477" y="11813"/>
                    <a:pt x="10844" y="11489"/>
                    <a:pt x="10908" y="11044"/>
                  </a:cubicBezTo>
                  <a:lnTo>
                    <a:pt x="11842" y="1904"/>
                  </a:lnTo>
                  <a:cubicBezTo>
                    <a:pt x="11909" y="1437"/>
                    <a:pt x="11542" y="1003"/>
                    <a:pt x="11075" y="937"/>
                  </a:cubicBezTo>
                  <a:lnTo>
                    <a:pt x="1935" y="3"/>
                  </a:lnTo>
                  <a:cubicBezTo>
                    <a:pt x="1913" y="1"/>
                    <a:pt x="1892" y="0"/>
                    <a:pt x="1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4"/>
            <p:cNvSpPr/>
            <p:nvPr/>
          </p:nvSpPr>
          <p:spPr>
            <a:xfrm>
              <a:off x="6826020" y="2229437"/>
              <a:ext cx="60724" cy="72443"/>
            </a:xfrm>
            <a:custGeom>
              <a:avLst/>
              <a:gdLst/>
              <a:ahLst/>
              <a:cxnLst/>
              <a:rect l="l" t="t" r="r" b="b"/>
              <a:pathLst>
                <a:path w="3938" h="4698" extrusionOk="0">
                  <a:moveTo>
                    <a:pt x="1979" y="2507"/>
                  </a:moveTo>
                  <a:cubicBezTo>
                    <a:pt x="2020" y="2507"/>
                    <a:pt x="2061" y="2510"/>
                    <a:pt x="2102" y="2517"/>
                  </a:cubicBezTo>
                  <a:cubicBezTo>
                    <a:pt x="2503" y="2517"/>
                    <a:pt x="2836" y="2884"/>
                    <a:pt x="2803" y="3284"/>
                  </a:cubicBezTo>
                  <a:cubicBezTo>
                    <a:pt x="2743" y="3643"/>
                    <a:pt x="2442" y="3895"/>
                    <a:pt x="2092" y="3895"/>
                  </a:cubicBezTo>
                  <a:cubicBezTo>
                    <a:pt x="2051" y="3895"/>
                    <a:pt x="2010" y="3892"/>
                    <a:pt x="1969" y="3885"/>
                  </a:cubicBezTo>
                  <a:cubicBezTo>
                    <a:pt x="1469" y="3818"/>
                    <a:pt x="1202" y="3518"/>
                    <a:pt x="1235" y="3118"/>
                  </a:cubicBezTo>
                  <a:cubicBezTo>
                    <a:pt x="1295" y="2759"/>
                    <a:pt x="1623" y="2507"/>
                    <a:pt x="1979" y="2507"/>
                  </a:cubicBezTo>
                  <a:close/>
                  <a:moveTo>
                    <a:pt x="2410" y="0"/>
                  </a:moveTo>
                  <a:cubicBezTo>
                    <a:pt x="1220" y="0"/>
                    <a:pt x="322" y="766"/>
                    <a:pt x="168" y="2217"/>
                  </a:cubicBezTo>
                  <a:cubicBezTo>
                    <a:pt x="1" y="3685"/>
                    <a:pt x="701" y="4552"/>
                    <a:pt x="1969" y="4685"/>
                  </a:cubicBezTo>
                  <a:cubicBezTo>
                    <a:pt x="2044" y="4693"/>
                    <a:pt x="2118" y="4697"/>
                    <a:pt x="2192" y="4697"/>
                  </a:cubicBezTo>
                  <a:cubicBezTo>
                    <a:pt x="3032" y="4697"/>
                    <a:pt x="3745" y="4179"/>
                    <a:pt x="3837" y="3351"/>
                  </a:cubicBezTo>
                  <a:cubicBezTo>
                    <a:pt x="3904" y="2484"/>
                    <a:pt x="3237" y="1783"/>
                    <a:pt x="2403" y="1783"/>
                  </a:cubicBezTo>
                  <a:cubicBezTo>
                    <a:pt x="2321" y="1770"/>
                    <a:pt x="2238" y="1763"/>
                    <a:pt x="2154" y="1763"/>
                  </a:cubicBezTo>
                  <a:cubicBezTo>
                    <a:pt x="1830" y="1763"/>
                    <a:pt x="1501" y="1864"/>
                    <a:pt x="1235" y="2050"/>
                  </a:cubicBezTo>
                  <a:cubicBezTo>
                    <a:pt x="1355" y="1270"/>
                    <a:pt x="1799" y="868"/>
                    <a:pt x="2422" y="868"/>
                  </a:cubicBezTo>
                  <a:cubicBezTo>
                    <a:pt x="2491" y="868"/>
                    <a:pt x="2563" y="873"/>
                    <a:pt x="2636" y="883"/>
                  </a:cubicBezTo>
                  <a:cubicBezTo>
                    <a:pt x="2936" y="883"/>
                    <a:pt x="3237" y="1016"/>
                    <a:pt x="3470" y="1183"/>
                  </a:cubicBezTo>
                  <a:lnTo>
                    <a:pt x="3937" y="449"/>
                  </a:lnTo>
                  <a:cubicBezTo>
                    <a:pt x="3604" y="215"/>
                    <a:pt x="3170" y="49"/>
                    <a:pt x="2703" y="15"/>
                  </a:cubicBezTo>
                  <a:cubicBezTo>
                    <a:pt x="2604" y="5"/>
                    <a:pt x="2506" y="0"/>
                    <a:pt x="24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4"/>
            <p:cNvSpPr/>
            <p:nvPr/>
          </p:nvSpPr>
          <p:spPr>
            <a:xfrm>
              <a:off x="7028176" y="2201773"/>
              <a:ext cx="183637" cy="182249"/>
            </a:xfrm>
            <a:custGeom>
              <a:avLst/>
              <a:gdLst/>
              <a:ahLst/>
              <a:cxnLst/>
              <a:rect l="l" t="t" r="r" b="b"/>
              <a:pathLst>
                <a:path w="11909" h="11819" extrusionOk="0">
                  <a:moveTo>
                    <a:pt x="1825" y="0"/>
                  </a:moveTo>
                  <a:cubicBezTo>
                    <a:pt x="1402" y="0"/>
                    <a:pt x="1029" y="345"/>
                    <a:pt x="968" y="775"/>
                  </a:cubicBezTo>
                  <a:lnTo>
                    <a:pt x="34" y="9915"/>
                  </a:lnTo>
                  <a:cubicBezTo>
                    <a:pt x="0" y="10382"/>
                    <a:pt x="334" y="10816"/>
                    <a:pt x="801" y="10849"/>
                  </a:cubicBezTo>
                  <a:lnTo>
                    <a:pt x="9941" y="11816"/>
                  </a:lnTo>
                  <a:cubicBezTo>
                    <a:pt x="9964" y="11818"/>
                    <a:pt x="9987" y="11819"/>
                    <a:pt x="10009" y="11819"/>
                  </a:cubicBezTo>
                  <a:cubicBezTo>
                    <a:pt x="10477" y="11819"/>
                    <a:pt x="10844" y="11495"/>
                    <a:pt x="10908" y="11049"/>
                  </a:cubicBezTo>
                  <a:lnTo>
                    <a:pt x="11842" y="1909"/>
                  </a:lnTo>
                  <a:cubicBezTo>
                    <a:pt x="11909" y="1409"/>
                    <a:pt x="11542" y="1009"/>
                    <a:pt x="11075" y="942"/>
                  </a:cubicBezTo>
                  <a:lnTo>
                    <a:pt x="1935" y="8"/>
                  </a:lnTo>
                  <a:cubicBezTo>
                    <a:pt x="1898" y="3"/>
                    <a:pt x="1861" y="0"/>
                    <a:pt x="1825"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4"/>
            <p:cNvSpPr/>
            <p:nvPr/>
          </p:nvSpPr>
          <p:spPr>
            <a:xfrm>
              <a:off x="7028176" y="2201773"/>
              <a:ext cx="183637" cy="182249"/>
            </a:xfrm>
            <a:custGeom>
              <a:avLst/>
              <a:gdLst/>
              <a:ahLst/>
              <a:cxnLst/>
              <a:rect l="l" t="t" r="r" b="b"/>
              <a:pathLst>
                <a:path w="11909" h="11819" extrusionOk="0">
                  <a:moveTo>
                    <a:pt x="1825" y="0"/>
                  </a:moveTo>
                  <a:cubicBezTo>
                    <a:pt x="1402" y="0"/>
                    <a:pt x="1029" y="345"/>
                    <a:pt x="968" y="775"/>
                  </a:cubicBezTo>
                  <a:lnTo>
                    <a:pt x="34" y="9915"/>
                  </a:lnTo>
                  <a:cubicBezTo>
                    <a:pt x="0" y="10382"/>
                    <a:pt x="334" y="10816"/>
                    <a:pt x="801" y="10849"/>
                  </a:cubicBezTo>
                  <a:lnTo>
                    <a:pt x="9941" y="11816"/>
                  </a:lnTo>
                  <a:cubicBezTo>
                    <a:pt x="9964" y="11818"/>
                    <a:pt x="9987" y="11819"/>
                    <a:pt x="10009" y="11819"/>
                  </a:cubicBezTo>
                  <a:cubicBezTo>
                    <a:pt x="10477" y="11819"/>
                    <a:pt x="10844" y="11495"/>
                    <a:pt x="10908" y="11049"/>
                  </a:cubicBezTo>
                  <a:lnTo>
                    <a:pt x="11842" y="1909"/>
                  </a:lnTo>
                  <a:cubicBezTo>
                    <a:pt x="11909" y="1409"/>
                    <a:pt x="11542" y="1009"/>
                    <a:pt x="11075" y="942"/>
                  </a:cubicBezTo>
                  <a:lnTo>
                    <a:pt x="1935" y="8"/>
                  </a:lnTo>
                  <a:cubicBezTo>
                    <a:pt x="1898" y="3"/>
                    <a:pt x="1861" y="0"/>
                    <a:pt x="1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4"/>
            <p:cNvSpPr/>
            <p:nvPr/>
          </p:nvSpPr>
          <p:spPr>
            <a:xfrm>
              <a:off x="7002456" y="2199183"/>
              <a:ext cx="183128" cy="181848"/>
            </a:xfrm>
            <a:custGeom>
              <a:avLst/>
              <a:gdLst/>
              <a:ahLst/>
              <a:cxnLst/>
              <a:rect l="l" t="t" r="r" b="b"/>
              <a:pathLst>
                <a:path w="11876" h="11793" extrusionOk="0">
                  <a:moveTo>
                    <a:pt x="1809" y="1"/>
                  </a:moveTo>
                  <a:cubicBezTo>
                    <a:pt x="1369" y="1"/>
                    <a:pt x="1029" y="319"/>
                    <a:pt x="968" y="776"/>
                  </a:cubicBezTo>
                  <a:lnTo>
                    <a:pt x="34" y="9916"/>
                  </a:lnTo>
                  <a:cubicBezTo>
                    <a:pt x="0" y="10383"/>
                    <a:pt x="334" y="10817"/>
                    <a:pt x="801" y="10850"/>
                  </a:cubicBezTo>
                  <a:lnTo>
                    <a:pt x="9941" y="11784"/>
                  </a:lnTo>
                  <a:cubicBezTo>
                    <a:pt x="9981" y="11790"/>
                    <a:pt x="10020" y="11793"/>
                    <a:pt x="10060" y="11793"/>
                  </a:cubicBezTo>
                  <a:cubicBezTo>
                    <a:pt x="10479" y="11793"/>
                    <a:pt x="10847" y="11475"/>
                    <a:pt x="10908" y="11017"/>
                  </a:cubicBezTo>
                  <a:lnTo>
                    <a:pt x="11842" y="1877"/>
                  </a:lnTo>
                  <a:cubicBezTo>
                    <a:pt x="11876" y="1410"/>
                    <a:pt x="11542" y="977"/>
                    <a:pt x="11075" y="943"/>
                  </a:cubicBezTo>
                  <a:lnTo>
                    <a:pt x="1935" y="9"/>
                  </a:lnTo>
                  <a:cubicBezTo>
                    <a:pt x="1892" y="4"/>
                    <a:pt x="1850" y="1"/>
                    <a:pt x="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4"/>
            <p:cNvSpPr/>
            <p:nvPr/>
          </p:nvSpPr>
          <p:spPr>
            <a:xfrm>
              <a:off x="7062640" y="2264132"/>
              <a:ext cx="62759" cy="51965"/>
            </a:xfrm>
            <a:custGeom>
              <a:avLst/>
              <a:gdLst/>
              <a:ahLst/>
              <a:cxnLst/>
              <a:rect l="l" t="t" r="r" b="b"/>
              <a:pathLst>
                <a:path w="4070" h="3370" extrusionOk="0">
                  <a:moveTo>
                    <a:pt x="3803" y="0"/>
                  </a:moveTo>
                  <a:lnTo>
                    <a:pt x="0" y="3036"/>
                  </a:lnTo>
                  <a:lnTo>
                    <a:pt x="234" y="3369"/>
                  </a:lnTo>
                  <a:lnTo>
                    <a:pt x="4070" y="334"/>
                  </a:lnTo>
                  <a:lnTo>
                    <a:pt x="3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4"/>
            <p:cNvSpPr/>
            <p:nvPr/>
          </p:nvSpPr>
          <p:spPr>
            <a:xfrm>
              <a:off x="7067775" y="2258982"/>
              <a:ext cx="52490" cy="62775"/>
            </a:xfrm>
            <a:custGeom>
              <a:avLst/>
              <a:gdLst/>
              <a:ahLst/>
              <a:cxnLst/>
              <a:rect l="l" t="t" r="r" b="b"/>
              <a:pathLst>
                <a:path w="3404" h="4071" extrusionOk="0">
                  <a:moveTo>
                    <a:pt x="334" y="1"/>
                  </a:moveTo>
                  <a:lnTo>
                    <a:pt x="1" y="268"/>
                  </a:lnTo>
                  <a:lnTo>
                    <a:pt x="3070" y="4070"/>
                  </a:lnTo>
                  <a:lnTo>
                    <a:pt x="3403" y="3803"/>
                  </a:lnTo>
                  <a:lnTo>
                    <a:pt x="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4"/>
            <p:cNvSpPr/>
            <p:nvPr/>
          </p:nvSpPr>
          <p:spPr>
            <a:xfrm>
              <a:off x="6284917" y="2371085"/>
              <a:ext cx="183637" cy="182249"/>
            </a:xfrm>
            <a:custGeom>
              <a:avLst/>
              <a:gdLst/>
              <a:ahLst/>
              <a:cxnLst/>
              <a:rect l="l" t="t" r="r" b="b"/>
              <a:pathLst>
                <a:path w="11909" h="11819" extrusionOk="0">
                  <a:moveTo>
                    <a:pt x="1871" y="0"/>
                  </a:moveTo>
                  <a:cubicBezTo>
                    <a:pt x="1429" y="0"/>
                    <a:pt x="1033" y="326"/>
                    <a:pt x="1001" y="803"/>
                  </a:cubicBezTo>
                  <a:lnTo>
                    <a:pt x="67" y="9943"/>
                  </a:lnTo>
                  <a:cubicBezTo>
                    <a:pt x="0" y="10410"/>
                    <a:pt x="367" y="10844"/>
                    <a:pt x="834" y="10877"/>
                  </a:cubicBezTo>
                  <a:lnTo>
                    <a:pt x="9974" y="11811"/>
                  </a:lnTo>
                  <a:cubicBezTo>
                    <a:pt x="10011" y="11816"/>
                    <a:pt x="10048" y="11819"/>
                    <a:pt x="10084" y="11819"/>
                  </a:cubicBezTo>
                  <a:cubicBezTo>
                    <a:pt x="10507" y="11819"/>
                    <a:pt x="10877" y="11474"/>
                    <a:pt x="10908" y="11044"/>
                  </a:cubicBezTo>
                  <a:lnTo>
                    <a:pt x="11875" y="1904"/>
                  </a:lnTo>
                  <a:cubicBezTo>
                    <a:pt x="11909" y="1437"/>
                    <a:pt x="11575" y="1003"/>
                    <a:pt x="11075" y="970"/>
                  </a:cubicBezTo>
                  <a:lnTo>
                    <a:pt x="1935" y="3"/>
                  </a:lnTo>
                  <a:cubicBezTo>
                    <a:pt x="1913" y="1"/>
                    <a:pt x="1892" y="0"/>
                    <a:pt x="1871"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4"/>
            <p:cNvSpPr/>
            <p:nvPr/>
          </p:nvSpPr>
          <p:spPr>
            <a:xfrm>
              <a:off x="6284917" y="2371085"/>
              <a:ext cx="183637" cy="182249"/>
            </a:xfrm>
            <a:custGeom>
              <a:avLst/>
              <a:gdLst/>
              <a:ahLst/>
              <a:cxnLst/>
              <a:rect l="l" t="t" r="r" b="b"/>
              <a:pathLst>
                <a:path w="11909" h="11819" extrusionOk="0">
                  <a:moveTo>
                    <a:pt x="1871" y="0"/>
                  </a:moveTo>
                  <a:cubicBezTo>
                    <a:pt x="1429" y="0"/>
                    <a:pt x="1033" y="326"/>
                    <a:pt x="1001" y="803"/>
                  </a:cubicBezTo>
                  <a:lnTo>
                    <a:pt x="67" y="9943"/>
                  </a:lnTo>
                  <a:cubicBezTo>
                    <a:pt x="0" y="10410"/>
                    <a:pt x="367" y="10844"/>
                    <a:pt x="834" y="10877"/>
                  </a:cubicBezTo>
                  <a:lnTo>
                    <a:pt x="9974" y="11811"/>
                  </a:lnTo>
                  <a:cubicBezTo>
                    <a:pt x="10011" y="11816"/>
                    <a:pt x="10048" y="11819"/>
                    <a:pt x="10084" y="11819"/>
                  </a:cubicBezTo>
                  <a:cubicBezTo>
                    <a:pt x="10507" y="11819"/>
                    <a:pt x="10877" y="11474"/>
                    <a:pt x="10908" y="11044"/>
                  </a:cubicBezTo>
                  <a:lnTo>
                    <a:pt x="11875" y="1904"/>
                  </a:lnTo>
                  <a:cubicBezTo>
                    <a:pt x="11909" y="1437"/>
                    <a:pt x="11575" y="1003"/>
                    <a:pt x="11075" y="970"/>
                  </a:cubicBezTo>
                  <a:lnTo>
                    <a:pt x="1935" y="3"/>
                  </a:lnTo>
                  <a:cubicBezTo>
                    <a:pt x="1913" y="1"/>
                    <a:pt x="1892" y="0"/>
                    <a:pt x="18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4"/>
            <p:cNvSpPr/>
            <p:nvPr/>
          </p:nvSpPr>
          <p:spPr>
            <a:xfrm>
              <a:off x="6259196" y="2368510"/>
              <a:ext cx="183637" cy="182264"/>
            </a:xfrm>
            <a:custGeom>
              <a:avLst/>
              <a:gdLst/>
              <a:ahLst/>
              <a:cxnLst/>
              <a:rect l="l" t="t" r="r" b="b"/>
              <a:pathLst>
                <a:path w="11909" h="11820" extrusionOk="0">
                  <a:moveTo>
                    <a:pt x="1871" y="0"/>
                  </a:moveTo>
                  <a:cubicBezTo>
                    <a:pt x="1429" y="0"/>
                    <a:pt x="1033" y="325"/>
                    <a:pt x="1001" y="770"/>
                  </a:cubicBezTo>
                  <a:lnTo>
                    <a:pt x="34" y="9910"/>
                  </a:lnTo>
                  <a:cubicBezTo>
                    <a:pt x="0" y="10410"/>
                    <a:pt x="334" y="10810"/>
                    <a:pt x="834" y="10877"/>
                  </a:cubicBezTo>
                  <a:lnTo>
                    <a:pt x="9974" y="11811"/>
                  </a:lnTo>
                  <a:cubicBezTo>
                    <a:pt x="10011" y="11817"/>
                    <a:pt x="10048" y="11819"/>
                    <a:pt x="10085" y="11819"/>
                  </a:cubicBezTo>
                  <a:cubicBezTo>
                    <a:pt x="10507" y="11819"/>
                    <a:pt x="10877" y="11474"/>
                    <a:pt x="10908" y="11044"/>
                  </a:cubicBezTo>
                  <a:lnTo>
                    <a:pt x="11842" y="1904"/>
                  </a:lnTo>
                  <a:cubicBezTo>
                    <a:pt x="11909" y="1437"/>
                    <a:pt x="11542" y="1003"/>
                    <a:pt x="11075" y="937"/>
                  </a:cubicBezTo>
                  <a:lnTo>
                    <a:pt x="1935" y="3"/>
                  </a:lnTo>
                  <a:cubicBezTo>
                    <a:pt x="1914" y="1"/>
                    <a:pt x="1892" y="0"/>
                    <a:pt x="187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4"/>
            <p:cNvSpPr/>
            <p:nvPr/>
          </p:nvSpPr>
          <p:spPr>
            <a:xfrm>
              <a:off x="6318856" y="2420491"/>
              <a:ext cx="58658" cy="73060"/>
            </a:xfrm>
            <a:custGeom>
              <a:avLst/>
              <a:gdLst/>
              <a:ahLst/>
              <a:cxnLst/>
              <a:rect l="l" t="t" r="r" b="b"/>
              <a:pathLst>
                <a:path w="3804" h="4738" extrusionOk="0">
                  <a:moveTo>
                    <a:pt x="168" y="1"/>
                  </a:moveTo>
                  <a:lnTo>
                    <a:pt x="1" y="1602"/>
                  </a:lnTo>
                  <a:lnTo>
                    <a:pt x="935" y="1702"/>
                  </a:lnTo>
                  <a:lnTo>
                    <a:pt x="1002" y="968"/>
                  </a:lnTo>
                  <a:lnTo>
                    <a:pt x="2503" y="1102"/>
                  </a:lnTo>
                  <a:lnTo>
                    <a:pt x="501" y="4604"/>
                  </a:lnTo>
                  <a:lnTo>
                    <a:pt x="1635" y="4738"/>
                  </a:lnTo>
                  <a:lnTo>
                    <a:pt x="3737" y="1068"/>
                  </a:lnTo>
                  <a:lnTo>
                    <a:pt x="3804" y="368"/>
                  </a:lnTo>
                  <a:lnTo>
                    <a:pt x="1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4"/>
            <p:cNvSpPr/>
            <p:nvPr/>
          </p:nvSpPr>
          <p:spPr>
            <a:xfrm>
              <a:off x="6518437" y="2395264"/>
              <a:ext cx="183637" cy="182172"/>
            </a:xfrm>
            <a:custGeom>
              <a:avLst/>
              <a:gdLst/>
              <a:ahLst/>
              <a:cxnLst/>
              <a:rect l="l" t="t" r="r" b="b"/>
              <a:pathLst>
                <a:path w="11909" h="11814" extrusionOk="0">
                  <a:moveTo>
                    <a:pt x="1900" y="0"/>
                  </a:moveTo>
                  <a:cubicBezTo>
                    <a:pt x="1432" y="0"/>
                    <a:pt x="1065" y="324"/>
                    <a:pt x="1001" y="770"/>
                  </a:cubicBezTo>
                  <a:lnTo>
                    <a:pt x="67" y="9909"/>
                  </a:lnTo>
                  <a:cubicBezTo>
                    <a:pt x="0" y="10410"/>
                    <a:pt x="367" y="10810"/>
                    <a:pt x="834" y="10877"/>
                  </a:cubicBezTo>
                  <a:lnTo>
                    <a:pt x="9974" y="11811"/>
                  </a:lnTo>
                  <a:cubicBezTo>
                    <a:pt x="9996" y="11812"/>
                    <a:pt x="10017" y="11813"/>
                    <a:pt x="10039" y="11813"/>
                  </a:cubicBezTo>
                  <a:cubicBezTo>
                    <a:pt x="10480" y="11813"/>
                    <a:pt x="10878" y="11489"/>
                    <a:pt x="10942" y="11044"/>
                  </a:cubicBezTo>
                  <a:lnTo>
                    <a:pt x="11876" y="1904"/>
                  </a:lnTo>
                  <a:cubicBezTo>
                    <a:pt x="11909" y="1437"/>
                    <a:pt x="11575" y="1003"/>
                    <a:pt x="11108" y="936"/>
                  </a:cubicBezTo>
                  <a:lnTo>
                    <a:pt x="1968" y="2"/>
                  </a:lnTo>
                  <a:cubicBezTo>
                    <a:pt x="1945" y="1"/>
                    <a:pt x="1923" y="0"/>
                    <a:pt x="1900"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4"/>
            <p:cNvSpPr/>
            <p:nvPr/>
          </p:nvSpPr>
          <p:spPr>
            <a:xfrm>
              <a:off x="6518437" y="2395264"/>
              <a:ext cx="183637" cy="182172"/>
            </a:xfrm>
            <a:custGeom>
              <a:avLst/>
              <a:gdLst/>
              <a:ahLst/>
              <a:cxnLst/>
              <a:rect l="l" t="t" r="r" b="b"/>
              <a:pathLst>
                <a:path w="11909" h="11814" extrusionOk="0">
                  <a:moveTo>
                    <a:pt x="1900" y="0"/>
                  </a:moveTo>
                  <a:cubicBezTo>
                    <a:pt x="1432" y="0"/>
                    <a:pt x="1065" y="324"/>
                    <a:pt x="1001" y="770"/>
                  </a:cubicBezTo>
                  <a:lnTo>
                    <a:pt x="67" y="9909"/>
                  </a:lnTo>
                  <a:cubicBezTo>
                    <a:pt x="0" y="10410"/>
                    <a:pt x="367" y="10810"/>
                    <a:pt x="834" y="10877"/>
                  </a:cubicBezTo>
                  <a:lnTo>
                    <a:pt x="9974" y="11811"/>
                  </a:lnTo>
                  <a:cubicBezTo>
                    <a:pt x="9996" y="11812"/>
                    <a:pt x="10017" y="11813"/>
                    <a:pt x="10039" y="11813"/>
                  </a:cubicBezTo>
                  <a:cubicBezTo>
                    <a:pt x="10480" y="11813"/>
                    <a:pt x="10878" y="11489"/>
                    <a:pt x="10942" y="11044"/>
                  </a:cubicBezTo>
                  <a:lnTo>
                    <a:pt x="11876" y="1904"/>
                  </a:lnTo>
                  <a:cubicBezTo>
                    <a:pt x="11909" y="1437"/>
                    <a:pt x="11575" y="1003"/>
                    <a:pt x="11108" y="936"/>
                  </a:cubicBezTo>
                  <a:lnTo>
                    <a:pt x="1968" y="2"/>
                  </a:lnTo>
                  <a:cubicBezTo>
                    <a:pt x="1945" y="1"/>
                    <a:pt x="1923" y="0"/>
                    <a:pt x="1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4"/>
            <p:cNvSpPr/>
            <p:nvPr/>
          </p:nvSpPr>
          <p:spPr>
            <a:xfrm>
              <a:off x="6492717" y="2392596"/>
              <a:ext cx="183652" cy="182264"/>
            </a:xfrm>
            <a:custGeom>
              <a:avLst/>
              <a:gdLst/>
              <a:ahLst/>
              <a:cxnLst/>
              <a:rect l="l" t="t" r="r" b="b"/>
              <a:pathLst>
                <a:path w="11910" h="11820" extrusionOk="0">
                  <a:moveTo>
                    <a:pt x="1825" y="1"/>
                  </a:moveTo>
                  <a:cubicBezTo>
                    <a:pt x="1402" y="1"/>
                    <a:pt x="1032" y="346"/>
                    <a:pt x="1001" y="776"/>
                  </a:cubicBezTo>
                  <a:lnTo>
                    <a:pt x="67" y="9916"/>
                  </a:lnTo>
                  <a:cubicBezTo>
                    <a:pt x="1" y="10383"/>
                    <a:pt x="334" y="10816"/>
                    <a:pt x="834" y="10883"/>
                  </a:cubicBezTo>
                  <a:lnTo>
                    <a:pt x="9974" y="11817"/>
                  </a:lnTo>
                  <a:cubicBezTo>
                    <a:pt x="9996" y="11819"/>
                    <a:pt x="10017" y="11819"/>
                    <a:pt x="10039" y="11819"/>
                  </a:cubicBezTo>
                  <a:cubicBezTo>
                    <a:pt x="10480" y="11819"/>
                    <a:pt x="10877" y="11495"/>
                    <a:pt x="10908" y="11050"/>
                  </a:cubicBezTo>
                  <a:lnTo>
                    <a:pt x="11842" y="1910"/>
                  </a:lnTo>
                  <a:cubicBezTo>
                    <a:pt x="11909" y="1410"/>
                    <a:pt x="11575" y="1009"/>
                    <a:pt x="11075" y="943"/>
                  </a:cubicBezTo>
                  <a:lnTo>
                    <a:pt x="1935" y="9"/>
                  </a:lnTo>
                  <a:cubicBezTo>
                    <a:pt x="1898" y="3"/>
                    <a:pt x="1861"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4"/>
            <p:cNvSpPr/>
            <p:nvPr/>
          </p:nvSpPr>
          <p:spPr>
            <a:xfrm>
              <a:off x="6558036" y="2447522"/>
              <a:ext cx="62266" cy="72613"/>
            </a:xfrm>
            <a:custGeom>
              <a:avLst/>
              <a:gdLst/>
              <a:ahLst/>
              <a:cxnLst/>
              <a:rect l="l" t="t" r="r" b="b"/>
              <a:pathLst>
                <a:path w="4038" h="4709" extrusionOk="0">
                  <a:moveTo>
                    <a:pt x="2130" y="779"/>
                  </a:moveTo>
                  <a:cubicBezTo>
                    <a:pt x="2164" y="779"/>
                    <a:pt x="2199" y="780"/>
                    <a:pt x="2236" y="783"/>
                  </a:cubicBezTo>
                  <a:cubicBezTo>
                    <a:pt x="2669" y="816"/>
                    <a:pt x="2936" y="1083"/>
                    <a:pt x="2903" y="1417"/>
                  </a:cubicBezTo>
                  <a:cubicBezTo>
                    <a:pt x="2872" y="1726"/>
                    <a:pt x="2583" y="1921"/>
                    <a:pt x="2222" y="1921"/>
                  </a:cubicBezTo>
                  <a:cubicBezTo>
                    <a:pt x="2193" y="1921"/>
                    <a:pt x="2165" y="1920"/>
                    <a:pt x="2136" y="1917"/>
                  </a:cubicBezTo>
                  <a:cubicBezTo>
                    <a:pt x="1702" y="1850"/>
                    <a:pt x="1435" y="1617"/>
                    <a:pt x="1502" y="1283"/>
                  </a:cubicBezTo>
                  <a:lnTo>
                    <a:pt x="1502" y="1250"/>
                  </a:lnTo>
                  <a:cubicBezTo>
                    <a:pt x="1533" y="944"/>
                    <a:pt x="1759" y="779"/>
                    <a:pt x="2130" y="779"/>
                  </a:cubicBezTo>
                  <a:close/>
                  <a:moveTo>
                    <a:pt x="1957" y="2614"/>
                  </a:moveTo>
                  <a:cubicBezTo>
                    <a:pt x="1993" y="2614"/>
                    <a:pt x="2031" y="2615"/>
                    <a:pt x="2069" y="2618"/>
                  </a:cubicBezTo>
                  <a:cubicBezTo>
                    <a:pt x="2569" y="2684"/>
                    <a:pt x="2870" y="2951"/>
                    <a:pt x="2836" y="3351"/>
                  </a:cubicBezTo>
                  <a:lnTo>
                    <a:pt x="2870" y="3351"/>
                  </a:lnTo>
                  <a:cubicBezTo>
                    <a:pt x="2811" y="3706"/>
                    <a:pt x="2516" y="3930"/>
                    <a:pt x="2101" y="3930"/>
                  </a:cubicBezTo>
                  <a:cubicBezTo>
                    <a:pt x="2048" y="3930"/>
                    <a:pt x="1993" y="3926"/>
                    <a:pt x="1936" y="3919"/>
                  </a:cubicBezTo>
                  <a:cubicBezTo>
                    <a:pt x="1402" y="3885"/>
                    <a:pt x="1102" y="3585"/>
                    <a:pt x="1135" y="3185"/>
                  </a:cubicBezTo>
                  <a:cubicBezTo>
                    <a:pt x="1197" y="2813"/>
                    <a:pt x="1489" y="2614"/>
                    <a:pt x="1957" y="2614"/>
                  </a:cubicBezTo>
                  <a:close/>
                  <a:moveTo>
                    <a:pt x="2031" y="1"/>
                  </a:moveTo>
                  <a:cubicBezTo>
                    <a:pt x="1154" y="1"/>
                    <a:pt x="528" y="397"/>
                    <a:pt x="468" y="1117"/>
                  </a:cubicBezTo>
                  <a:cubicBezTo>
                    <a:pt x="401" y="1517"/>
                    <a:pt x="568" y="1884"/>
                    <a:pt x="868" y="2117"/>
                  </a:cubicBezTo>
                  <a:cubicBezTo>
                    <a:pt x="435" y="2251"/>
                    <a:pt x="134" y="2651"/>
                    <a:pt x="68" y="3118"/>
                  </a:cubicBezTo>
                  <a:cubicBezTo>
                    <a:pt x="1" y="3952"/>
                    <a:pt x="701" y="4586"/>
                    <a:pt x="1836" y="4686"/>
                  </a:cubicBezTo>
                  <a:cubicBezTo>
                    <a:pt x="1968" y="4701"/>
                    <a:pt x="2096" y="4708"/>
                    <a:pt x="2219" y="4708"/>
                  </a:cubicBezTo>
                  <a:cubicBezTo>
                    <a:pt x="3176" y="4708"/>
                    <a:pt x="3815" y="4257"/>
                    <a:pt x="3904" y="3518"/>
                  </a:cubicBezTo>
                  <a:cubicBezTo>
                    <a:pt x="3937" y="3051"/>
                    <a:pt x="3737" y="2584"/>
                    <a:pt x="3337" y="2351"/>
                  </a:cubicBezTo>
                  <a:cubicBezTo>
                    <a:pt x="3670" y="2217"/>
                    <a:pt x="3904" y="1884"/>
                    <a:pt x="3970" y="1483"/>
                  </a:cubicBezTo>
                  <a:cubicBezTo>
                    <a:pt x="4037" y="683"/>
                    <a:pt x="3370" y="116"/>
                    <a:pt x="2336" y="16"/>
                  </a:cubicBezTo>
                  <a:cubicBezTo>
                    <a:pt x="2231" y="6"/>
                    <a:pt x="2130" y="1"/>
                    <a:pt x="20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4"/>
            <p:cNvSpPr/>
            <p:nvPr/>
          </p:nvSpPr>
          <p:spPr>
            <a:xfrm>
              <a:off x="6760701" y="2420367"/>
              <a:ext cx="183652" cy="182264"/>
            </a:xfrm>
            <a:custGeom>
              <a:avLst/>
              <a:gdLst/>
              <a:ahLst/>
              <a:cxnLst/>
              <a:rect l="l" t="t" r="r" b="b"/>
              <a:pathLst>
                <a:path w="11910" h="11820" extrusionOk="0">
                  <a:moveTo>
                    <a:pt x="1825" y="1"/>
                  </a:moveTo>
                  <a:cubicBezTo>
                    <a:pt x="1402" y="1"/>
                    <a:pt x="1032" y="346"/>
                    <a:pt x="1001" y="776"/>
                  </a:cubicBezTo>
                  <a:lnTo>
                    <a:pt x="67" y="9916"/>
                  </a:lnTo>
                  <a:cubicBezTo>
                    <a:pt x="1" y="10383"/>
                    <a:pt x="368" y="10817"/>
                    <a:pt x="835" y="10850"/>
                  </a:cubicBezTo>
                  <a:lnTo>
                    <a:pt x="9974" y="11817"/>
                  </a:lnTo>
                  <a:cubicBezTo>
                    <a:pt x="9996" y="11819"/>
                    <a:pt x="10017" y="11820"/>
                    <a:pt x="10039" y="11820"/>
                  </a:cubicBezTo>
                  <a:cubicBezTo>
                    <a:pt x="10480" y="11820"/>
                    <a:pt x="10877" y="11494"/>
                    <a:pt x="10908" y="11017"/>
                  </a:cubicBezTo>
                  <a:lnTo>
                    <a:pt x="11876" y="1877"/>
                  </a:lnTo>
                  <a:cubicBezTo>
                    <a:pt x="11909" y="1410"/>
                    <a:pt x="11576" y="976"/>
                    <a:pt x="11075" y="943"/>
                  </a:cubicBezTo>
                  <a:lnTo>
                    <a:pt x="1935" y="9"/>
                  </a:lnTo>
                  <a:cubicBezTo>
                    <a:pt x="1898" y="4"/>
                    <a:pt x="1861" y="1"/>
                    <a:pt x="1825"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4"/>
            <p:cNvSpPr/>
            <p:nvPr/>
          </p:nvSpPr>
          <p:spPr>
            <a:xfrm>
              <a:off x="6760701" y="2420367"/>
              <a:ext cx="183652" cy="182264"/>
            </a:xfrm>
            <a:custGeom>
              <a:avLst/>
              <a:gdLst/>
              <a:ahLst/>
              <a:cxnLst/>
              <a:rect l="l" t="t" r="r" b="b"/>
              <a:pathLst>
                <a:path w="11910" h="11820" extrusionOk="0">
                  <a:moveTo>
                    <a:pt x="1825" y="1"/>
                  </a:moveTo>
                  <a:cubicBezTo>
                    <a:pt x="1402" y="1"/>
                    <a:pt x="1032" y="346"/>
                    <a:pt x="1001" y="776"/>
                  </a:cubicBezTo>
                  <a:lnTo>
                    <a:pt x="67" y="9916"/>
                  </a:lnTo>
                  <a:cubicBezTo>
                    <a:pt x="1" y="10383"/>
                    <a:pt x="368" y="10817"/>
                    <a:pt x="835" y="10850"/>
                  </a:cubicBezTo>
                  <a:lnTo>
                    <a:pt x="9974" y="11817"/>
                  </a:lnTo>
                  <a:cubicBezTo>
                    <a:pt x="9996" y="11819"/>
                    <a:pt x="10017" y="11820"/>
                    <a:pt x="10039" y="11820"/>
                  </a:cubicBezTo>
                  <a:cubicBezTo>
                    <a:pt x="10480" y="11820"/>
                    <a:pt x="10877" y="11494"/>
                    <a:pt x="10908" y="11017"/>
                  </a:cubicBezTo>
                  <a:lnTo>
                    <a:pt x="11876" y="1877"/>
                  </a:lnTo>
                  <a:cubicBezTo>
                    <a:pt x="11909" y="1410"/>
                    <a:pt x="11576" y="976"/>
                    <a:pt x="11075" y="943"/>
                  </a:cubicBezTo>
                  <a:lnTo>
                    <a:pt x="1935" y="9"/>
                  </a:lnTo>
                  <a:cubicBezTo>
                    <a:pt x="1898" y="4"/>
                    <a:pt x="1861" y="1"/>
                    <a:pt x="1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4"/>
            <p:cNvSpPr/>
            <p:nvPr/>
          </p:nvSpPr>
          <p:spPr>
            <a:xfrm>
              <a:off x="6733769" y="2417679"/>
              <a:ext cx="182619" cy="181154"/>
            </a:xfrm>
            <a:custGeom>
              <a:avLst/>
              <a:gdLst/>
              <a:ahLst/>
              <a:cxnLst/>
              <a:rect l="l" t="t" r="r" b="b"/>
              <a:pathLst>
                <a:path w="11843" h="11748" extrusionOk="0">
                  <a:moveTo>
                    <a:pt x="1837" y="1"/>
                  </a:moveTo>
                  <a:cubicBezTo>
                    <a:pt x="1395" y="1"/>
                    <a:pt x="999" y="325"/>
                    <a:pt x="968" y="770"/>
                  </a:cubicBezTo>
                  <a:lnTo>
                    <a:pt x="34" y="9877"/>
                  </a:lnTo>
                  <a:cubicBezTo>
                    <a:pt x="0" y="10344"/>
                    <a:pt x="334" y="10778"/>
                    <a:pt x="834" y="10811"/>
                  </a:cubicBezTo>
                  <a:lnTo>
                    <a:pt x="9907" y="11745"/>
                  </a:lnTo>
                  <a:cubicBezTo>
                    <a:pt x="9930" y="11746"/>
                    <a:pt x="9953" y="11747"/>
                    <a:pt x="9976" y="11747"/>
                  </a:cubicBezTo>
                  <a:cubicBezTo>
                    <a:pt x="10444" y="11747"/>
                    <a:pt x="10811" y="11423"/>
                    <a:pt x="10875" y="10978"/>
                  </a:cubicBezTo>
                  <a:lnTo>
                    <a:pt x="11775" y="1871"/>
                  </a:lnTo>
                  <a:cubicBezTo>
                    <a:pt x="11842" y="1404"/>
                    <a:pt x="11475" y="971"/>
                    <a:pt x="11008" y="937"/>
                  </a:cubicBezTo>
                  <a:lnTo>
                    <a:pt x="1902" y="3"/>
                  </a:lnTo>
                  <a:cubicBezTo>
                    <a:pt x="1880" y="2"/>
                    <a:pt x="1859" y="1"/>
                    <a:pt x="1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4"/>
            <p:cNvSpPr/>
            <p:nvPr/>
          </p:nvSpPr>
          <p:spPr>
            <a:xfrm>
              <a:off x="6803205" y="2482844"/>
              <a:ext cx="60709" cy="72459"/>
            </a:xfrm>
            <a:custGeom>
              <a:avLst/>
              <a:gdLst/>
              <a:ahLst/>
              <a:cxnLst/>
              <a:rect l="l" t="t" r="r" b="b"/>
              <a:pathLst>
                <a:path w="3937" h="4699" extrusionOk="0">
                  <a:moveTo>
                    <a:pt x="1800" y="796"/>
                  </a:moveTo>
                  <a:cubicBezTo>
                    <a:pt x="1853" y="796"/>
                    <a:pt x="1909" y="802"/>
                    <a:pt x="1969" y="814"/>
                  </a:cubicBezTo>
                  <a:cubicBezTo>
                    <a:pt x="2469" y="847"/>
                    <a:pt x="2736" y="1181"/>
                    <a:pt x="2702" y="1548"/>
                  </a:cubicBezTo>
                  <a:cubicBezTo>
                    <a:pt x="2645" y="1920"/>
                    <a:pt x="2367" y="2169"/>
                    <a:pt x="2015" y="2169"/>
                  </a:cubicBezTo>
                  <a:cubicBezTo>
                    <a:pt x="1957" y="2169"/>
                    <a:pt x="1897" y="2163"/>
                    <a:pt x="1835" y="2148"/>
                  </a:cubicBezTo>
                  <a:cubicBezTo>
                    <a:pt x="896" y="2148"/>
                    <a:pt x="985" y="796"/>
                    <a:pt x="1800" y="796"/>
                  </a:cubicBezTo>
                  <a:close/>
                  <a:moveTo>
                    <a:pt x="1761" y="1"/>
                  </a:moveTo>
                  <a:cubicBezTo>
                    <a:pt x="905" y="1"/>
                    <a:pt x="226" y="493"/>
                    <a:pt x="134" y="1348"/>
                  </a:cubicBezTo>
                  <a:cubicBezTo>
                    <a:pt x="67" y="2182"/>
                    <a:pt x="701" y="2916"/>
                    <a:pt x="1535" y="2916"/>
                  </a:cubicBezTo>
                  <a:cubicBezTo>
                    <a:pt x="1622" y="2929"/>
                    <a:pt x="1707" y="2936"/>
                    <a:pt x="1791" y="2936"/>
                  </a:cubicBezTo>
                  <a:cubicBezTo>
                    <a:pt x="2126" y="2936"/>
                    <a:pt x="2436" y="2829"/>
                    <a:pt x="2702" y="2615"/>
                  </a:cubicBezTo>
                  <a:lnTo>
                    <a:pt x="2702" y="2615"/>
                  </a:lnTo>
                  <a:cubicBezTo>
                    <a:pt x="2609" y="3421"/>
                    <a:pt x="2143" y="3823"/>
                    <a:pt x="1462" y="3823"/>
                  </a:cubicBezTo>
                  <a:cubicBezTo>
                    <a:pt x="1410" y="3823"/>
                    <a:pt x="1356" y="3821"/>
                    <a:pt x="1301" y="3816"/>
                  </a:cubicBezTo>
                  <a:cubicBezTo>
                    <a:pt x="1001" y="3783"/>
                    <a:pt x="701" y="3683"/>
                    <a:pt x="467" y="3516"/>
                  </a:cubicBezTo>
                  <a:lnTo>
                    <a:pt x="0" y="4217"/>
                  </a:lnTo>
                  <a:cubicBezTo>
                    <a:pt x="367" y="4483"/>
                    <a:pt x="801" y="4650"/>
                    <a:pt x="1235" y="4684"/>
                  </a:cubicBezTo>
                  <a:cubicBezTo>
                    <a:pt x="1336" y="4693"/>
                    <a:pt x="1436" y="4698"/>
                    <a:pt x="1534" y="4698"/>
                  </a:cubicBezTo>
                  <a:cubicBezTo>
                    <a:pt x="2751" y="4698"/>
                    <a:pt x="3649" y="3933"/>
                    <a:pt x="3803" y="2482"/>
                  </a:cubicBezTo>
                  <a:cubicBezTo>
                    <a:pt x="3937" y="1014"/>
                    <a:pt x="3269" y="147"/>
                    <a:pt x="2002" y="14"/>
                  </a:cubicBezTo>
                  <a:cubicBezTo>
                    <a:pt x="1920" y="5"/>
                    <a:pt x="1840" y="1"/>
                    <a:pt x="1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4"/>
            <p:cNvSpPr/>
            <p:nvPr/>
          </p:nvSpPr>
          <p:spPr>
            <a:xfrm>
              <a:off x="7002964" y="2445147"/>
              <a:ext cx="183652" cy="182172"/>
            </a:xfrm>
            <a:custGeom>
              <a:avLst/>
              <a:gdLst/>
              <a:ahLst/>
              <a:cxnLst/>
              <a:rect l="l" t="t" r="r" b="b"/>
              <a:pathLst>
                <a:path w="11910" h="11814" extrusionOk="0">
                  <a:moveTo>
                    <a:pt x="1871" y="1"/>
                  </a:moveTo>
                  <a:cubicBezTo>
                    <a:pt x="1429" y="1"/>
                    <a:pt x="1033" y="325"/>
                    <a:pt x="1002" y="770"/>
                  </a:cubicBezTo>
                  <a:lnTo>
                    <a:pt x="34" y="9910"/>
                  </a:lnTo>
                  <a:cubicBezTo>
                    <a:pt x="1" y="10410"/>
                    <a:pt x="334" y="10811"/>
                    <a:pt x="835" y="10877"/>
                  </a:cubicBezTo>
                  <a:lnTo>
                    <a:pt x="9975" y="11811"/>
                  </a:lnTo>
                  <a:cubicBezTo>
                    <a:pt x="9996" y="11813"/>
                    <a:pt x="10018" y="11814"/>
                    <a:pt x="10039" y="11814"/>
                  </a:cubicBezTo>
                  <a:cubicBezTo>
                    <a:pt x="10481" y="11814"/>
                    <a:pt x="10877" y="11490"/>
                    <a:pt x="10909" y="11044"/>
                  </a:cubicBezTo>
                  <a:lnTo>
                    <a:pt x="11843" y="1904"/>
                  </a:lnTo>
                  <a:cubicBezTo>
                    <a:pt x="11909" y="1437"/>
                    <a:pt x="11542" y="1004"/>
                    <a:pt x="11075" y="937"/>
                  </a:cubicBezTo>
                  <a:lnTo>
                    <a:pt x="1936" y="3"/>
                  </a:lnTo>
                  <a:cubicBezTo>
                    <a:pt x="1914" y="1"/>
                    <a:pt x="1893" y="1"/>
                    <a:pt x="1871"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4"/>
            <p:cNvSpPr/>
            <p:nvPr/>
          </p:nvSpPr>
          <p:spPr>
            <a:xfrm>
              <a:off x="7002964" y="2445147"/>
              <a:ext cx="183652" cy="182172"/>
            </a:xfrm>
            <a:custGeom>
              <a:avLst/>
              <a:gdLst/>
              <a:ahLst/>
              <a:cxnLst/>
              <a:rect l="l" t="t" r="r" b="b"/>
              <a:pathLst>
                <a:path w="11910" h="11814" extrusionOk="0">
                  <a:moveTo>
                    <a:pt x="1871" y="1"/>
                  </a:moveTo>
                  <a:cubicBezTo>
                    <a:pt x="1429" y="1"/>
                    <a:pt x="1033" y="325"/>
                    <a:pt x="1002" y="770"/>
                  </a:cubicBezTo>
                  <a:lnTo>
                    <a:pt x="34" y="9910"/>
                  </a:lnTo>
                  <a:cubicBezTo>
                    <a:pt x="1" y="10410"/>
                    <a:pt x="334" y="10811"/>
                    <a:pt x="835" y="10877"/>
                  </a:cubicBezTo>
                  <a:lnTo>
                    <a:pt x="9975" y="11811"/>
                  </a:lnTo>
                  <a:cubicBezTo>
                    <a:pt x="9996" y="11813"/>
                    <a:pt x="10018" y="11814"/>
                    <a:pt x="10039" y="11814"/>
                  </a:cubicBezTo>
                  <a:cubicBezTo>
                    <a:pt x="10481" y="11814"/>
                    <a:pt x="10877" y="11490"/>
                    <a:pt x="10909" y="11044"/>
                  </a:cubicBezTo>
                  <a:lnTo>
                    <a:pt x="11843" y="1904"/>
                  </a:lnTo>
                  <a:cubicBezTo>
                    <a:pt x="11909" y="1437"/>
                    <a:pt x="11542" y="1004"/>
                    <a:pt x="11075" y="937"/>
                  </a:cubicBezTo>
                  <a:lnTo>
                    <a:pt x="1936" y="3"/>
                  </a:lnTo>
                  <a:cubicBezTo>
                    <a:pt x="1914" y="1"/>
                    <a:pt x="1893" y="1"/>
                    <a:pt x="1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4"/>
            <p:cNvSpPr/>
            <p:nvPr/>
          </p:nvSpPr>
          <p:spPr>
            <a:xfrm>
              <a:off x="6977244" y="2442495"/>
              <a:ext cx="183652" cy="182249"/>
            </a:xfrm>
            <a:custGeom>
              <a:avLst/>
              <a:gdLst/>
              <a:ahLst/>
              <a:cxnLst/>
              <a:rect l="l" t="t" r="r" b="b"/>
              <a:pathLst>
                <a:path w="11910" h="11819" extrusionOk="0">
                  <a:moveTo>
                    <a:pt x="1825" y="0"/>
                  </a:moveTo>
                  <a:cubicBezTo>
                    <a:pt x="1402" y="0"/>
                    <a:pt x="1030" y="345"/>
                    <a:pt x="968" y="775"/>
                  </a:cubicBezTo>
                  <a:lnTo>
                    <a:pt x="34" y="9915"/>
                  </a:lnTo>
                  <a:cubicBezTo>
                    <a:pt x="1" y="10382"/>
                    <a:pt x="335" y="10816"/>
                    <a:pt x="802" y="10883"/>
                  </a:cubicBezTo>
                  <a:lnTo>
                    <a:pt x="9941" y="11817"/>
                  </a:lnTo>
                  <a:cubicBezTo>
                    <a:pt x="9964" y="11818"/>
                    <a:pt x="9987" y="11819"/>
                    <a:pt x="10010" y="11819"/>
                  </a:cubicBezTo>
                  <a:cubicBezTo>
                    <a:pt x="10478" y="11819"/>
                    <a:pt x="10845" y="11495"/>
                    <a:pt x="10909" y="11049"/>
                  </a:cubicBezTo>
                  <a:lnTo>
                    <a:pt x="11843" y="1910"/>
                  </a:lnTo>
                  <a:cubicBezTo>
                    <a:pt x="11909" y="1409"/>
                    <a:pt x="11543" y="1009"/>
                    <a:pt x="11076" y="942"/>
                  </a:cubicBezTo>
                  <a:lnTo>
                    <a:pt x="1936" y="8"/>
                  </a:lnTo>
                  <a:cubicBezTo>
                    <a:pt x="1899" y="3"/>
                    <a:pt x="1862" y="0"/>
                    <a:pt x="1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4"/>
            <p:cNvSpPr/>
            <p:nvPr/>
          </p:nvSpPr>
          <p:spPr>
            <a:xfrm>
              <a:off x="7031260" y="2526457"/>
              <a:ext cx="75620" cy="14418"/>
            </a:xfrm>
            <a:custGeom>
              <a:avLst/>
              <a:gdLst/>
              <a:ahLst/>
              <a:cxnLst/>
              <a:rect l="l" t="t" r="r" b="b"/>
              <a:pathLst>
                <a:path w="4904" h="935" extrusionOk="0">
                  <a:moveTo>
                    <a:pt x="34" y="0"/>
                  </a:moveTo>
                  <a:lnTo>
                    <a:pt x="0" y="434"/>
                  </a:lnTo>
                  <a:lnTo>
                    <a:pt x="4837" y="934"/>
                  </a:lnTo>
                  <a:lnTo>
                    <a:pt x="4904" y="501"/>
                  </a:lnTo>
                  <a:lnTo>
                    <a:pt x="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6735505" y="2665808"/>
              <a:ext cx="183637" cy="182172"/>
            </a:xfrm>
            <a:custGeom>
              <a:avLst/>
              <a:gdLst/>
              <a:ahLst/>
              <a:cxnLst/>
              <a:rect l="l" t="t" r="r" b="b"/>
              <a:pathLst>
                <a:path w="11909" h="11814" extrusionOk="0">
                  <a:moveTo>
                    <a:pt x="1870" y="1"/>
                  </a:moveTo>
                  <a:cubicBezTo>
                    <a:pt x="1429" y="1"/>
                    <a:pt x="1033" y="325"/>
                    <a:pt x="1001" y="770"/>
                  </a:cubicBezTo>
                  <a:lnTo>
                    <a:pt x="67" y="9910"/>
                  </a:lnTo>
                  <a:cubicBezTo>
                    <a:pt x="0" y="10411"/>
                    <a:pt x="334" y="10811"/>
                    <a:pt x="834" y="10878"/>
                  </a:cubicBezTo>
                  <a:lnTo>
                    <a:pt x="9974" y="11812"/>
                  </a:lnTo>
                  <a:cubicBezTo>
                    <a:pt x="9995" y="11813"/>
                    <a:pt x="10017" y="11814"/>
                    <a:pt x="10038" y="11814"/>
                  </a:cubicBezTo>
                  <a:cubicBezTo>
                    <a:pt x="10480" y="11814"/>
                    <a:pt x="10876" y="11490"/>
                    <a:pt x="10908" y="11044"/>
                  </a:cubicBezTo>
                  <a:lnTo>
                    <a:pt x="11842" y="1905"/>
                  </a:lnTo>
                  <a:cubicBezTo>
                    <a:pt x="11909" y="1404"/>
                    <a:pt x="11575" y="1004"/>
                    <a:pt x="11075" y="937"/>
                  </a:cubicBezTo>
                  <a:lnTo>
                    <a:pt x="1935" y="3"/>
                  </a:lnTo>
                  <a:cubicBezTo>
                    <a:pt x="1913" y="2"/>
                    <a:pt x="1892" y="1"/>
                    <a:pt x="1870"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6735505" y="2665808"/>
              <a:ext cx="183637" cy="182172"/>
            </a:xfrm>
            <a:custGeom>
              <a:avLst/>
              <a:gdLst/>
              <a:ahLst/>
              <a:cxnLst/>
              <a:rect l="l" t="t" r="r" b="b"/>
              <a:pathLst>
                <a:path w="11909" h="11814" extrusionOk="0">
                  <a:moveTo>
                    <a:pt x="1870" y="1"/>
                  </a:moveTo>
                  <a:cubicBezTo>
                    <a:pt x="1429" y="1"/>
                    <a:pt x="1033" y="325"/>
                    <a:pt x="1001" y="770"/>
                  </a:cubicBezTo>
                  <a:lnTo>
                    <a:pt x="67" y="9910"/>
                  </a:lnTo>
                  <a:cubicBezTo>
                    <a:pt x="0" y="10411"/>
                    <a:pt x="334" y="10811"/>
                    <a:pt x="834" y="10878"/>
                  </a:cubicBezTo>
                  <a:lnTo>
                    <a:pt x="9974" y="11812"/>
                  </a:lnTo>
                  <a:cubicBezTo>
                    <a:pt x="9995" y="11813"/>
                    <a:pt x="10017" y="11814"/>
                    <a:pt x="10038" y="11814"/>
                  </a:cubicBezTo>
                  <a:cubicBezTo>
                    <a:pt x="10480" y="11814"/>
                    <a:pt x="10876" y="11490"/>
                    <a:pt x="10908" y="11044"/>
                  </a:cubicBezTo>
                  <a:lnTo>
                    <a:pt x="11842" y="1905"/>
                  </a:lnTo>
                  <a:cubicBezTo>
                    <a:pt x="11909" y="1404"/>
                    <a:pt x="11575" y="1004"/>
                    <a:pt x="11075" y="937"/>
                  </a:cubicBezTo>
                  <a:lnTo>
                    <a:pt x="1935" y="3"/>
                  </a:lnTo>
                  <a:cubicBezTo>
                    <a:pt x="1913" y="2"/>
                    <a:pt x="1892" y="1"/>
                    <a:pt x="1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6709784" y="2663155"/>
              <a:ext cx="183637" cy="182264"/>
            </a:xfrm>
            <a:custGeom>
              <a:avLst/>
              <a:gdLst/>
              <a:ahLst/>
              <a:cxnLst/>
              <a:rect l="l" t="t" r="r" b="b"/>
              <a:pathLst>
                <a:path w="11909" h="11820" extrusionOk="0">
                  <a:moveTo>
                    <a:pt x="1825" y="1"/>
                  </a:moveTo>
                  <a:cubicBezTo>
                    <a:pt x="1401" y="1"/>
                    <a:pt x="1029" y="346"/>
                    <a:pt x="968" y="776"/>
                  </a:cubicBezTo>
                  <a:lnTo>
                    <a:pt x="34" y="9916"/>
                  </a:lnTo>
                  <a:cubicBezTo>
                    <a:pt x="0" y="10383"/>
                    <a:pt x="334" y="10816"/>
                    <a:pt x="801" y="10850"/>
                  </a:cubicBezTo>
                  <a:lnTo>
                    <a:pt x="9941" y="11817"/>
                  </a:lnTo>
                  <a:cubicBezTo>
                    <a:pt x="9964" y="11818"/>
                    <a:pt x="9987" y="11819"/>
                    <a:pt x="10009" y="11819"/>
                  </a:cubicBezTo>
                  <a:cubicBezTo>
                    <a:pt x="10477" y="11819"/>
                    <a:pt x="10844" y="11495"/>
                    <a:pt x="10908" y="11050"/>
                  </a:cubicBezTo>
                  <a:lnTo>
                    <a:pt x="11842" y="1910"/>
                  </a:lnTo>
                  <a:cubicBezTo>
                    <a:pt x="11909" y="1409"/>
                    <a:pt x="11542" y="1009"/>
                    <a:pt x="11075" y="942"/>
                  </a:cubicBezTo>
                  <a:lnTo>
                    <a:pt x="1935" y="8"/>
                  </a:lnTo>
                  <a:cubicBezTo>
                    <a:pt x="1898" y="3"/>
                    <a:pt x="1861"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6977768" y="2690927"/>
              <a:ext cx="183637" cy="181848"/>
            </a:xfrm>
            <a:custGeom>
              <a:avLst/>
              <a:gdLst/>
              <a:ahLst/>
              <a:cxnLst/>
              <a:rect l="l" t="t" r="r" b="b"/>
              <a:pathLst>
                <a:path w="11909" h="11793" extrusionOk="0">
                  <a:moveTo>
                    <a:pt x="1816" y="0"/>
                  </a:moveTo>
                  <a:cubicBezTo>
                    <a:pt x="1397" y="0"/>
                    <a:pt x="1032" y="318"/>
                    <a:pt x="1001" y="776"/>
                  </a:cubicBezTo>
                  <a:lnTo>
                    <a:pt x="34" y="9916"/>
                  </a:lnTo>
                  <a:cubicBezTo>
                    <a:pt x="0" y="10383"/>
                    <a:pt x="334" y="10816"/>
                    <a:pt x="834" y="10850"/>
                  </a:cubicBezTo>
                  <a:lnTo>
                    <a:pt x="9941" y="11784"/>
                  </a:lnTo>
                  <a:cubicBezTo>
                    <a:pt x="9984" y="11790"/>
                    <a:pt x="10026" y="11792"/>
                    <a:pt x="10067" y="11792"/>
                  </a:cubicBezTo>
                  <a:cubicBezTo>
                    <a:pt x="10512" y="11792"/>
                    <a:pt x="10878" y="11474"/>
                    <a:pt x="10908" y="11017"/>
                  </a:cubicBezTo>
                  <a:lnTo>
                    <a:pt x="11842" y="1877"/>
                  </a:lnTo>
                  <a:cubicBezTo>
                    <a:pt x="11909" y="1410"/>
                    <a:pt x="11542" y="976"/>
                    <a:pt x="11075" y="943"/>
                  </a:cubicBezTo>
                  <a:lnTo>
                    <a:pt x="1935" y="9"/>
                  </a:lnTo>
                  <a:cubicBezTo>
                    <a:pt x="1895" y="3"/>
                    <a:pt x="1855" y="0"/>
                    <a:pt x="1816"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6977768" y="2690927"/>
              <a:ext cx="183637" cy="181848"/>
            </a:xfrm>
            <a:custGeom>
              <a:avLst/>
              <a:gdLst/>
              <a:ahLst/>
              <a:cxnLst/>
              <a:rect l="l" t="t" r="r" b="b"/>
              <a:pathLst>
                <a:path w="11909" h="11793" extrusionOk="0">
                  <a:moveTo>
                    <a:pt x="1816" y="0"/>
                  </a:moveTo>
                  <a:cubicBezTo>
                    <a:pt x="1397" y="0"/>
                    <a:pt x="1032" y="318"/>
                    <a:pt x="1001" y="776"/>
                  </a:cubicBezTo>
                  <a:lnTo>
                    <a:pt x="34" y="9916"/>
                  </a:lnTo>
                  <a:cubicBezTo>
                    <a:pt x="0" y="10383"/>
                    <a:pt x="334" y="10816"/>
                    <a:pt x="834" y="10850"/>
                  </a:cubicBezTo>
                  <a:lnTo>
                    <a:pt x="9941" y="11784"/>
                  </a:lnTo>
                  <a:cubicBezTo>
                    <a:pt x="9984" y="11790"/>
                    <a:pt x="10026" y="11792"/>
                    <a:pt x="10067" y="11792"/>
                  </a:cubicBezTo>
                  <a:cubicBezTo>
                    <a:pt x="10512" y="11792"/>
                    <a:pt x="10878" y="11474"/>
                    <a:pt x="10908" y="11017"/>
                  </a:cubicBezTo>
                  <a:lnTo>
                    <a:pt x="11842" y="1877"/>
                  </a:lnTo>
                  <a:cubicBezTo>
                    <a:pt x="11909" y="1410"/>
                    <a:pt x="11542" y="976"/>
                    <a:pt x="11075" y="943"/>
                  </a:cubicBezTo>
                  <a:lnTo>
                    <a:pt x="1935" y="9"/>
                  </a:lnTo>
                  <a:cubicBezTo>
                    <a:pt x="1895" y="3"/>
                    <a:pt x="1855" y="0"/>
                    <a:pt x="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6952048" y="2687935"/>
              <a:ext cx="183128" cy="182249"/>
            </a:xfrm>
            <a:custGeom>
              <a:avLst/>
              <a:gdLst/>
              <a:ahLst/>
              <a:cxnLst/>
              <a:rect l="l" t="t" r="r" b="b"/>
              <a:pathLst>
                <a:path w="11876" h="11819" extrusionOk="0">
                  <a:moveTo>
                    <a:pt x="1871" y="0"/>
                  </a:moveTo>
                  <a:cubicBezTo>
                    <a:pt x="1429" y="0"/>
                    <a:pt x="1031" y="326"/>
                    <a:pt x="968" y="803"/>
                  </a:cubicBezTo>
                  <a:lnTo>
                    <a:pt x="34" y="9910"/>
                  </a:lnTo>
                  <a:cubicBezTo>
                    <a:pt x="0" y="10410"/>
                    <a:pt x="334" y="10810"/>
                    <a:pt x="801" y="10877"/>
                  </a:cubicBezTo>
                  <a:lnTo>
                    <a:pt x="9941" y="11811"/>
                  </a:lnTo>
                  <a:cubicBezTo>
                    <a:pt x="9981" y="11816"/>
                    <a:pt x="10020" y="11819"/>
                    <a:pt x="10058" y="11819"/>
                  </a:cubicBezTo>
                  <a:cubicBezTo>
                    <a:pt x="10503" y="11819"/>
                    <a:pt x="10847" y="11474"/>
                    <a:pt x="10908" y="11044"/>
                  </a:cubicBezTo>
                  <a:lnTo>
                    <a:pt x="11842" y="1904"/>
                  </a:lnTo>
                  <a:cubicBezTo>
                    <a:pt x="11876" y="1437"/>
                    <a:pt x="11542" y="1003"/>
                    <a:pt x="11075" y="970"/>
                  </a:cubicBezTo>
                  <a:lnTo>
                    <a:pt x="1935" y="3"/>
                  </a:lnTo>
                  <a:cubicBezTo>
                    <a:pt x="1914" y="1"/>
                    <a:pt x="1892" y="0"/>
                    <a:pt x="1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4"/>
            <p:cNvSpPr/>
            <p:nvPr/>
          </p:nvSpPr>
          <p:spPr>
            <a:xfrm>
              <a:off x="7007082" y="2763061"/>
              <a:ext cx="75111" cy="13909"/>
            </a:xfrm>
            <a:custGeom>
              <a:avLst/>
              <a:gdLst/>
              <a:ahLst/>
              <a:cxnLst/>
              <a:rect l="l" t="t" r="r" b="b"/>
              <a:pathLst>
                <a:path w="4871" h="902" extrusionOk="0">
                  <a:moveTo>
                    <a:pt x="34" y="1"/>
                  </a:moveTo>
                  <a:lnTo>
                    <a:pt x="1" y="434"/>
                  </a:lnTo>
                  <a:lnTo>
                    <a:pt x="4837" y="901"/>
                  </a:lnTo>
                  <a:lnTo>
                    <a:pt x="4871" y="501"/>
                  </a:lnTo>
                  <a:lnTo>
                    <a:pt x="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4"/>
            <p:cNvSpPr/>
            <p:nvPr/>
          </p:nvSpPr>
          <p:spPr>
            <a:xfrm>
              <a:off x="7003998" y="2791357"/>
              <a:ext cx="75635" cy="14418"/>
            </a:xfrm>
            <a:custGeom>
              <a:avLst/>
              <a:gdLst/>
              <a:ahLst/>
              <a:cxnLst/>
              <a:rect l="l" t="t" r="r" b="b"/>
              <a:pathLst>
                <a:path w="4905" h="935" extrusionOk="0">
                  <a:moveTo>
                    <a:pt x="34" y="0"/>
                  </a:moveTo>
                  <a:lnTo>
                    <a:pt x="1" y="434"/>
                  </a:lnTo>
                  <a:lnTo>
                    <a:pt x="4837" y="934"/>
                  </a:lnTo>
                  <a:lnTo>
                    <a:pt x="4904" y="501"/>
                  </a:lnTo>
                  <a:lnTo>
                    <a:pt x="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6225241" y="2611221"/>
              <a:ext cx="420257" cy="210529"/>
            </a:xfrm>
            <a:custGeom>
              <a:avLst/>
              <a:gdLst/>
              <a:ahLst/>
              <a:cxnLst/>
              <a:rect l="l" t="t" r="r" b="b"/>
              <a:pathLst>
                <a:path w="27254" h="13653" extrusionOk="0">
                  <a:moveTo>
                    <a:pt x="2014" y="1"/>
                  </a:moveTo>
                  <a:cubicBezTo>
                    <a:pt x="1469" y="1"/>
                    <a:pt x="1030" y="413"/>
                    <a:pt x="968" y="941"/>
                  </a:cubicBezTo>
                  <a:lnTo>
                    <a:pt x="34" y="10015"/>
                  </a:lnTo>
                  <a:cubicBezTo>
                    <a:pt x="1" y="10582"/>
                    <a:pt x="401" y="11082"/>
                    <a:pt x="968" y="11149"/>
                  </a:cubicBezTo>
                  <a:lnTo>
                    <a:pt x="25119" y="13650"/>
                  </a:lnTo>
                  <a:cubicBezTo>
                    <a:pt x="25141" y="13652"/>
                    <a:pt x="25163" y="13652"/>
                    <a:pt x="25185" y="13652"/>
                  </a:cubicBezTo>
                  <a:cubicBezTo>
                    <a:pt x="25727" y="13652"/>
                    <a:pt x="26222" y="13261"/>
                    <a:pt x="26286" y="12716"/>
                  </a:cubicBezTo>
                  <a:lnTo>
                    <a:pt x="27220" y="3643"/>
                  </a:lnTo>
                  <a:cubicBezTo>
                    <a:pt x="27254" y="3076"/>
                    <a:pt x="26853" y="2543"/>
                    <a:pt x="26286" y="2509"/>
                  </a:cubicBezTo>
                  <a:lnTo>
                    <a:pt x="2136" y="7"/>
                  </a:lnTo>
                  <a:cubicBezTo>
                    <a:pt x="2095" y="3"/>
                    <a:pt x="2054" y="1"/>
                    <a:pt x="20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6417621" y="2678483"/>
              <a:ext cx="64826" cy="72489"/>
            </a:xfrm>
            <a:custGeom>
              <a:avLst/>
              <a:gdLst/>
              <a:ahLst/>
              <a:cxnLst/>
              <a:rect l="l" t="t" r="r" b="b"/>
              <a:pathLst>
                <a:path w="4204" h="4701" extrusionOk="0">
                  <a:moveTo>
                    <a:pt x="2204" y="880"/>
                  </a:moveTo>
                  <a:cubicBezTo>
                    <a:pt x="2225" y="880"/>
                    <a:pt x="2247" y="881"/>
                    <a:pt x="2269" y="882"/>
                  </a:cubicBezTo>
                  <a:cubicBezTo>
                    <a:pt x="2769" y="949"/>
                    <a:pt x="3103" y="1416"/>
                    <a:pt x="3003" y="2450"/>
                  </a:cubicBezTo>
                  <a:cubicBezTo>
                    <a:pt x="2906" y="3413"/>
                    <a:pt x="2501" y="3820"/>
                    <a:pt x="2025" y="3820"/>
                  </a:cubicBezTo>
                  <a:cubicBezTo>
                    <a:pt x="2007" y="3820"/>
                    <a:pt x="1988" y="3819"/>
                    <a:pt x="1968" y="3818"/>
                  </a:cubicBezTo>
                  <a:cubicBezTo>
                    <a:pt x="1435" y="3751"/>
                    <a:pt x="1135" y="3284"/>
                    <a:pt x="1235" y="2250"/>
                  </a:cubicBezTo>
                  <a:cubicBezTo>
                    <a:pt x="1331" y="1259"/>
                    <a:pt x="1703" y="880"/>
                    <a:pt x="2204" y="880"/>
                  </a:cubicBezTo>
                  <a:close/>
                  <a:moveTo>
                    <a:pt x="2119" y="0"/>
                  </a:moveTo>
                  <a:cubicBezTo>
                    <a:pt x="1104" y="0"/>
                    <a:pt x="322" y="761"/>
                    <a:pt x="167" y="2150"/>
                  </a:cubicBezTo>
                  <a:cubicBezTo>
                    <a:pt x="0" y="3651"/>
                    <a:pt x="768" y="4585"/>
                    <a:pt x="1868" y="4685"/>
                  </a:cubicBezTo>
                  <a:cubicBezTo>
                    <a:pt x="1953" y="4695"/>
                    <a:pt x="2036" y="4700"/>
                    <a:pt x="2118" y="4700"/>
                  </a:cubicBezTo>
                  <a:cubicBezTo>
                    <a:pt x="3133" y="4700"/>
                    <a:pt x="3913" y="3939"/>
                    <a:pt x="4037" y="2550"/>
                  </a:cubicBezTo>
                  <a:cubicBezTo>
                    <a:pt x="4203" y="1049"/>
                    <a:pt x="3470" y="115"/>
                    <a:pt x="2369" y="15"/>
                  </a:cubicBezTo>
                  <a:cubicBezTo>
                    <a:pt x="2284" y="5"/>
                    <a:pt x="2201" y="0"/>
                    <a:pt x="21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6793623" y="2716262"/>
              <a:ext cx="15451" cy="75620"/>
            </a:xfrm>
            <a:custGeom>
              <a:avLst/>
              <a:gdLst/>
              <a:ahLst/>
              <a:cxnLst/>
              <a:rect l="l" t="t" r="r" b="b"/>
              <a:pathLst>
                <a:path w="1002" h="4904" extrusionOk="0">
                  <a:moveTo>
                    <a:pt x="568" y="0"/>
                  </a:moveTo>
                  <a:lnTo>
                    <a:pt x="0" y="4870"/>
                  </a:lnTo>
                  <a:lnTo>
                    <a:pt x="434" y="4904"/>
                  </a:lnTo>
                  <a:lnTo>
                    <a:pt x="1001" y="67"/>
                  </a:lnTo>
                  <a:lnTo>
                    <a:pt x="5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6763785" y="2747117"/>
              <a:ext cx="75635" cy="14418"/>
            </a:xfrm>
            <a:custGeom>
              <a:avLst/>
              <a:gdLst/>
              <a:ahLst/>
              <a:cxnLst/>
              <a:rect l="l" t="t" r="r" b="b"/>
              <a:pathLst>
                <a:path w="4905" h="935" extrusionOk="0">
                  <a:moveTo>
                    <a:pt x="34" y="1"/>
                  </a:moveTo>
                  <a:lnTo>
                    <a:pt x="1" y="434"/>
                  </a:lnTo>
                  <a:lnTo>
                    <a:pt x="4838" y="935"/>
                  </a:lnTo>
                  <a:lnTo>
                    <a:pt x="4904" y="501"/>
                  </a:lnTo>
                  <a:lnTo>
                    <a:pt x="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6697957" y="1567672"/>
              <a:ext cx="31380" cy="107524"/>
            </a:xfrm>
            <a:custGeom>
              <a:avLst/>
              <a:gdLst/>
              <a:ahLst/>
              <a:cxnLst/>
              <a:rect l="l" t="t" r="r" b="b"/>
              <a:pathLst>
                <a:path w="2035" h="6973" extrusionOk="0">
                  <a:moveTo>
                    <a:pt x="33" y="1"/>
                  </a:moveTo>
                  <a:lnTo>
                    <a:pt x="0" y="301"/>
                  </a:lnTo>
                  <a:lnTo>
                    <a:pt x="1701" y="468"/>
                  </a:lnTo>
                  <a:lnTo>
                    <a:pt x="1034" y="6939"/>
                  </a:lnTo>
                  <a:lnTo>
                    <a:pt x="1334" y="6972"/>
                  </a:lnTo>
                  <a:lnTo>
                    <a:pt x="2035" y="201"/>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6743723" y="1575336"/>
              <a:ext cx="75111" cy="109636"/>
            </a:xfrm>
            <a:custGeom>
              <a:avLst/>
              <a:gdLst/>
              <a:ahLst/>
              <a:cxnLst/>
              <a:rect l="l" t="t" r="r" b="b"/>
              <a:pathLst>
                <a:path w="4871" h="7110" extrusionOk="0">
                  <a:moveTo>
                    <a:pt x="2342" y="1"/>
                  </a:moveTo>
                  <a:cubicBezTo>
                    <a:pt x="1659" y="1"/>
                    <a:pt x="985" y="241"/>
                    <a:pt x="468" y="704"/>
                  </a:cubicBezTo>
                  <a:lnTo>
                    <a:pt x="668" y="938"/>
                  </a:lnTo>
                  <a:cubicBezTo>
                    <a:pt x="1129" y="531"/>
                    <a:pt x="1723" y="300"/>
                    <a:pt x="2341" y="300"/>
                  </a:cubicBezTo>
                  <a:cubicBezTo>
                    <a:pt x="2483" y="300"/>
                    <a:pt x="2626" y="313"/>
                    <a:pt x="2769" y="338"/>
                  </a:cubicBezTo>
                  <a:cubicBezTo>
                    <a:pt x="3970" y="471"/>
                    <a:pt x="4537" y="1105"/>
                    <a:pt x="4437" y="2005"/>
                  </a:cubicBezTo>
                  <a:cubicBezTo>
                    <a:pt x="4371" y="2572"/>
                    <a:pt x="4170" y="3039"/>
                    <a:pt x="3236" y="3773"/>
                  </a:cubicBezTo>
                  <a:lnTo>
                    <a:pt x="34" y="6409"/>
                  </a:lnTo>
                  <a:lnTo>
                    <a:pt x="1" y="6642"/>
                  </a:lnTo>
                  <a:lnTo>
                    <a:pt x="4604" y="7109"/>
                  </a:lnTo>
                  <a:lnTo>
                    <a:pt x="4637" y="6809"/>
                  </a:lnTo>
                  <a:lnTo>
                    <a:pt x="501" y="6375"/>
                  </a:lnTo>
                  <a:lnTo>
                    <a:pt x="3437" y="4007"/>
                  </a:lnTo>
                  <a:cubicBezTo>
                    <a:pt x="4404" y="3206"/>
                    <a:pt x="4671" y="2673"/>
                    <a:pt x="4738" y="2039"/>
                  </a:cubicBezTo>
                  <a:cubicBezTo>
                    <a:pt x="4871" y="938"/>
                    <a:pt x="4104" y="171"/>
                    <a:pt x="2803" y="37"/>
                  </a:cubicBezTo>
                  <a:cubicBezTo>
                    <a:pt x="2650" y="13"/>
                    <a:pt x="2496" y="1"/>
                    <a:pt x="2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6825002" y="1581566"/>
              <a:ext cx="77162" cy="108927"/>
            </a:xfrm>
            <a:custGeom>
              <a:avLst/>
              <a:gdLst/>
              <a:ahLst/>
              <a:cxnLst/>
              <a:rect l="l" t="t" r="r" b="b"/>
              <a:pathLst>
                <a:path w="5004" h="7064" extrusionOk="0">
                  <a:moveTo>
                    <a:pt x="834" y="0"/>
                  </a:moveTo>
                  <a:lnTo>
                    <a:pt x="801" y="300"/>
                  </a:lnTo>
                  <a:lnTo>
                    <a:pt x="4537" y="701"/>
                  </a:lnTo>
                  <a:lnTo>
                    <a:pt x="2135" y="3236"/>
                  </a:lnTo>
                  <a:lnTo>
                    <a:pt x="2102" y="3469"/>
                  </a:lnTo>
                  <a:lnTo>
                    <a:pt x="2502" y="3503"/>
                  </a:lnTo>
                  <a:cubicBezTo>
                    <a:pt x="3936" y="3670"/>
                    <a:pt x="4503" y="4337"/>
                    <a:pt x="4403" y="5337"/>
                  </a:cubicBezTo>
                  <a:cubicBezTo>
                    <a:pt x="4313" y="6211"/>
                    <a:pt x="3706" y="6758"/>
                    <a:pt x="2632" y="6758"/>
                  </a:cubicBezTo>
                  <a:cubicBezTo>
                    <a:pt x="2516" y="6758"/>
                    <a:pt x="2395" y="6751"/>
                    <a:pt x="2269" y="6738"/>
                  </a:cubicBezTo>
                  <a:cubicBezTo>
                    <a:pt x="1468" y="6705"/>
                    <a:pt x="701" y="6305"/>
                    <a:pt x="200" y="5638"/>
                  </a:cubicBezTo>
                  <a:lnTo>
                    <a:pt x="0" y="5871"/>
                  </a:lnTo>
                  <a:cubicBezTo>
                    <a:pt x="534" y="6572"/>
                    <a:pt x="1368" y="6972"/>
                    <a:pt x="2235" y="7039"/>
                  </a:cubicBezTo>
                  <a:cubicBezTo>
                    <a:pt x="2383" y="7055"/>
                    <a:pt x="2525" y="7063"/>
                    <a:pt x="2661" y="7063"/>
                  </a:cubicBezTo>
                  <a:cubicBezTo>
                    <a:pt x="3900" y="7063"/>
                    <a:pt x="4617" y="6393"/>
                    <a:pt x="4737" y="5371"/>
                  </a:cubicBezTo>
                  <a:cubicBezTo>
                    <a:pt x="4837" y="4237"/>
                    <a:pt x="4137" y="3369"/>
                    <a:pt x="2569" y="3203"/>
                  </a:cubicBezTo>
                  <a:lnTo>
                    <a:pt x="4970" y="667"/>
                  </a:lnTo>
                  <a:lnTo>
                    <a:pt x="5004" y="434"/>
                  </a:lnTo>
                  <a:lnTo>
                    <a:pt x="8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6912958" y="1595968"/>
              <a:ext cx="87971" cy="105457"/>
            </a:xfrm>
            <a:custGeom>
              <a:avLst/>
              <a:gdLst/>
              <a:ahLst/>
              <a:cxnLst/>
              <a:rect l="l" t="t" r="r" b="b"/>
              <a:pathLst>
                <a:path w="5705" h="6839" extrusionOk="0">
                  <a:moveTo>
                    <a:pt x="4237" y="0"/>
                  </a:moveTo>
                  <a:lnTo>
                    <a:pt x="34" y="4203"/>
                  </a:lnTo>
                  <a:lnTo>
                    <a:pt x="0" y="4437"/>
                  </a:lnTo>
                  <a:lnTo>
                    <a:pt x="3903" y="4870"/>
                  </a:lnTo>
                  <a:lnTo>
                    <a:pt x="3703" y="6805"/>
                  </a:lnTo>
                  <a:lnTo>
                    <a:pt x="4003" y="6838"/>
                  </a:lnTo>
                  <a:lnTo>
                    <a:pt x="4203" y="4904"/>
                  </a:lnTo>
                  <a:lnTo>
                    <a:pt x="5704" y="5037"/>
                  </a:lnTo>
                  <a:lnTo>
                    <a:pt x="5704" y="4737"/>
                  </a:lnTo>
                  <a:lnTo>
                    <a:pt x="4237" y="4570"/>
                  </a:lnTo>
                  <a:lnTo>
                    <a:pt x="4403" y="2869"/>
                  </a:lnTo>
                  <a:lnTo>
                    <a:pt x="4103" y="2836"/>
                  </a:lnTo>
                  <a:lnTo>
                    <a:pt x="3936" y="4570"/>
                  </a:lnTo>
                  <a:lnTo>
                    <a:pt x="467" y="4203"/>
                  </a:lnTo>
                  <a:lnTo>
                    <a:pt x="4637" y="67"/>
                  </a:lnTo>
                  <a:lnTo>
                    <a:pt x="42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7009657" y="1696183"/>
              <a:ext cx="12876" cy="30439"/>
            </a:xfrm>
            <a:custGeom>
              <a:avLst/>
              <a:gdLst/>
              <a:ahLst/>
              <a:cxnLst/>
              <a:rect l="l" t="t" r="r" b="b"/>
              <a:pathLst>
                <a:path w="835" h="1974" extrusionOk="0">
                  <a:moveTo>
                    <a:pt x="472" y="1"/>
                  </a:moveTo>
                  <a:cubicBezTo>
                    <a:pt x="92" y="1"/>
                    <a:pt x="22" y="576"/>
                    <a:pt x="434" y="640"/>
                  </a:cubicBezTo>
                  <a:lnTo>
                    <a:pt x="0" y="1941"/>
                  </a:lnTo>
                  <a:lnTo>
                    <a:pt x="234" y="1974"/>
                  </a:lnTo>
                  <a:lnTo>
                    <a:pt x="734" y="706"/>
                  </a:lnTo>
                  <a:cubicBezTo>
                    <a:pt x="768" y="606"/>
                    <a:pt x="801" y="506"/>
                    <a:pt x="834" y="373"/>
                  </a:cubicBezTo>
                  <a:cubicBezTo>
                    <a:pt x="834" y="206"/>
                    <a:pt x="701" y="39"/>
                    <a:pt x="534" y="6"/>
                  </a:cubicBezTo>
                  <a:cubicBezTo>
                    <a:pt x="513" y="3"/>
                    <a:pt x="49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7038461" y="1609337"/>
              <a:ext cx="87971" cy="104949"/>
            </a:xfrm>
            <a:custGeom>
              <a:avLst/>
              <a:gdLst/>
              <a:ahLst/>
              <a:cxnLst/>
              <a:rect l="l" t="t" r="r" b="b"/>
              <a:pathLst>
                <a:path w="5705" h="6806" extrusionOk="0">
                  <a:moveTo>
                    <a:pt x="4237" y="1"/>
                  </a:moveTo>
                  <a:lnTo>
                    <a:pt x="0" y="4170"/>
                  </a:lnTo>
                  <a:lnTo>
                    <a:pt x="0" y="4404"/>
                  </a:lnTo>
                  <a:lnTo>
                    <a:pt x="3870" y="4837"/>
                  </a:lnTo>
                  <a:lnTo>
                    <a:pt x="3670" y="6772"/>
                  </a:lnTo>
                  <a:lnTo>
                    <a:pt x="4003" y="6805"/>
                  </a:lnTo>
                  <a:lnTo>
                    <a:pt x="4203" y="4871"/>
                  </a:lnTo>
                  <a:lnTo>
                    <a:pt x="5671" y="5004"/>
                  </a:lnTo>
                  <a:lnTo>
                    <a:pt x="5705" y="4737"/>
                  </a:lnTo>
                  <a:lnTo>
                    <a:pt x="4237" y="4570"/>
                  </a:lnTo>
                  <a:lnTo>
                    <a:pt x="4370" y="2836"/>
                  </a:lnTo>
                  <a:lnTo>
                    <a:pt x="4070" y="2803"/>
                  </a:lnTo>
                  <a:lnTo>
                    <a:pt x="3903" y="4537"/>
                  </a:lnTo>
                  <a:lnTo>
                    <a:pt x="434" y="4170"/>
                  </a:lnTo>
                  <a:lnTo>
                    <a:pt x="4604" y="34"/>
                  </a:lnTo>
                  <a:lnTo>
                    <a:pt x="42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7130025" y="1614487"/>
              <a:ext cx="75620" cy="107354"/>
            </a:xfrm>
            <a:custGeom>
              <a:avLst/>
              <a:gdLst/>
              <a:ahLst/>
              <a:cxnLst/>
              <a:rect l="l" t="t" r="r" b="b"/>
              <a:pathLst>
                <a:path w="4904" h="6962" extrusionOk="0">
                  <a:moveTo>
                    <a:pt x="1401" y="0"/>
                  </a:moveTo>
                  <a:lnTo>
                    <a:pt x="734" y="3136"/>
                  </a:lnTo>
                  <a:lnTo>
                    <a:pt x="2068" y="3269"/>
                  </a:lnTo>
                  <a:cubicBezTo>
                    <a:pt x="4003" y="3469"/>
                    <a:pt x="4537" y="4170"/>
                    <a:pt x="4437" y="5204"/>
                  </a:cubicBezTo>
                  <a:cubicBezTo>
                    <a:pt x="4347" y="6067"/>
                    <a:pt x="3780" y="6665"/>
                    <a:pt x="2710" y="6665"/>
                  </a:cubicBezTo>
                  <a:cubicBezTo>
                    <a:pt x="2581" y="6665"/>
                    <a:pt x="2445" y="6656"/>
                    <a:pt x="2302" y="6638"/>
                  </a:cubicBezTo>
                  <a:cubicBezTo>
                    <a:pt x="1468" y="6605"/>
                    <a:pt x="701" y="6205"/>
                    <a:pt x="200" y="5571"/>
                  </a:cubicBezTo>
                  <a:lnTo>
                    <a:pt x="0" y="5771"/>
                  </a:lnTo>
                  <a:cubicBezTo>
                    <a:pt x="534" y="6471"/>
                    <a:pt x="1368" y="6905"/>
                    <a:pt x="2235" y="6938"/>
                  </a:cubicBezTo>
                  <a:cubicBezTo>
                    <a:pt x="2376" y="6954"/>
                    <a:pt x="2512" y="6961"/>
                    <a:pt x="2641" y="6961"/>
                  </a:cubicBezTo>
                  <a:cubicBezTo>
                    <a:pt x="3923" y="6961"/>
                    <a:pt x="4646" y="6237"/>
                    <a:pt x="4737" y="5237"/>
                  </a:cubicBezTo>
                  <a:cubicBezTo>
                    <a:pt x="4870" y="4036"/>
                    <a:pt x="4203" y="3202"/>
                    <a:pt x="2135" y="2969"/>
                  </a:cubicBezTo>
                  <a:lnTo>
                    <a:pt x="1101" y="2869"/>
                  </a:lnTo>
                  <a:lnTo>
                    <a:pt x="1635" y="300"/>
                  </a:lnTo>
                  <a:lnTo>
                    <a:pt x="4870" y="634"/>
                  </a:lnTo>
                  <a:lnTo>
                    <a:pt x="4904" y="334"/>
                  </a:lnTo>
                  <a:lnTo>
                    <a:pt x="1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6022067" y="3833472"/>
              <a:ext cx="160507" cy="163575"/>
            </a:xfrm>
            <a:custGeom>
              <a:avLst/>
              <a:gdLst/>
              <a:ahLst/>
              <a:cxnLst/>
              <a:rect l="l" t="t" r="r" b="b"/>
              <a:pathLst>
                <a:path w="10409" h="10608" extrusionOk="0">
                  <a:moveTo>
                    <a:pt x="2636" y="0"/>
                  </a:moveTo>
                  <a:lnTo>
                    <a:pt x="1" y="9807"/>
                  </a:lnTo>
                  <a:lnTo>
                    <a:pt x="8607" y="10608"/>
                  </a:lnTo>
                  <a:lnTo>
                    <a:pt x="10408" y="1268"/>
                  </a:lnTo>
                  <a:lnTo>
                    <a:pt x="26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6026693" y="3968751"/>
              <a:ext cx="131702" cy="16160"/>
            </a:xfrm>
            <a:custGeom>
              <a:avLst/>
              <a:gdLst/>
              <a:ahLst/>
              <a:cxnLst/>
              <a:rect l="l" t="t" r="r" b="b"/>
              <a:pathLst>
                <a:path w="8541" h="1048" extrusionOk="0">
                  <a:moveTo>
                    <a:pt x="1" y="0"/>
                  </a:moveTo>
                  <a:cubicBezTo>
                    <a:pt x="401" y="133"/>
                    <a:pt x="835" y="200"/>
                    <a:pt x="1269" y="234"/>
                  </a:cubicBezTo>
                  <a:lnTo>
                    <a:pt x="4271" y="634"/>
                  </a:lnTo>
                  <a:cubicBezTo>
                    <a:pt x="5438" y="801"/>
                    <a:pt x="6506" y="934"/>
                    <a:pt x="7306" y="967"/>
                  </a:cubicBezTo>
                  <a:cubicBezTo>
                    <a:pt x="7599" y="1016"/>
                    <a:pt x="7892" y="1047"/>
                    <a:pt x="8198" y="1047"/>
                  </a:cubicBezTo>
                  <a:cubicBezTo>
                    <a:pt x="8310" y="1047"/>
                    <a:pt x="8424" y="1043"/>
                    <a:pt x="8540" y="1034"/>
                  </a:cubicBezTo>
                  <a:cubicBezTo>
                    <a:pt x="8140" y="901"/>
                    <a:pt x="7706" y="834"/>
                    <a:pt x="7306" y="801"/>
                  </a:cubicBezTo>
                  <a:lnTo>
                    <a:pt x="4271" y="400"/>
                  </a:lnTo>
                  <a:cubicBezTo>
                    <a:pt x="3103" y="234"/>
                    <a:pt x="2036" y="133"/>
                    <a:pt x="1269" y="67"/>
                  </a:cubicBezTo>
                  <a:cubicBezTo>
                    <a:pt x="835" y="0"/>
                    <a:pt x="43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6022067" y="3969260"/>
              <a:ext cx="134786" cy="27787"/>
            </a:xfrm>
            <a:custGeom>
              <a:avLst/>
              <a:gdLst/>
              <a:ahLst/>
              <a:cxnLst/>
              <a:rect l="l" t="t" r="r" b="b"/>
              <a:pathLst>
                <a:path w="8741" h="1802" extrusionOk="0">
                  <a:moveTo>
                    <a:pt x="234" y="0"/>
                  </a:moveTo>
                  <a:lnTo>
                    <a:pt x="1" y="901"/>
                  </a:lnTo>
                  <a:lnTo>
                    <a:pt x="1" y="1001"/>
                  </a:lnTo>
                  <a:lnTo>
                    <a:pt x="8607" y="1802"/>
                  </a:lnTo>
                  <a:lnTo>
                    <a:pt x="8740" y="1068"/>
                  </a:lnTo>
                  <a:lnTo>
                    <a:pt x="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6087911" y="3862785"/>
              <a:ext cx="28311" cy="115234"/>
            </a:xfrm>
            <a:custGeom>
              <a:avLst/>
              <a:gdLst/>
              <a:ahLst/>
              <a:cxnLst/>
              <a:rect l="l" t="t" r="r" b="b"/>
              <a:pathLst>
                <a:path w="1836" h="7473" extrusionOk="0">
                  <a:moveTo>
                    <a:pt x="1835" y="0"/>
                  </a:moveTo>
                  <a:lnTo>
                    <a:pt x="1835" y="0"/>
                  </a:lnTo>
                  <a:cubicBezTo>
                    <a:pt x="1068" y="2469"/>
                    <a:pt x="467" y="4937"/>
                    <a:pt x="0" y="7472"/>
                  </a:cubicBezTo>
                  <a:cubicBezTo>
                    <a:pt x="367" y="6238"/>
                    <a:pt x="701" y="5004"/>
                    <a:pt x="1001" y="3770"/>
                  </a:cubicBezTo>
                  <a:cubicBezTo>
                    <a:pt x="1335" y="2536"/>
                    <a:pt x="1602" y="1268"/>
                    <a:pt x="1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6039045" y="3910433"/>
              <a:ext cx="116267" cy="73245"/>
            </a:xfrm>
            <a:custGeom>
              <a:avLst/>
              <a:gdLst/>
              <a:ahLst/>
              <a:cxnLst/>
              <a:rect l="l" t="t" r="r" b="b"/>
              <a:pathLst>
                <a:path w="7540" h="4750" extrusionOk="0">
                  <a:moveTo>
                    <a:pt x="3911" y="0"/>
                  </a:moveTo>
                  <a:cubicBezTo>
                    <a:pt x="3161" y="0"/>
                    <a:pt x="2443" y="201"/>
                    <a:pt x="1802" y="580"/>
                  </a:cubicBezTo>
                  <a:cubicBezTo>
                    <a:pt x="1235" y="980"/>
                    <a:pt x="734" y="1480"/>
                    <a:pt x="434" y="2114"/>
                  </a:cubicBezTo>
                  <a:cubicBezTo>
                    <a:pt x="234" y="2514"/>
                    <a:pt x="67" y="2948"/>
                    <a:pt x="34" y="3415"/>
                  </a:cubicBezTo>
                  <a:cubicBezTo>
                    <a:pt x="1" y="3549"/>
                    <a:pt x="1" y="3682"/>
                    <a:pt x="1" y="3782"/>
                  </a:cubicBezTo>
                  <a:cubicBezTo>
                    <a:pt x="1" y="3849"/>
                    <a:pt x="1" y="3882"/>
                    <a:pt x="1" y="3915"/>
                  </a:cubicBezTo>
                  <a:cubicBezTo>
                    <a:pt x="67" y="3315"/>
                    <a:pt x="267" y="2715"/>
                    <a:pt x="534" y="2181"/>
                  </a:cubicBezTo>
                  <a:cubicBezTo>
                    <a:pt x="868" y="1580"/>
                    <a:pt x="1335" y="1113"/>
                    <a:pt x="1902" y="747"/>
                  </a:cubicBezTo>
                  <a:cubicBezTo>
                    <a:pt x="2475" y="374"/>
                    <a:pt x="3146" y="199"/>
                    <a:pt x="3852" y="199"/>
                  </a:cubicBezTo>
                  <a:cubicBezTo>
                    <a:pt x="3968" y="199"/>
                    <a:pt x="4086" y="203"/>
                    <a:pt x="4204" y="213"/>
                  </a:cubicBezTo>
                  <a:cubicBezTo>
                    <a:pt x="5004" y="313"/>
                    <a:pt x="5738" y="646"/>
                    <a:pt x="6338" y="1214"/>
                  </a:cubicBezTo>
                  <a:cubicBezTo>
                    <a:pt x="6805" y="1681"/>
                    <a:pt x="7139" y="2281"/>
                    <a:pt x="7272" y="2915"/>
                  </a:cubicBezTo>
                  <a:cubicBezTo>
                    <a:pt x="7406" y="3515"/>
                    <a:pt x="7406" y="4149"/>
                    <a:pt x="7272" y="4749"/>
                  </a:cubicBezTo>
                  <a:cubicBezTo>
                    <a:pt x="7306" y="4716"/>
                    <a:pt x="7306" y="4649"/>
                    <a:pt x="7339" y="4616"/>
                  </a:cubicBezTo>
                  <a:cubicBezTo>
                    <a:pt x="7372" y="4516"/>
                    <a:pt x="7406" y="4382"/>
                    <a:pt x="7439" y="4249"/>
                  </a:cubicBezTo>
                  <a:cubicBezTo>
                    <a:pt x="7539" y="3815"/>
                    <a:pt x="7539" y="3348"/>
                    <a:pt x="7439" y="2881"/>
                  </a:cubicBezTo>
                  <a:cubicBezTo>
                    <a:pt x="7306" y="2214"/>
                    <a:pt x="6972" y="1580"/>
                    <a:pt x="6472" y="1080"/>
                  </a:cubicBezTo>
                  <a:cubicBezTo>
                    <a:pt x="5871" y="480"/>
                    <a:pt x="5071" y="113"/>
                    <a:pt x="4237" y="13"/>
                  </a:cubicBezTo>
                  <a:cubicBezTo>
                    <a:pt x="4128" y="4"/>
                    <a:pt x="4019" y="0"/>
                    <a:pt x="3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6490666" y="3812377"/>
              <a:ext cx="231470" cy="186212"/>
            </a:xfrm>
            <a:custGeom>
              <a:avLst/>
              <a:gdLst/>
              <a:ahLst/>
              <a:cxnLst/>
              <a:rect l="l" t="t" r="r" b="b"/>
              <a:pathLst>
                <a:path w="15011" h="12076" extrusionOk="0">
                  <a:moveTo>
                    <a:pt x="300" y="0"/>
                  </a:moveTo>
                  <a:lnTo>
                    <a:pt x="0" y="12076"/>
                  </a:lnTo>
                  <a:lnTo>
                    <a:pt x="15011" y="11942"/>
                  </a:lnTo>
                  <a:cubicBezTo>
                    <a:pt x="14977" y="10508"/>
                    <a:pt x="7272" y="7973"/>
                    <a:pt x="7272" y="7973"/>
                  </a:cubicBezTo>
                  <a:lnTo>
                    <a:pt x="7806" y="267"/>
                  </a:lnTo>
                  <a:lnTo>
                    <a:pt x="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6524096" y="3922969"/>
              <a:ext cx="19044" cy="17702"/>
            </a:xfrm>
            <a:custGeom>
              <a:avLst/>
              <a:gdLst/>
              <a:ahLst/>
              <a:cxnLst/>
              <a:rect l="l" t="t" r="r" b="b"/>
              <a:pathLst>
                <a:path w="1235" h="1148" extrusionOk="0">
                  <a:moveTo>
                    <a:pt x="501" y="0"/>
                  </a:moveTo>
                  <a:cubicBezTo>
                    <a:pt x="200" y="100"/>
                    <a:pt x="0" y="401"/>
                    <a:pt x="34" y="701"/>
                  </a:cubicBezTo>
                  <a:cubicBezTo>
                    <a:pt x="92" y="962"/>
                    <a:pt x="326" y="1147"/>
                    <a:pt x="606" y="1147"/>
                  </a:cubicBezTo>
                  <a:cubicBezTo>
                    <a:pt x="648" y="1147"/>
                    <a:pt x="691" y="1143"/>
                    <a:pt x="734" y="1134"/>
                  </a:cubicBezTo>
                  <a:cubicBezTo>
                    <a:pt x="1034" y="1068"/>
                    <a:pt x="1235" y="734"/>
                    <a:pt x="1201" y="434"/>
                  </a:cubicBezTo>
                  <a:cubicBezTo>
                    <a:pt x="1121" y="165"/>
                    <a:pt x="889" y="5"/>
                    <a:pt x="627" y="5"/>
                  </a:cubicBezTo>
                  <a:cubicBezTo>
                    <a:pt x="564" y="5"/>
                    <a:pt x="499" y="14"/>
                    <a:pt x="434" y="34"/>
                  </a:cubicBezTo>
                  <a:lnTo>
                    <a:pt x="5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6490666" y="3979545"/>
              <a:ext cx="232503" cy="19044"/>
            </a:xfrm>
            <a:custGeom>
              <a:avLst/>
              <a:gdLst/>
              <a:ahLst/>
              <a:cxnLst/>
              <a:rect l="l" t="t" r="r" b="b"/>
              <a:pathLst>
                <a:path w="15078" h="1235" extrusionOk="0">
                  <a:moveTo>
                    <a:pt x="67" y="1"/>
                  </a:moveTo>
                  <a:lnTo>
                    <a:pt x="0" y="1235"/>
                  </a:lnTo>
                  <a:lnTo>
                    <a:pt x="15078" y="1235"/>
                  </a:lnTo>
                  <a:cubicBezTo>
                    <a:pt x="15044" y="901"/>
                    <a:pt x="14844" y="601"/>
                    <a:pt x="14544" y="434"/>
                  </a:cubicBezTo>
                  <a:lnTo>
                    <a:pt x="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6584281" y="3933131"/>
              <a:ext cx="22637" cy="13554"/>
            </a:xfrm>
            <a:custGeom>
              <a:avLst/>
              <a:gdLst/>
              <a:ahLst/>
              <a:cxnLst/>
              <a:rect l="l" t="t" r="r" b="b"/>
              <a:pathLst>
                <a:path w="1468" h="879" extrusionOk="0">
                  <a:moveTo>
                    <a:pt x="1197" y="0"/>
                  </a:moveTo>
                  <a:cubicBezTo>
                    <a:pt x="1034" y="0"/>
                    <a:pt x="817" y="42"/>
                    <a:pt x="601" y="175"/>
                  </a:cubicBezTo>
                  <a:cubicBezTo>
                    <a:pt x="134" y="442"/>
                    <a:pt x="0" y="876"/>
                    <a:pt x="67" y="876"/>
                  </a:cubicBezTo>
                  <a:cubicBezTo>
                    <a:pt x="70" y="877"/>
                    <a:pt x="74" y="878"/>
                    <a:pt x="78" y="878"/>
                  </a:cubicBezTo>
                  <a:cubicBezTo>
                    <a:pt x="155" y="878"/>
                    <a:pt x="353" y="598"/>
                    <a:pt x="701" y="409"/>
                  </a:cubicBezTo>
                  <a:cubicBezTo>
                    <a:pt x="1101" y="175"/>
                    <a:pt x="1468" y="142"/>
                    <a:pt x="1468" y="75"/>
                  </a:cubicBezTo>
                  <a:cubicBezTo>
                    <a:pt x="1468" y="42"/>
                    <a:pt x="1359" y="0"/>
                    <a:pt x="11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6614103" y="3944573"/>
              <a:ext cx="16484" cy="17502"/>
            </a:xfrm>
            <a:custGeom>
              <a:avLst/>
              <a:gdLst/>
              <a:ahLst/>
              <a:cxnLst/>
              <a:rect l="l" t="t" r="r" b="b"/>
              <a:pathLst>
                <a:path w="1069" h="1135" extrusionOk="0">
                  <a:moveTo>
                    <a:pt x="972" y="1"/>
                  </a:moveTo>
                  <a:cubicBezTo>
                    <a:pt x="825" y="1"/>
                    <a:pt x="538" y="83"/>
                    <a:pt x="301" y="367"/>
                  </a:cubicBezTo>
                  <a:cubicBezTo>
                    <a:pt x="1" y="734"/>
                    <a:pt x="34" y="1134"/>
                    <a:pt x="101" y="1134"/>
                  </a:cubicBezTo>
                  <a:cubicBezTo>
                    <a:pt x="168" y="1134"/>
                    <a:pt x="268" y="834"/>
                    <a:pt x="501" y="534"/>
                  </a:cubicBezTo>
                  <a:cubicBezTo>
                    <a:pt x="768" y="234"/>
                    <a:pt x="1068" y="100"/>
                    <a:pt x="1068" y="34"/>
                  </a:cubicBezTo>
                  <a:cubicBezTo>
                    <a:pt x="1068" y="14"/>
                    <a:pt x="1032" y="1"/>
                    <a:pt x="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4"/>
            <p:cNvSpPr/>
            <p:nvPr/>
          </p:nvSpPr>
          <p:spPr>
            <a:xfrm>
              <a:off x="6641365" y="3955151"/>
              <a:ext cx="12367" cy="19260"/>
            </a:xfrm>
            <a:custGeom>
              <a:avLst/>
              <a:gdLst/>
              <a:ahLst/>
              <a:cxnLst/>
              <a:rect l="l" t="t" r="r" b="b"/>
              <a:pathLst>
                <a:path w="802" h="1249" extrusionOk="0">
                  <a:moveTo>
                    <a:pt x="737" y="0"/>
                  </a:moveTo>
                  <a:cubicBezTo>
                    <a:pt x="642" y="0"/>
                    <a:pt x="372" y="172"/>
                    <a:pt x="201" y="515"/>
                  </a:cubicBezTo>
                  <a:cubicBezTo>
                    <a:pt x="1" y="915"/>
                    <a:pt x="67" y="1249"/>
                    <a:pt x="134" y="1249"/>
                  </a:cubicBezTo>
                  <a:cubicBezTo>
                    <a:pt x="234" y="1249"/>
                    <a:pt x="268" y="949"/>
                    <a:pt x="401" y="615"/>
                  </a:cubicBezTo>
                  <a:cubicBezTo>
                    <a:pt x="568" y="282"/>
                    <a:pt x="801" y="81"/>
                    <a:pt x="768" y="15"/>
                  </a:cubicBezTo>
                  <a:cubicBezTo>
                    <a:pt x="763" y="5"/>
                    <a:pt x="752"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6580672" y="3902384"/>
              <a:ext cx="25227" cy="5505"/>
            </a:xfrm>
            <a:custGeom>
              <a:avLst/>
              <a:gdLst/>
              <a:ahLst/>
              <a:cxnLst/>
              <a:rect l="l" t="t" r="r" b="b"/>
              <a:pathLst>
                <a:path w="1636" h="357" extrusionOk="0">
                  <a:moveTo>
                    <a:pt x="835" y="1"/>
                  </a:moveTo>
                  <a:cubicBezTo>
                    <a:pt x="334" y="34"/>
                    <a:pt x="1" y="268"/>
                    <a:pt x="67" y="335"/>
                  </a:cubicBezTo>
                  <a:cubicBezTo>
                    <a:pt x="75" y="351"/>
                    <a:pt x="99" y="357"/>
                    <a:pt x="136" y="357"/>
                  </a:cubicBezTo>
                  <a:cubicBezTo>
                    <a:pt x="253" y="357"/>
                    <a:pt x="505" y="293"/>
                    <a:pt x="835" y="268"/>
                  </a:cubicBezTo>
                  <a:cubicBezTo>
                    <a:pt x="880" y="264"/>
                    <a:pt x="925" y="262"/>
                    <a:pt x="969" y="262"/>
                  </a:cubicBezTo>
                  <a:cubicBezTo>
                    <a:pt x="1229" y="262"/>
                    <a:pt x="1445" y="320"/>
                    <a:pt x="1545" y="320"/>
                  </a:cubicBezTo>
                  <a:cubicBezTo>
                    <a:pt x="1575" y="320"/>
                    <a:pt x="1595" y="315"/>
                    <a:pt x="1602" y="301"/>
                  </a:cubicBezTo>
                  <a:cubicBezTo>
                    <a:pt x="1635" y="234"/>
                    <a:pt x="1302" y="1"/>
                    <a:pt x="8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4"/>
            <p:cNvSpPr/>
            <p:nvPr/>
          </p:nvSpPr>
          <p:spPr>
            <a:xfrm>
              <a:off x="6494259" y="3837573"/>
              <a:ext cx="115234" cy="23685"/>
            </a:xfrm>
            <a:custGeom>
              <a:avLst/>
              <a:gdLst/>
              <a:ahLst/>
              <a:cxnLst/>
              <a:rect l="l" t="t" r="r" b="b"/>
              <a:pathLst>
                <a:path w="7473" h="1536" extrusionOk="0">
                  <a:moveTo>
                    <a:pt x="34" y="1"/>
                  </a:moveTo>
                  <a:lnTo>
                    <a:pt x="1" y="1235"/>
                  </a:lnTo>
                  <a:lnTo>
                    <a:pt x="7373" y="1535"/>
                  </a:lnTo>
                  <a:lnTo>
                    <a:pt x="7473" y="168"/>
                  </a:lnTo>
                  <a:lnTo>
                    <a:pt x="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4"/>
            <p:cNvSpPr/>
            <p:nvPr/>
          </p:nvSpPr>
          <p:spPr>
            <a:xfrm>
              <a:off x="6571420" y="3863294"/>
              <a:ext cx="35497" cy="20601"/>
            </a:xfrm>
            <a:custGeom>
              <a:avLst/>
              <a:gdLst/>
              <a:ahLst/>
              <a:cxnLst/>
              <a:rect l="l" t="t" r="r" b="b"/>
              <a:pathLst>
                <a:path w="2302" h="1336" extrusionOk="0">
                  <a:moveTo>
                    <a:pt x="391" y="263"/>
                  </a:moveTo>
                  <a:cubicBezTo>
                    <a:pt x="452" y="263"/>
                    <a:pt x="538" y="282"/>
                    <a:pt x="634" y="301"/>
                  </a:cubicBezTo>
                  <a:cubicBezTo>
                    <a:pt x="801" y="334"/>
                    <a:pt x="934" y="368"/>
                    <a:pt x="1068" y="434"/>
                  </a:cubicBezTo>
                  <a:cubicBezTo>
                    <a:pt x="1301" y="535"/>
                    <a:pt x="1501" y="668"/>
                    <a:pt x="1701" y="835"/>
                  </a:cubicBezTo>
                  <a:cubicBezTo>
                    <a:pt x="1898" y="996"/>
                    <a:pt x="2038" y="1128"/>
                    <a:pt x="2130" y="1216"/>
                  </a:cubicBezTo>
                  <a:lnTo>
                    <a:pt x="2130" y="1216"/>
                  </a:lnTo>
                  <a:cubicBezTo>
                    <a:pt x="1943" y="1158"/>
                    <a:pt x="1746" y="1094"/>
                    <a:pt x="1568" y="1068"/>
                  </a:cubicBezTo>
                  <a:cubicBezTo>
                    <a:pt x="1334" y="968"/>
                    <a:pt x="1068" y="868"/>
                    <a:pt x="867" y="768"/>
                  </a:cubicBezTo>
                  <a:cubicBezTo>
                    <a:pt x="734" y="701"/>
                    <a:pt x="601" y="601"/>
                    <a:pt x="467" y="535"/>
                  </a:cubicBezTo>
                  <a:cubicBezTo>
                    <a:pt x="400" y="468"/>
                    <a:pt x="367" y="434"/>
                    <a:pt x="300" y="368"/>
                  </a:cubicBezTo>
                  <a:cubicBezTo>
                    <a:pt x="300" y="334"/>
                    <a:pt x="267" y="368"/>
                    <a:pt x="300" y="301"/>
                  </a:cubicBezTo>
                  <a:cubicBezTo>
                    <a:pt x="314" y="273"/>
                    <a:pt x="346" y="263"/>
                    <a:pt x="391" y="263"/>
                  </a:cubicBezTo>
                  <a:close/>
                  <a:moveTo>
                    <a:pt x="434" y="1"/>
                  </a:moveTo>
                  <a:cubicBezTo>
                    <a:pt x="300" y="1"/>
                    <a:pt x="167" y="68"/>
                    <a:pt x="100" y="168"/>
                  </a:cubicBezTo>
                  <a:cubicBezTo>
                    <a:pt x="0" y="268"/>
                    <a:pt x="34" y="434"/>
                    <a:pt x="134" y="568"/>
                  </a:cubicBezTo>
                  <a:cubicBezTo>
                    <a:pt x="167" y="635"/>
                    <a:pt x="267" y="701"/>
                    <a:pt x="334" y="735"/>
                  </a:cubicBezTo>
                  <a:cubicBezTo>
                    <a:pt x="467" y="835"/>
                    <a:pt x="601" y="901"/>
                    <a:pt x="767" y="968"/>
                  </a:cubicBezTo>
                  <a:cubicBezTo>
                    <a:pt x="1001" y="1102"/>
                    <a:pt x="1268" y="1202"/>
                    <a:pt x="1535" y="1235"/>
                  </a:cubicBezTo>
                  <a:cubicBezTo>
                    <a:pt x="1663" y="1290"/>
                    <a:pt x="1802" y="1315"/>
                    <a:pt x="1945" y="1315"/>
                  </a:cubicBezTo>
                  <a:cubicBezTo>
                    <a:pt x="2031" y="1315"/>
                    <a:pt x="2119" y="1306"/>
                    <a:pt x="2207" y="1289"/>
                  </a:cubicBezTo>
                  <a:lnTo>
                    <a:pt x="2207" y="1289"/>
                  </a:lnTo>
                  <a:cubicBezTo>
                    <a:pt x="2239" y="1319"/>
                    <a:pt x="2259" y="1335"/>
                    <a:pt x="2268" y="1335"/>
                  </a:cubicBezTo>
                  <a:cubicBezTo>
                    <a:pt x="2276" y="1327"/>
                    <a:pt x="2275" y="1307"/>
                    <a:pt x="2265" y="1277"/>
                  </a:cubicBezTo>
                  <a:lnTo>
                    <a:pt x="2265" y="1277"/>
                  </a:lnTo>
                  <a:cubicBezTo>
                    <a:pt x="2277" y="1274"/>
                    <a:pt x="2289" y="1271"/>
                    <a:pt x="2302" y="1268"/>
                  </a:cubicBezTo>
                  <a:cubicBezTo>
                    <a:pt x="2287" y="1264"/>
                    <a:pt x="2272" y="1260"/>
                    <a:pt x="2256" y="1255"/>
                  </a:cubicBezTo>
                  <a:lnTo>
                    <a:pt x="2256" y="1255"/>
                  </a:lnTo>
                  <a:cubicBezTo>
                    <a:pt x="2211" y="1146"/>
                    <a:pt x="2074" y="941"/>
                    <a:pt x="1835" y="701"/>
                  </a:cubicBezTo>
                  <a:cubicBezTo>
                    <a:pt x="1635" y="501"/>
                    <a:pt x="1401" y="368"/>
                    <a:pt x="1168" y="234"/>
                  </a:cubicBezTo>
                  <a:cubicBezTo>
                    <a:pt x="1001" y="168"/>
                    <a:pt x="867" y="101"/>
                    <a:pt x="701" y="68"/>
                  </a:cubicBezTo>
                  <a:cubicBezTo>
                    <a:pt x="601" y="34"/>
                    <a:pt x="501" y="1"/>
                    <a:pt x="4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4"/>
            <p:cNvSpPr/>
            <p:nvPr/>
          </p:nvSpPr>
          <p:spPr>
            <a:xfrm>
              <a:off x="6602276" y="3848383"/>
              <a:ext cx="19568" cy="36021"/>
            </a:xfrm>
            <a:custGeom>
              <a:avLst/>
              <a:gdLst/>
              <a:ahLst/>
              <a:cxnLst/>
              <a:rect l="l" t="t" r="r" b="b"/>
              <a:pathLst>
                <a:path w="1269" h="2336" extrusionOk="0">
                  <a:moveTo>
                    <a:pt x="835" y="0"/>
                  </a:moveTo>
                  <a:cubicBezTo>
                    <a:pt x="601" y="34"/>
                    <a:pt x="434" y="167"/>
                    <a:pt x="334" y="367"/>
                  </a:cubicBezTo>
                  <a:cubicBezTo>
                    <a:pt x="101" y="734"/>
                    <a:pt x="1" y="1168"/>
                    <a:pt x="1" y="1602"/>
                  </a:cubicBezTo>
                  <a:cubicBezTo>
                    <a:pt x="1" y="1868"/>
                    <a:pt x="67" y="2135"/>
                    <a:pt x="201" y="2335"/>
                  </a:cubicBezTo>
                  <a:cubicBezTo>
                    <a:pt x="234" y="2335"/>
                    <a:pt x="167" y="2069"/>
                    <a:pt x="201" y="1635"/>
                  </a:cubicBezTo>
                  <a:cubicBezTo>
                    <a:pt x="201" y="1368"/>
                    <a:pt x="267" y="1135"/>
                    <a:pt x="368" y="901"/>
                  </a:cubicBezTo>
                  <a:cubicBezTo>
                    <a:pt x="401" y="734"/>
                    <a:pt x="468" y="601"/>
                    <a:pt x="568" y="467"/>
                  </a:cubicBezTo>
                  <a:cubicBezTo>
                    <a:pt x="634" y="334"/>
                    <a:pt x="768" y="234"/>
                    <a:pt x="835" y="234"/>
                  </a:cubicBezTo>
                  <a:cubicBezTo>
                    <a:pt x="901" y="234"/>
                    <a:pt x="968" y="334"/>
                    <a:pt x="968" y="501"/>
                  </a:cubicBezTo>
                  <a:cubicBezTo>
                    <a:pt x="968" y="634"/>
                    <a:pt x="968" y="801"/>
                    <a:pt x="968" y="934"/>
                  </a:cubicBezTo>
                  <a:cubicBezTo>
                    <a:pt x="935" y="1201"/>
                    <a:pt x="835" y="1435"/>
                    <a:pt x="701" y="1635"/>
                  </a:cubicBezTo>
                  <a:cubicBezTo>
                    <a:pt x="468" y="2002"/>
                    <a:pt x="234" y="2135"/>
                    <a:pt x="234" y="2169"/>
                  </a:cubicBezTo>
                  <a:cubicBezTo>
                    <a:pt x="234" y="2181"/>
                    <a:pt x="245" y="2188"/>
                    <a:pt x="264" y="2188"/>
                  </a:cubicBezTo>
                  <a:cubicBezTo>
                    <a:pt x="348" y="2188"/>
                    <a:pt x="591" y="2066"/>
                    <a:pt x="835" y="1768"/>
                  </a:cubicBezTo>
                  <a:cubicBezTo>
                    <a:pt x="1135" y="1401"/>
                    <a:pt x="1268" y="934"/>
                    <a:pt x="1201" y="501"/>
                  </a:cubicBezTo>
                  <a:cubicBezTo>
                    <a:pt x="1201" y="401"/>
                    <a:pt x="1168" y="301"/>
                    <a:pt x="1135" y="201"/>
                  </a:cubicBezTo>
                  <a:cubicBezTo>
                    <a:pt x="1101" y="101"/>
                    <a:pt x="968" y="0"/>
                    <a:pt x="83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4"/>
            <p:cNvSpPr/>
            <p:nvPr/>
          </p:nvSpPr>
          <p:spPr>
            <a:xfrm>
              <a:off x="6007665" y="1940081"/>
              <a:ext cx="287043" cy="467627"/>
            </a:xfrm>
            <a:custGeom>
              <a:avLst/>
              <a:gdLst/>
              <a:ahLst/>
              <a:cxnLst/>
              <a:rect l="l" t="t" r="r" b="b"/>
              <a:pathLst>
                <a:path w="18615" h="30326" extrusionOk="0">
                  <a:moveTo>
                    <a:pt x="12710" y="0"/>
                  </a:moveTo>
                  <a:lnTo>
                    <a:pt x="6572" y="1435"/>
                  </a:lnTo>
                  <a:cubicBezTo>
                    <a:pt x="6572" y="1435"/>
                    <a:pt x="4938" y="10341"/>
                    <a:pt x="3637" y="15711"/>
                  </a:cubicBezTo>
                  <a:cubicBezTo>
                    <a:pt x="2636" y="19881"/>
                    <a:pt x="1" y="27687"/>
                    <a:pt x="4771" y="29955"/>
                  </a:cubicBezTo>
                  <a:cubicBezTo>
                    <a:pt x="5299" y="30212"/>
                    <a:pt x="5848" y="30326"/>
                    <a:pt x="6406" y="30326"/>
                  </a:cubicBezTo>
                  <a:cubicBezTo>
                    <a:pt x="10856" y="30326"/>
                    <a:pt x="15912" y="23083"/>
                    <a:pt x="15912" y="23083"/>
                  </a:cubicBezTo>
                  <a:lnTo>
                    <a:pt x="18614" y="2168"/>
                  </a:lnTo>
                  <a:lnTo>
                    <a:pt x="18614" y="2168"/>
                  </a:lnTo>
                  <a:cubicBezTo>
                    <a:pt x="16713" y="2502"/>
                    <a:pt x="14578" y="4704"/>
                    <a:pt x="12310" y="7939"/>
                  </a:cubicBezTo>
                  <a:lnTo>
                    <a:pt x="127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4"/>
            <p:cNvSpPr/>
            <p:nvPr/>
          </p:nvSpPr>
          <p:spPr>
            <a:xfrm>
              <a:off x="7044629" y="2017381"/>
              <a:ext cx="138903" cy="165487"/>
            </a:xfrm>
            <a:custGeom>
              <a:avLst/>
              <a:gdLst/>
              <a:ahLst/>
              <a:cxnLst/>
              <a:rect l="l" t="t" r="r" b="b"/>
              <a:pathLst>
                <a:path w="9008" h="10732" extrusionOk="0">
                  <a:moveTo>
                    <a:pt x="2452" y="1"/>
                  </a:moveTo>
                  <a:cubicBezTo>
                    <a:pt x="2170" y="1"/>
                    <a:pt x="1900" y="300"/>
                    <a:pt x="2002" y="658"/>
                  </a:cubicBezTo>
                  <a:cubicBezTo>
                    <a:pt x="2102" y="1192"/>
                    <a:pt x="2102" y="1692"/>
                    <a:pt x="2036" y="2226"/>
                  </a:cubicBezTo>
                  <a:cubicBezTo>
                    <a:pt x="2002" y="2659"/>
                    <a:pt x="1902" y="3060"/>
                    <a:pt x="1735" y="3460"/>
                  </a:cubicBezTo>
                  <a:cubicBezTo>
                    <a:pt x="1602" y="3794"/>
                    <a:pt x="1468" y="4094"/>
                    <a:pt x="1335" y="4327"/>
                  </a:cubicBezTo>
                  <a:lnTo>
                    <a:pt x="1" y="7129"/>
                  </a:lnTo>
                  <a:lnTo>
                    <a:pt x="2302" y="10732"/>
                  </a:lnTo>
                  <a:lnTo>
                    <a:pt x="4804" y="9564"/>
                  </a:lnTo>
                  <a:cubicBezTo>
                    <a:pt x="5738" y="9031"/>
                    <a:pt x="6672" y="8464"/>
                    <a:pt x="7539" y="7863"/>
                  </a:cubicBezTo>
                  <a:cubicBezTo>
                    <a:pt x="7973" y="7496"/>
                    <a:pt x="7840" y="6462"/>
                    <a:pt x="7673" y="5695"/>
                  </a:cubicBezTo>
                  <a:cubicBezTo>
                    <a:pt x="7506" y="4928"/>
                    <a:pt x="6839" y="4327"/>
                    <a:pt x="6038" y="4261"/>
                  </a:cubicBezTo>
                  <a:cubicBezTo>
                    <a:pt x="5738" y="3894"/>
                    <a:pt x="7640" y="2059"/>
                    <a:pt x="8307" y="1492"/>
                  </a:cubicBezTo>
                  <a:cubicBezTo>
                    <a:pt x="8974" y="925"/>
                    <a:pt x="9007" y="358"/>
                    <a:pt x="8507" y="291"/>
                  </a:cubicBezTo>
                  <a:cubicBezTo>
                    <a:pt x="8500" y="290"/>
                    <a:pt x="8493" y="289"/>
                    <a:pt x="8486" y="289"/>
                  </a:cubicBezTo>
                  <a:cubicBezTo>
                    <a:pt x="8092" y="289"/>
                    <a:pt x="6026" y="1936"/>
                    <a:pt x="5371" y="2493"/>
                  </a:cubicBezTo>
                  <a:cubicBezTo>
                    <a:pt x="4909" y="2909"/>
                    <a:pt x="3917" y="3806"/>
                    <a:pt x="3430" y="3806"/>
                  </a:cubicBezTo>
                  <a:cubicBezTo>
                    <a:pt x="3215" y="3806"/>
                    <a:pt x="3098" y="3630"/>
                    <a:pt x="3170" y="3160"/>
                  </a:cubicBezTo>
                  <a:cubicBezTo>
                    <a:pt x="3403" y="1625"/>
                    <a:pt x="3036" y="358"/>
                    <a:pt x="2703" y="91"/>
                  </a:cubicBezTo>
                  <a:cubicBezTo>
                    <a:pt x="2625" y="29"/>
                    <a:pt x="2538" y="1"/>
                    <a:pt x="2452"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4"/>
            <p:cNvSpPr/>
            <p:nvPr/>
          </p:nvSpPr>
          <p:spPr>
            <a:xfrm>
              <a:off x="6369788" y="1604187"/>
              <a:ext cx="220167" cy="383233"/>
            </a:xfrm>
            <a:custGeom>
              <a:avLst/>
              <a:gdLst/>
              <a:ahLst/>
              <a:cxnLst/>
              <a:rect l="l" t="t" r="r" b="b"/>
              <a:pathLst>
                <a:path w="14278" h="24853" extrusionOk="0">
                  <a:moveTo>
                    <a:pt x="14144" y="1"/>
                  </a:moveTo>
                  <a:lnTo>
                    <a:pt x="67" y="2636"/>
                  </a:lnTo>
                  <a:lnTo>
                    <a:pt x="0" y="24385"/>
                  </a:lnTo>
                  <a:lnTo>
                    <a:pt x="9307" y="24852"/>
                  </a:lnTo>
                  <a:lnTo>
                    <a:pt x="9574" y="19548"/>
                  </a:lnTo>
                  <a:cubicBezTo>
                    <a:pt x="9574" y="19548"/>
                    <a:pt x="9877" y="19610"/>
                    <a:pt x="10324" y="19610"/>
                  </a:cubicBezTo>
                  <a:cubicBezTo>
                    <a:pt x="11352" y="19610"/>
                    <a:pt x="13139" y="19285"/>
                    <a:pt x="13743" y="17147"/>
                  </a:cubicBezTo>
                  <a:cubicBezTo>
                    <a:pt x="14277" y="15178"/>
                    <a:pt x="14144" y="1"/>
                    <a:pt x="14144"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4"/>
            <p:cNvSpPr/>
            <p:nvPr/>
          </p:nvSpPr>
          <p:spPr>
            <a:xfrm>
              <a:off x="6304978" y="1551466"/>
              <a:ext cx="337868" cy="354675"/>
            </a:xfrm>
            <a:custGeom>
              <a:avLst/>
              <a:gdLst/>
              <a:ahLst/>
              <a:cxnLst/>
              <a:rect l="l" t="t" r="r" b="b"/>
              <a:pathLst>
                <a:path w="21911" h="23001" extrusionOk="0">
                  <a:moveTo>
                    <a:pt x="15565" y="1"/>
                  </a:moveTo>
                  <a:cubicBezTo>
                    <a:pt x="14187" y="1"/>
                    <a:pt x="12816" y="483"/>
                    <a:pt x="11842" y="1619"/>
                  </a:cubicBezTo>
                  <a:cubicBezTo>
                    <a:pt x="9874" y="3887"/>
                    <a:pt x="1668" y="1218"/>
                    <a:pt x="834" y="10358"/>
                  </a:cubicBezTo>
                  <a:cubicBezTo>
                    <a:pt x="0" y="19531"/>
                    <a:pt x="4170" y="23001"/>
                    <a:pt x="4170" y="23001"/>
                  </a:cubicBezTo>
                  <a:lnTo>
                    <a:pt x="6205" y="23001"/>
                  </a:lnTo>
                  <a:cubicBezTo>
                    <a:pt x="8039" y="22967"/>
                    <a:pt x="9007" y="22767"/>
                    <a:pt x="10708" y="20866"/>
                  </a:cubicBezTo>
                  <a:cubicBezTo>
                    <a:pt x="12276" y="19165"/>
                    <a:pt x="12976" y="17663"/>
                    <a:pt x="14077" y="15829"/>
                  </a:cubicBezTo>
                  <a:cubicBezTo>
                    <a:pt x="14077" y="15829"/>
                    <a:pt x="12209" y="15529"/>
                    <a:pt x="12442" y="14028"/>
                  </a:cubicBezTo>
                  <a:cubicBezTo>
                    <a:pt x="12625" y="12770"/>
                    <a:pt x="13277" y="12264"/>
                    <a:pt x="14022" y="12264"/>
                  </a:cubicBezTo>
                  <a:cubicBezTo>
                    <a:pt x="14502" y="12264"/>
                    <a:pt x="15021" y="12474"/>
                    <a:pt x="15478" y="12827"/>
                  </a:cubicBezTo>
                  <a:lnTo>
                    <a:pt x="16846" y="9224"/>
                  </a:lnTo>
                  <a:cubicBezTo>
                    <a:pt x="16846" y="9224"/>
                    <a:pt x="19814" y="6822"/>
                    <a:pt x="20448" y="5521"/>
                  </a:cubicBezTo>
                  <a:cubicBezTo>
                    <a:pt x="21911" y="2527"/>
                    <a:pt x="18720" y="1"/>
                    <a:pt x="15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a:off x="6329141" y="1605220"/>
              <a:ext cx="290127" cy="224484"/>
            </a:xfrm>
            <a:custGeom>
              <a:avLst/>
              <a:gdLst/>
              <a:ahLst/>
              <a:cxnLst/>
              <a:rect l="l" t="t" r="r" b="b"/>
              <a:pathLst>
                <a:path w="18815" h="14558" extrusionOk="0">
                  <a:moveTo>
                    <a:pt x="18781" y="1"/>
                  </a:moveTo>
                  <a:lnTo>
                    <a:pt x="18781" y="268"/>
                  </a:lnTo>
                  <a:cubicBezTo>
                    <a:pt x="18781" y="501"/>
                    <a:pt x="18748" y="768"/>
                    <a:pt x="18681" y="1001"/>
                  </a:cubicBezTo>
                  <a:cubicBezTo>
                    <a:pt x="18447" y="1902"/>
                    <a:pt x="17880" y="2669"/>
                    <a:pt x="17147" y="3203"/>
                  </a:cubicBezTo>
                  <a:cubicBezTo>
                    <a:pt x="16246" y="3903"/>
                    <a:pt x="14912" y="4337"/>
                    <a:pt x="13411" y="4604"/>
                  </a:cubicBezTo>
                  <a:cubicBezTo>
                    <a:pt x="12643" y="4771"/>
                    <a:pt x="11843" y="4904"/>
                    <a:pt x="11042" y="5104"/>
                  </a:cubicBezTo>
                  <a:cubicBezTo>
                    <a:pt x="10208" y="5304"/>
                    <a:pt x="9408" y="5638"/>
                    <a:pt x="8674" y="6105"/>
                  </a:cubicBezTo>
                  <a:cubicBezTo>
                    <a:pt x="7973" y="6605"/>
                    <a:pt x="7340" y="7239"/>
                    <a:pt x="6839" y="7940"/>
                  </a:cubicBezTo>
                  <a:cubicBezTo>
                    <a:pt x="6339" y="8607"/>
                    <a:pt x="5939" y="9307"/>
                    <a:pt x="5538" y="9941"/>
                  </a:cubicBezTo>
                  <a:cubicBezTo>
                    <a:pt x="4904" y="11142"/>
                    <a:pt x="4071" y="12243"/>
                    <a:pt x="3103" y="13210"/>
                  </a:cubicBezTo>
                  <a:cubicBezTo>
                    <a:pt x="2436" y="13811"/>
                    <a:pt x="1602" y="14244"/>
                    <a:pt x="735" y="14444"/>
                  </a:cubicBezTo>
                  <a:cubicBezTo>
                    <a:pt x="468" y="14511"/>
                    <a:pt x="234" y="14511"/>
                    <a:pt x="1" y="14544"/>
                  </a:cubicBezTo>
                  <a:cubicBezTo>
                    <a:pt x="64" y="14553"/>
                    <a:pt x="128" y="14557"/>
                    <a:pt x="195" y="14557"/>
                  </a:cubicBezTo>
                  <a:cubicBezTo>
                    <a:pt x="375" y="14557"/>
                    <a:pt x="564" y="14527"/>
                    <a:pt x="735" y="14478"/>
                  </a:cubicBezTo>
                  <a:cubicBezTo>
                    <a:pt x="1635" y="14278"/>
                    <a:pt x="2469" y="13877"/>
                    <a:pt x="3170" y="13243"/>
                  </a:cubicBezTo>
                  <a:cubicBezTo>
                    <a:pt x="4137" y="12276"/>
                    <a:pt x="4971" y="11209"/>
                    <a:pt x="5605" y="10008"/>
                  </a:cubicBezTo>
                  <a:cubicBezTo>
                    <a:pt x="6005" y="9341"/>
                    <a:pt x="6406" y="8640"/>
                    <a:pt x="6906" y="7973"/>
                  </a:cubicBezTo>
                  <a:cubicBezTo>
                    <a:pt x="7406" y="7273"/>
                    <a:pt x="8007" y="6672"/>
                    <a:pt x="8707" y="6172"/>
                  </a:cubicBezTo>
                  <a:cubicBezTo>
                    <a:pt x="9441" y="5705"/>
                    <a:pt x="10242" y="5371"/>
                    <a:pt x="11076" y="5171"/>
                  </a:cubicBezTo>
                  <a:cubicBezTo>
                    <a:pt x="11876" y="4971"/>
                    <a:pt x="12677" y="4837"/>
                    <a:pt x="13411" y="4704"/>
                  </a:cubicBezTo>
                  <a:cubicBezTo>
                    <a:pt x="14912" y="4404"/>
                    <a:pt x="16279" y="3970"/>
                    <a:pt x="17213" y="3270"/>
                  </a:cubicBezTo>
                  <a:cubicBezTo>
                    <a:pt x="17947" y="2703"/>
                    <a:pt x="18481" y="1902"/>
                    <a:pt x="18714" y="1001"/>
                  </a:cubicBezTo>
                  <a:cubicBezTo>
                    <a:pt x="18781" y="768"/>
                    <a:pt x="18814" y="501"/>
                    <a:pt x="18814" y="268"/>
                  </a:cubicBezTo>
                  <a:cubicBezTo>
                    <a:pt x="18781" y="101"/>
                    <a:pt x="18781" y="1"/>
                    <a:pt x="18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a:off x="6317314" y="1586192"/>
              <a:ext cx="299888" cy="169759"/>
            </a:xfrm>
            <a:custGeom>
              <a:avLst/>
              <a:gdLst/>
              <a:ahLst/>
              <a:cxnLst/>
              <a:rect l="l" t="t" r="r" b="b"/>
              <a:pathLst>
                <a:path w="19448" h="11009" extrusionOk="0">
                  <a:moveTo>
                    <a:pt x="12859" y="1331"/>
                  </a:moveTo>
                  <a:cubicBezTo>
                    <a:pt x="13269" y="1331"/>
                    <a:pt x="13668" y="1479"/>
                    <a:pt x="13977" y="1768"/>
                  </a:cubicBezTo>
                  <a:cubicBezTo>
                    <a:pt x="14478" y="2302"/>
                    <a:pt x="14678" y="3036"/>
                    <a:pt x="14478" y="3736"/>
                  </a:cubicBezTo>
                  <a:cubicBezTo>
                    <a:pt x="14303" y="4262"/>
                    <a:pt x="13958" y="4712"/>
                    <a:pt x="13502" y="5017"/>
                  </a:cubicBezTo>
                  <a:lnTo>
                    <a:pt x="13502" y="5017"/>
                  </a:lnTo>
                  <a:cubicBezTo>
                    <a:pt x="13051" y="4965"/>
                    <a:pt x="12609" y="4810"/>
                    <a:pt x="12209" y="4570"/>
                  </a:cubicBezTo>
                  <a:cubicBezTo>
                    <a:pt x="11709" y="4237"/>
                    <a:pt x="11342" y="3670"/>
                    <a:pt x="11275" y="3069"/>
                  </a:cubicBezTo>
                  <a:cubicBezTo>
                    <a:pt x="11209" y="2769"/>
                    <a:pt x="11275" y="2436"/>
                    <a:pt x="11409" y="2135"/>
                  </a:cubicBezTo>
                  <a:cubicBezTo>
                    <a:pt x="11576" y="1868"/>
                    <a:pt x="11809" y="1635"/>
                    <a:pt x="12109" y="1502"/>
                  </a:cubicBezTo>
                  <a:cubicBezTo>
                    <a:pt x="12351" y="1387"/>
                    <a:pt x="12607" y="1331"/>
                    <a:pt x="12859" y="1331"/>
                  </a:cubicBezTo>
                  <a:close/>
                  <a:moveTo>
                    <a:pt x="49" y="8295"/>
                  </a:moveTo>
                  <a:lnTo>
                    <a:pt x="1" y="8306"/>
                  </a:lnTo>
                  <a:cubicBezTo>
                    <a:pt x="1" y="8306"/>
                    <a:pt x="17" y="8303"/>
                    <a:pt x="49" y="8295"/>
                  </a:cubicBezTo>
                  <a:close/>
                  <a:moveTo>
                    <a:pt x="2151" y="7907"/>
                  </a:moveTo>
                  <a:cubicBezTo>
                    <a:pt x="2697" y="7907"/>
                    <a:pt x="3224" y="8051"/>
                    <a:pt x="3670" y="8340"/>
                  </a:cubicBezTo>
                  <a:cubicBezTo>
                    <a:pt x="4037" y="8607"/>
                    <a:pt x="4270" y="8974"/>
                    <a:pt x="4371" y="9374"/>
                  </a:cubicBezTo>
                  <a:cubicBezTo>
                    <a:pt x="4471" y="9841"/>
                    <a:pt x="4304" y="10341"/>
                    <a:pt x="3970" y="10708"/>
                  </a:cubicBezTo>
                  <a:cubicBezTo>
                    <a:pt x="3770" y="10875"/>
                    <a:pt x="3537" y="10942"/>
                    <a:pt x="3270" y="10975"/>
                  </a:cubicBezTo>
                  <a:cubicBezTo>
                    <a:pt x="3003" y="10975"/>
                    <a:pt x="2736" y="10908"/>
                    <a:pt x="2503" y="10775"/>
                  </a:cubicBezTo>
                  <a:cubicBezTo>
                    <a:pt x="2036" y="10475"/>
                    <a:pt x="1669" y="10008"/>
                    <a:pt x="1468" y="9441"/>
                  </a:cubicBezTo>
                  <a:cubicBezTo>
                    <a:pt x="1311" y="8951"/>
                    <a:pt x="1275" y="8455"/>
                    <a:pt x="1342" y="7983"/>
                  </a:cubicBezTo>
                  <a:lnTo>
                    <a:pt x="1342" y="7983"/>
                  </a:lnTo>
                  <a:cubicBezTo>
                    <a:pt x="1460" y="7964"/>
                    <a:pt x="1580" y="7949"/>
                    <a:pt x="1702" y="7939"/>
                  </a:cubicBezTo>
                  <a:cubicBezTo>
                    <a:pt x="1852" y="7918"/>
                    <a:pt x="2002" y="7907"/>
                    <a:pt x="2151" y="7907"/>
                  </a:cubicBezTo>
                  <a:close/>
                  <a:moveTo>
                    <a:pt x="19448" y="0"/>
                  </a:moveTo>
                  <a:cubicBezTo>
                    <a:pt x="19448" y="1"/>
                    <a:pt x="19415" y="167"/>
                    <a:pt x="19348" y="467"/>
                  </a:cubicBezTo>
                  <a:cubicBezTo>
                    <a:pt x="19248" y="901"/>
                    <a:pt x="19114" y="1301"/>
                    <a:pt x="18914" y="1702"/>
                  </a:cubicBezTo>
                  <a:cubicBezTo>
                    <a:pt x="18614" y="2335"/>
                    <a:pt x="18214" y="2903"/>
                    <a:pt x="17713" y="3370"/>
                  </a:cubicBezTo>
                  <a:cubicBezTo>
                    <a:pt x="17080" y="4037"/>
                    <a:pt x="16279" y="4504"/>
                    <a:pt x="15412" y="4771"/>
                  </a:cubicBezTo>
                  <a:cubicBezTo>
                    <a:pt x="14911" y="4937"/>
                    <a:pt x="14378" y="5037"/>
                    <a:pt x="13844" y="5037"/>
                  </a:cubicBezTo>
                  <a:cubicBezTo>
                    <a:pt x="13771" y="5037"/>
                    <a:pt x="13698" y="5035"/>
                    <a:pt x="13626" y="5029"/>
                  </a:cubicBezTo>
                  <a:lnTo>
                    <a:pt x="13626" y="5029"/>
                  </a:lnTo>
                  <a:cubicBezTo>
                    <a:pt x="14062" y="4714"/>
                    <a:pt x="14388" y="4259"/>
                    <a:pt x="14578" y="3736"/>
                  </a:cubicBezTo>
                  <a:cubicBezTo>
                    <a:pt x="14778" y="3036"/>
                    <a:pt x="14578" y="2269"/>
                    <a:pt x="14044" y="1735"/>
                  </a:cubicBezTo>
                  <a:cubicBezTo>
                    <a:pt x="13709" y="1421"/>
                    <a:pt x="13282" y="1251"/>
                    <a:pt x="12845" y="1251"/>
                  </a:cubicBezTo>
                  <a:cubicBezTo>
                    <a:pt x="12586" y="1251"/>
                    <a:pt x="12324" y="1311"/>
                    <a:pt x="12076" y="1435"/>
                  </a:cubicBezTo>
                  <a:cubicBezTo>
                    <a:pt x="11776" y="1568"/>
                    <a:pt x="11509" y="1802"/>
                    <a:pt x="11342" y="2102"/>
                  </a:cubicBezTo>
                  <a:cubicBezTo>
                    <a:pt x="11209" y="2402"/>
                    <a:pt x="11142" y="2736"/>
                    <a:pt x="11209" y="3069"/>
                  </a:cubicBezTo>
                  <a:cubicBezTo>
                    <a:pt x="11275" y="3703"/>
                    <a:pt x="11642" y="4270"/>
                    <a:pt x="12176" y="4637"/>
                  </a:cubicBezTo>
                  <a:cubicBezTo>
                    <a:pt x="12560" y="4868"/>
                    <a:pt x="12984" y="5019"/>
                    <a:pt x="13432" y="5062"/>
                  </a:cubicBezTo>
                  <a:lnTo>
                    <a:pt x="13432" y="5062"/>
                  </a:lnTo>
                  <a:cubicBezTo>
                    <a:pt x="13299" y="5144"/>
                    <a:pt x="13158" y="5214"/>
                    <a:pt x="13010" y="5271"/>
                  </a:cubicBezTo>
                  <a:cubicBezTo>
                    <a:pt x="12310" y="5604"/>
                    <a:pt x="11576" y="5805"/>
                    <a:pt x="10808" y="5871"/>
                  </a:cubicBezTo>
                  <a:cubicBezTo>
                    <a:pt x="10425" y="5921"/>
                    <a:pt x="10041" y="5946"/>
                    <a:pt x="9658" y="5946"/>
                  </a:cubicBezTo>
                  <a:cubicBezTo>
                    <a:pt x="9274" y="5946"/>
                    <a:pt x="8890" y="5921"/>
                    <a:pt x="8507" y="5871"/>
                  </a:cubicBezTo>
                  <a:cubicBezTo>
                    <a:pt x="7773" y="5771"/>
                    <a:pt x="7072" y="5604"/>
                    <a:pt x="6339" y="5371"/>
                  </a:cubicBezTo>
                  <a:cubicBezTo>
                    <a:pt x="5808" y="5185"/>
                    <a:pt x="5234" y="5084"/>
                    <a:pt x="4653" y="5084"/>
                  </a:cubicBezTo>
                  <a:cubicBezTo>
                    <a:pt x="4503" y="5084"/>
                    <a:pt x="4354" y="5090"/>
                    <a:pt x="4204" y="5104"/>
                  </a:cubicBezTo>
                  <a:cubicBezTo>
                    <a:pt x="3503" y="5171"/>
                    <a:pt x="2869" y="5438"/>
                    <a:pt x="2336" y="5938"/>
                  </a:cubicBezTo>
                  <a:cubicBezTo>
                    <a:pt x="1835" y="6372"/>
                    <a:pt x="1468" y="6939"/>
                    <a:pt x="1335" y="7606"/>
                  </a:cubicBezTo>
                  <a:cubicBezTo>
                    <a:pt x="1305" y="7713"/>
                    <a:pt x="1282" y="7821"/>
                    <a:pt x="1265" y="7929"/>
                  </a:cubicBezTo>
                  <a:lnTo>
                    <a:pt x="1265" y="7929"/>
                  </a:lnTo>
                  <a:cubicBezTo>
                    <a:pt x="980" y="7981"/>
                    <a:pt x="700" y="8062"/>
                    <a:pt x="434" y="8173"/>
                  </a:cubicBezTo>
                  <a:cubicBezTo>
                    <a:pt x="252" y="8241"/>
                    <a:pt x="116" y="8279"/>
                    <a:pt x="49" y="8295"/>
                  </a:cubicBezTo>
                  <a:lnTo>
                    <a:pt x="49" y="8295"/>
                  </a:lnTo>
                  <a:lnTo>
                    <a:pt x="434" y="8206"/>
                  </a:lnTo>
                  <a:cubicBezTo>
                    <a:pt x="716" y="8120"/>
                    <a:pt x="983" y="8047"/>
                    <a:pt x="1255" y="7998"/>
                  </a:cubicBezTo>
                  <a:lnTo>
                    <a:pt x="1255" y="7998"/>
                  </a:lnTo>
                  <a:cubicBezTo>
                    <a:pt x="1190" y="8478"/>
                    <a:pt x="1245" y="8969"/>
                    <a:pt x="1402" y="9441"/>
                  </a:cubicBezTo>
                  <a:cubicBezTo>
                    <a:pt x="1602" y="10008"/>
                    <a:pt x="1969" y="10475"/>
                    <a:pt x="2469" y="10808"/>
                  </a:cubicBezTo>
                  <a:cubicBezTo>
                    <a:pt x="2703" y="10942"/>
                    <a:pt x="3003" y="11008"/>
                    <a:pt x="3270" y="11008"/>
                  </a:cubicBezTo>
                  <a:cubicBezTo>
                    <a:pt x="3537" y="11008"/>
                    <a:pt x="3803" y="10875"/>
                    <a:pt x="4004" y="10708"/>
                  </a:cubicBezTo>
                  <a:cubicBezTo>
                    <a:pt x="4371" y="10341"/>
                    <a:pt x="4537" y="9841"/>
                    <a:pt x="4437" y="9340"/>
                  </a:cubicBezTo>
                  <a:cubicBezTo>
                    <a:pt x="4337" y="8907"/>
                    <a:pt x="4070" y="8540"/>
                    <a:pt x="3703" y="8273"/>
                  </a:cubicBezTo>
                  <a:cubicBezTo>
                    <a:pt x="3232" y="7985"/>
                    <a:pt x="2698" y="7841"/>
                    <a:pt x="2151" y="7841"/>
                  </a:cubicBezTo>
                  <a:cubicBezTo>
                    <a:pt x="2002" y="7841"/>
                    <a:pt x="1852" y="7851"/>
                    <a:pt x="1702" y="7873"/>
                  </a:cubicBezTo>
                  <a:cubicBezTo>
                    <a:pt x="1585" y="7882"/>
                    <a:pt x="1468" y="7896"/>
                    <a:pt x="1352" y="7914"/>
                  </a:cubicBezTo>
                  <a:lnTo>
                    <a:pt x="1352" y="7914"/>
                  </a:lnTo>
                  <a:cubicBezTo>
                    <a:pt x="1581" y="6518"/>
                    <a:pt x="2708" y="5343"/>
                    <a:pt x="4237" y="5171"/>
                  </a:cubicBezTo>
                  <a:cubicBezTo>
                    <a:pt x="4326" y="5167"/>
                    <a:pt x="4416" y="5164"/>
                    <a:pt x="4505" y="5164"/>
                  </a:cubicBezTo>
                  <a:cubicBezTo>
                    <a:pt x="5123" y="5164"/>
                    <a:pt x="5756" y="5263"/>
                    <a:pt x="6339" y="5438"/>
                  </a:cubicBezTo>
                  <a:cubicBezTo>
                    <a:pt x="7039" y="5671"/>
                    <a:pt x="7773" y="5838"/>
                    <a:pt x="8507" y="5971"/>
                  </a:cubicBezTo>
                  <a:cubicBezTo>
                    <a:pt x="8890" y="6021"/>
                    <a:pt x="9282" y="6046"/>
                    <a:pt x="9674" y="6046"/>
                  </a:cubicBezTo>
                  <a:cubicBezTo>
                    <a:pt x="10066" y="6046"/>
                    <a:pt x="10458" y="6021"/>
                    <a:pt x="10842" y="5971"/>
                  </a:cubicBezTo>
                  <a:cubicBezTo>
                    <a:pt x="11609" y="5871"/>
                    <a:pt x="12343" y="5671"/>
                    <a:pt x="13043" y="5338"/>
                  </a:cubicBezTo>
                  <a:cubicBezTo>
                    <a:pt x="13230" y="5270"/>
                    <a:pt x="13404" y="5180"/>
                    <a:pt x="13564" y="5072"/>
                  </a:cubicBezTo>
                  <a:lnTo>
                    <a:pt x="13564" y="5072"/>
                  </a:lnTo>
                  <a:cubicBezTo>
                    <a:pt x="13607" y="5074"/>
                    <a:pt x="13650" y="5075"/>
                    <a:pt x="13692" y="5075"/>
                  </a:cubicBezTo>
                  <a:cubicBezTo>
                    <a:pt x="13743" y="5075"/>
                    <a:pt x="13793" y="5074"/>
                    <a:pt x="13844" y="5071"/>
                  </a:cubicBezTo>
                  <a:cubicBezTo>
                    <a:pt x="13913" y="5075"/>
                    <a:pt x="13982" y="5077"/>
                    <a:pt x="14051" y="5077"/>
                  </a:cubicBezTo>
                  <a:cubicBezTo>
                    <a:pt x="14516" y="5077"/>
                    <a:pt x="14980" y="4982"/>
                    <a:pt x="15445" y="4837"/>
                  </a:cubicBezTo>
                  <a:cubicBezTo>
                    <a:pt x="16312" y="4570"/>
                    <a:pt x="17113" y="4070"/>
                    <a:pt x="17747" y="3403"/>
                  </a:cubicBezTo>
                  <a:cubicBezTo>
                    <a:pt x="18247" y="2936"/>
                    <a:pt x="18647" y="2335"/>
                    <a:pt x="18948" y="1702"/>
                  </a:cubicBezTo>
                  <a:cubicBezTo>
                    <a:pt x="19148" y="1301"/>
                    <a:pt x="19281" y="901"/>
                    <a:pt x="19381" y="467"/>
                  </a:cubicBezTo>
                  <a:lnTo>
                    <a:pt x="194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4"/>
            <p:cNvSpPr/>
            <p:nvPr/>
          </p:nvSpPr>
          <p:spPr>
            <a:xfrm>
              <a:off x="6031335" y="2626764"/>
              <a:ext cx="612112" cy="1283869"/>
            </a:xfrm>
            <a:custGeom>
              <a:avLst/>
              <a:gdLst/>
              <a:ahLst/>
              <a:cxnLst/>
              <a:rect l="l" t="t" r="r" b="b"/>
              <a:pathLst>
                <a:path w="39696" h="83260" extrusionOk="0">
                  <a:moveTo>
                    <a:pt x="12409" y="0"/>
                  </a:moveTo>
                  <a:lnTo>
                    <a:pt x="0" y="81492"/>
                  </a:lnTo>
                  <a:lnTo>
                    <a:pt x="10308" y="82793"/>
                  </a:lnTo>
                  <a:lnTo>
                    <a:pt x="24851" y="14444"/>
                  </a:lnTo>
                  <a:lnTo>
                    <a:pt x="28521" y="83260"/>
                  </a:lnTo>
                  <a:lnTo>
                    <a:pt x="39695" y="83060"/>
                  </a:lnTo>
                  <a:lnTo>
                    <a:pt x="37827" y="167"/>
                  </a:lnTo>
                  <a:lnTo>
                    <a:pt x="124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4"/>
            <p:cNvSpPr/>
            <p:nvPr/>
          </p:nvSpPr>
          <p:spPr>
            <a:xfrm>
              <a:off x="6027727" y="2623665"/>
              <a:ext cx="618805" cy="1290053"/>
            </a:xfrm>
            <a:custGeom>
              <a:avLst/>
              <a:gdLst/>
              <a:ahLst/>
              <a:cxnLst/>
              <a:rect l="l" t="t" r="r" b="b"/>
              <a:pathLst>
                <a:path w="40130" h="83661" extrusionOk="0">
                  <a:moveTo>
                    <a:pt x="12843" y="435"/>
                  </a:moveTo>
                  <a:lnTo>
                    <a:pt x="37894" y="601"/>
                  </a:lnTo>
                  <a:lnTo>
                    <a:pt x="39729" y="83060"/>
                  </a:lnTo>
                  <a:lnTo>
                    <a:pt x="28955" y="83261"/>
                  </a:lnTo>
                  <a:lnTo>
                    <a:pt x="25219" y="13044"/>
                  </a:lnTo>
                  <a:lnTo>
                    <a:pt x="10375" y="82760"/>
                  </a:lnTo>
                  <a:lnTo>
                    <a:pt x="468" y="81526"/>
                  </a:lnTo>
                  <a:lnTo>
                    <a:pt x="12843" y="435"/>
                  </a:lnTo>
                  <a:close/>
                  <a:moveTo>
                    <a:pt x="12476" y="1"/>
                  </a:moveTo>
                  <a:lnTo>
                    <a:pt x="1" y="81893"/>
                  </a:lnTo>
                  <a:lnTo>
                    <a:pt x="10708" y="83227"/>
                  </a:lnTo>
                  <a:lnTo>
                    <a:pt x="24985" y="16213"/>
                  </a:lnTo>
                  <a:lnTo>
                    <a:pt x="28554" y="83461"/>
                  </a:lnTo>
                  <a:lnTo>
                    <a:pt x="28554" y="83661"/>
                  </a:lnTo>
                  <a:lnTo>
                    <a:pt x="40129" y="83494"/>
                  </a:lnTo>
                  <a:lnTo>
                    <a:pt x="38261" y="201"/>
                  </a:lnTo>
                  <a:lnTo>
                    <a:pt x="124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4"/>
            <p:cNvSpPr/>
            <p:nvPr/>
          </p:nvSpPr>
          <p:spPr>
            <a:xfrm>
              <a:off x="6590449" y="2781072"/>
              <a:ext cx="3608" cy="1124426"/>
            </a:xfrm>
            <a:custGeom>
              <a:avLst/>
              <a:gdLst/>
              <a:ahLst/>
              <a:cxnLst/>
              <a:rect l="l" t="t" r="r" b="b"/>
              <a:pathLst>
                <a:path w="234" h="72920" extrusionOk="0">
                  <a:moveTo>
                    <a:pt x="100" y="0"/>
                  </a:moveTo>
                  <a:cubicBezTo>
                    <a:pt x="34" y="0"/>
                    <a:pt x="0" y="16312"/>
                    <a:pt x="0" y="36460"/>
                  </a:cubicBezTo>
                  <a:cubicBezTo>
                    <a:pt x="0" y="56607"/>
                    <a:pt x="34" y="72919"/>
                    <a:pt x="100" y="72919"/>
                  </a:cubicBezTo>
                  <a:cubicBezTo>
                    <a:pt x="167" y="72919"/>
                    <a:pt x="234" y="56607"/>
                    <a:pt x="234" y="36460"/>
                  </a:cubicBezTo>
                  <a:cubicBezTo>
                    <a:pt x="234" y="16312"/>
                    <a:pt x="167"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4"/>
            <p:cNvSpPr/>
            <p:nvPr/>
          </p:nvSpPr>
          <p:spPr>
            <a:xfrm>
              <a:off x="6155296" y="2857709"/>
              <a:ext cx="227368" cy="1043148"/>
            </a:xfrm>
            <a:custGeom>
              <a:avLst/>
              <a:gdLst/>
              <a:ahLst/>
              <a:cxnLst/>
              <a:rect l="l" t="t" r="r" b="b"/>
              <a:pathLst>
                <a:path w="14745" h="67649" extrusionOk="0">
                  <a:moveTo>
                    <a:pt x="14744" y="0"/>
                  </a:moveTo>
                  <a:lnTo>
                    <a:pt x="14744" y="0"/>
                  </a:lnTo>
                  <a:cubicBezTo>
                    <a:pt x="14711" y="67"/>
                    <a:pt x="14711" y="134"/>
                    <a:pt x="14677" y="167"/>
                  </a:cubicBezTo>
                  <a:cubicBezTo>
                    <a:pt x="14677" y="301"/>
                    <a:pt x="14611" y="467"/>
                    <a:pt x="14577" y="701"/>
                  </a:cubicBezTo>
                  <a:cubicBezTo>
                    <a:pt x="14444" y="1135"/>
                    <a:pt x="14310" y="1802"/>
                    <a:pt x="14077" y="2636"/>
                  </a:cubicBezTo>
                  <a:cubicBezTo>
                    <a:pt x="13677" y="4370"/>
                    <a:pt x="13110" y="6839"/>
                    <a:pt x="12376" y="9874"/>
                  </a:cubicBezTo>
                  <a:cubicBezTo>
                    <a:pt x="10975" y="15979"/>
                    <a:pt x="9073" y="24418"/>
                    <a:pt x="7039" y="33758"/>
                  </a:cubicBezTo>
                  <a:cubicBezTo>
                    <a:pt x="5004" y="43098"/>
                    <a:pt x="3203" y="51571"/>
                    <a:pt x="1968" y="57708"/>
                  </a:cubicBezTo>
                  <a:cubicBezTo>
                    <a:pt x="1335" y="60777"/>
                    <a:pt x="868" y="63246"/>
                    <a:pt x="501" y="64980"/>
                  </a:cubicBezTo>
                  <a:cubicBezTo>
                    <a:pt x="334" y="65848"/>
                    <a:pt x="200" y="66515"/>
                    <a:pt x="134" y="66982"/>
                  </a:cubicBezTo>
                  <a:cubicBezTo>
                    <a:pt x="100" y="67182"/>
                    <a:pt x="34" y="67349"/>
                    <a:pt x="34" y="67482"/>
                  </a:cubicBezTo>
                  <a:cubicBezTo>
                    <a:pt x="0" y="67549"/>
                    <a:pt x="0" y="67616"/>
                    <a:pt x="0" y="67649"/>
                  </a:cubicBezTo>
                  <a:cubicBezTo>
                    <a:pt x="34" y="67616"/>
                    <a:pt x="34" y="67549"/>
                    <a:pt x="67" y="67482"/>
                  </a:cubicBezTo>
                  <a:lnTo>
                    <a:pt x="167" y="66982"/>
                  </a:lnTo>
                  <a:cubicBezTo>
                    <a:pt x="267" y="66515"/>
                    <a:pt x="401" y="65848"/>
                    <a:pt x="601" y="65014"/>
                  </a:cubicBezTo>
                  <a:cubicBezTo>
                    <a:pt x="934" y="63279"/>
                    <a:pt x="1468" y="60811"/>
                    <a:pt x="2102" y="57742"/>
                  </a:cubicBezTo>
                  <a:cubicBezTo>
                    <a:pt x="3403" y="51604"/>
                    <a:pt x="5204" y="43131"/>
                    <a:pt x="7239" y="33791"/>
                  </a:cubicBezTo>
                  <a:cubicBezTo>
                    <a:pt x="9274" y="24451"/>
                    <a:pt x="11175" y="16012"/>
                    <a:pt x="12543" y="9908"/>
                  </a:cubicBezTo>
                  <a:cubicBezTo>
                    <a:pt x="13243" y="6839"/>
                    <a:pt x="13777" y="4370"/>
                    <a:pt x="14177" y="2669"/>
                  </a:cubicBezTo>
                  <a:cubicBezTo>
                    <a:pt x="14344" y="1835"/>
                    <a:pt x="14511" y="1168"/>
                    <a:pt x="14611" y="701"/>
                  </a:cubicBezTo>
                  <a:cubicBezTo>
                    <a:pt x="14644" y="467"/>
                    <a:pt x="14677" y="301"/>
                    <a:pt x="14711" y="167"/>
                  </a:cubicBezTo>
                  <a:cubicBezTo>
                    <a:pt x="14744" y="67"/>
                    <a:pt x="14744" y="1"/>
                    <a:pt x="147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4"/>
            <p:cNvSpPr/>
            <p:nvPr/>
          </p:nvSpPr>
          <p:spPr>
            <a:xfrm>
              <a:off x="6286459" y="2847933"/>
              <a:ext cx="184670" cy="18535"/>
            </a:xfrm>
            <a:custGeom>
              <a:avLst/>
              <a:gdLst/>
              <a:ahLst/>
              <a:cxnLst/>
              <a:rect l="l" t="t" r="r" b="b"/>
              <a:pathLst>
                <a:path w="11976" h="1202" extrusionOk="0">
                  <a:moveTo>
                    <a:pt x="11475" y="1"/>
                  </a:moveTo>
                  <a:cubicBezTo>
                    <a:pt x="11175" y="1"/>
                    <a:pt x="10741" y="34"/>
                    <a:pt x="10174" y="34"/>
                  </a:cubicBezTo>
                  <a:cubicBezTo>
                    <a:pt x="9107" y="67"/>
                    <a:pt x="7606" y="101"/>
                    <a:pt x="5938" y="268"/>
                  </a:cubicBezTo>
                  <a:cubicBezTo>
                    <a:pt x="4270" y="434"/>
                    <a:pt x="2769" y="668"/>
                    <a:pt x="1702" y="868"/>
                  </a:cubicBezTo>
                  <a:cubicBezTo>
                    <a:pt x="1201" y="968"/>
                    <a:pt x="768" y="1035"/>
                    <a:pt x="467" y="1101"/>
                  </a:cubicBezTo>
                  <a:cubicBezTo>
                    <a:pt x="301" y="1101"/>
                    <a:pt x="134" y="1135"/>
                    <a:pt x="0" y="1202"/>
                  </a:cubicBezTo>
                  <a:cubicBezTo>
                    <a:pt x="167" y="1202"/>
                    <a:pt x="301" y="1202"/>
                    <a:pt x="467" y="1168"/>
                  </a:cubicBezTo>
                  <a:lnTo>
                    <a:pt x="1735" y="1001"/>
                  </a:lnTo>
                  <a:cubicBezTo>
                    <a:pt x="2836" y="868"/>
                    <a:pt x="4303" y="634"/>
                    <a:pt x="5971" y="501"/>
                  </a:cubicBezTo>
                  <a:cubicBezTo>
                    <a:pt x="7606" y="334"/>
                    <a:pt x="9140" y="234"/>
                    <a:pt x="10208" y="167"/>
                  </a:cubicBezTo>
                  <a:lnTo>
                    <a:pt x="11509" y="101"/>
                  </a:lnTo>
                  <a:cubicBezTo>
                    <a:pt x="11675" y="67"/>
                    <a:pt x="11809" y="67"/>
                    <a:pt x="11976" y="34"/>
                  </a:cubicBezTo>
                  <a:cubicBezTo>
                    <a:pt x="11809" y="1"/>
                    <a:pt x="11642" y="1"/>
                    <a:pt x="114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4"/>
            <p:cNvSpPr/>
            <p:nvPr/>
          </p:nvSpPr>
          <p:spPr>
            <a:xfrm>
              <a:off x="6524096" y="2699254"/>
              <a:ext cx="94139" cy="69483"/>
            </a:xfrm>
            <a:custGeom>
              <a:avLst/>
              <a:gdLst/>
              <a:ahLst/>
              <a:cxnLst/>
              <a:rect l="l" t="t" r="r" b="b"/>
              <a:pathLst>
                <a:path w="6105" h="4506" extrusionOk="0">
                  <a:moveTo>
                    <a:pt x="34" y="1"/>
                  </a:moveTo>
                  <a:cubicBezTo>
                    <a:pt x="34" y="1"/>
                    <a:pt x="34" y="1"/>
                    <a:pt x="34" y="2"/>
                  </a:cubicBezTo>
                  <a:cubicBezTo>
                    <a:pt x="0" y="2"/>
                    <a:pt x="0" y="103"/>
                    <a:pt x="34" y="336"/>
                  </a:cubicBezTo>
                  <a:cubicBezTo>
                    <a:pt x="100" y="603"/>
                    <a:pt x="167" y="903"/>
                    <a:pt x="301" y="1203"/>
                  </a:cubicBezTo>
                  <a:cubicBezTo>
                    <a:pt x="1034" y="3105"/>
                    <a:pt x="2836" y="4372"/>
                    <a:pt x="4870" y="4506"/>
                  </a:cubicBezTo>
                  <a:cubicBezTo>
                    <a:pt x="5171" y="4506"/>
                    <a:pt x="5471" y="4506"/>
                    <a:pt x="5771" y="4439"/>
                  </a:cubicBezTo>
                  <a:cubicBezTo>
                    <a:pt x="5871" y="4439"/>
                    <a:pt x="6005" y="4406"/>
                    <a:pt x="6105" y="4372"/>
                  </a:cubicBezTo>
                  <a:cubicBezTo>
                    <a:pt x="6105" y="4365"/>
                    <a:pt x="6081" y="4362"/>
                    <a:pt x="6035" y="4362"/>
                  </a:cubicBezTo>
                  <a:cubicBezTo>
                    <a:pt x="5954" y="4362"/>
                    <a:pt x="5804" y="4370"/>
                    <a:pt x="5598" y="4370"/>
                  </a:cubicBezTo>
                  <a:cubicBezTo>
                    <a:pt x="5410" y="4370"/>
                    <a:pt x="5175" y="4364"/>
                    <a:pt x="4904" y="4339"/>
                  </a:cubicBezTo>
                  <a:cubicBezTo>
                    <a:pt x="3936" y="4239"/>
                    <a:pt x="3036" y="3905"/>
                    <a:pt x="2235" y="3338"/>
                  </a:cubicBezTo>
                  <a:cubicBezTo>
                    <a:pt x="1468" y="2771"/>
                    <a:pt x="834" y="2004"/>
                    <a:pt x="434" y="1137"/>
                  </a:cubicBezTo>
                  <a:cubicBezTo>
                    <a:pt x="144" y="460"/>
                    <a:pt x="41"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4"/>
            <p:cNvSpPr/>
            <p:nvPr/>
          </p:nvSpPr>
          <p:spPr>
            <a:xfrm>
              <a:off x="6189760" y="1949040"/>
              <a:ext cx="897583" cy="702427"/>
            </a:xfrm>
            <a:custGeom>
              <a:avLst/>
              <a:gdLst/>
              <a:ahLst/>
              <a:cxnLst/>
              <a:rect l="l" t="t" r="r" b="b"/>
              <a:pathLst>
                <a:path w="58209" h="45553" extrusionOk="0">
                  <a:moveTo>
                    <a:pt x="17641" y="0"/>
                  </a:moveTo>
                  <a:cubicBezTo>
                    <a:pt x="15163" y="0"/>
                    <a:pt x="12685" y="117"/>
                    <a:pt x="10207" y="387"/>
                  </a:cubicBezTo>
                  <a:cubicBezTo>
                    <a:pt x="5638" y="887"/>
                    <a:pt x="2035" y="4556"/>
                    <a:pt x="1635" y="9160"/>
                  </a:cubicBezTo>
                  <a:cubicBezTo>
                    <a:pt x="1334" y="12695"/>
                    <a:pt x="1568" y="16765"/>
                    <a:pt x="1568" y="23737"/>
                  </a:cubicBezTo>
                  <a:lnTo>
                    <a:pt x="0" y="45552"/>
                  </a:lnTo>
                  <a:lnTo>
                    <a:pt x="28554" y="45452"/>
                  </a:lnTo>
                  <a:lnTo>
                    <a:pt x="27019" y="26605"/>
                  </a:lnTo>
                  <a:cubicBezTo>
                    <a:pt x="26819" y="22302"/>
                    <a:pt x="26853" y="21769"/>
                    <a:pt x="26753" y="17799"/>
                  </a:cubicBezTo>
                  <a:lnTo>
                    <a:pt x="26753" y="17799"/>
                  </a:lnTo>
                  <a:cubicBezTo>
                    <a:pt x="26753" y="17799"/>
                    <a:pt x="30789" y="22703"/>
                    <a:pt x="33991" y="26138"/>
                  </a:cubicBezTo>
                  <a:cubicBezTo>
                    <a:pt x="35252" y="27486"/>
                    <a:pt x="36979" y="28210"/>
                    <a:pt x="38741" y="28210"/>
                  </a:cubicBezTo>
                  <a:cubicBezTo>
                    <a:pt x="39683" y="28210"/>
                    <a:pt x="40635" y="28003"/>
                    <a:pt x="41530" y="27573"/>
                  </a:cubicBezTo>
                  <a:lnTo>
                    <a:pt x="58208" y="15964"/>
                  </a:lnTo>
                  <a:lnTo>
                    <a:pt x="55106" y="7959"/>
                  </a:lnTo>
                  <a:lnTo>
                    <a:pt x="39929" y="17232"/>
                  </a:lnTo>
                  <a:cubicBezTo>
                    <a:pt x="39228" y="16832"/>
                    <a:pt x="33324" y="8392"/>
                    <a:pt x="29254" y="4289"/>
                  </a:cubicBezTo>
                  <a:cubicBezTo>
                    <a:pt x="26653" y="1654"/>
                    <a:pt x="23117" y="120"/>
                    <a:pt x="19414" y="20"/>
                  </a:cubicBezTo>
                  <a:cubicBezTo>
                    <a:pt x="18823" y="7"/>
                    <a:pt x="18232" y="0"/>
                    <a:pt x="176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4"/>
            <p:cNvSpPr/>
            <p:nvPr/>
          </p:nvSpPr>
          <p:spPr>
            <a:xfrm>
              <a:off x="6209297" y="2119585"/>
              <a:ext cx="5675" cy="330759"/>
            </a:xfrm>
            <a:custGeom>
              <a:avLst/>
              <a:gdLst/>
              <a:ahLst/>
              <a:cxnLst/>
              <a:rect l="l" t="t" r="r" b="b"/>
              <a:pathLst>
                <a:path w="368" h="21450" extrusionOk="0">
                  <a:moveTo>
                    <a:pt x="101" y="1"/>
                  </a:moveTo>
                  <a:cubicBezTo>
                    <a:pt x="101" y="1"/>
                    <a:pt x="101" y="68"/>
                    <a:pt x="67" y="234"/>
                  </a:cubicBezTo>
                  <a:cubicBezTo>
                    <a:pt x="34" y="401"/>
                    <a:pt x="34" y="601"/>
                    <a:pt x="34" y="868"/>
                  </a:cubicBezTo>
                  <a:cubicBezTo>
                    <a:pt x="34" y="1402"/>
                    <a:pt x="34" y="2202"/>
                    <a:pt x="34" y="3170"/>
                  </a:cubicBezTo>
                  <a:cubicBezTo>
                    <a:pt x="1" y="5138"/>
                    <a:pt x="101" y="7840"/>
                    <a:pt x="168" y="10842"/>
                  </a:cubicBezTo>
                  <a:cubicBezTo>
                    <a:pt x="268" y="13844"/>
                    <a:pt x="268" y="16546"/>
                    <a:pt x="234" y="18481"/>
                  </a:cubicBezTo>
                  <a:cubicBezTo>
                    <a:pt x="201" y="19481"/>
                    <a:pt x="168" y="20282"/>
                    <a:pt x="134" y="20816"/>
                  </a:cubicBezTo>
                  <a:cubicBezTo>
                    <a:pt x="101" y="21049"/>
                    <a:pt x="101" y="21283"/>
                    <a:pt x="101" y="21450"/>
                  </a:cubicBezTo>
                  <a:cubicBezTo>
                    <a:pt x="134" y="21283"/>
                    <a:pt x="168" y="21083"/>
                    <a:pt x="168" y="20816"/>
                  </a:cubicBezTo>
                  <a:cubicBezTo>
                    <a:pt x="201" y="20282"/>
                    <a:pt x="268" y="19481"/>
                    <a:pt x="301" y="18481"/>
                  </a:cubicBezTo>
                  <a:cubicBezTo>
                    <a:pt x="368" y="16546"/>
                    <a:pt x="368" y="13811"/>
                    <a:pt x="268" y="10842"/>
                  </a:cubicBezTo>
                  <a:cubicBezTo>
                    <a:pt x="168" y="7840"/>
                    <a:pt x="101" y="5138"/>
                    <a:pt x="101" y="3170"/>
                  </a:cubicBezTo>
                  <a:lnTo>
                    <a:pt x="101" y="868"/>
                  </a:lnTo>
                  <a:lnTo>
                    <a:pt x="101" y="234"/>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4"/>
            <p:cNvSpPr/>
            <p:nvPr/>
          </p:nvSpPr>
          <p:spPr>
            <a:xfrm>
              <a:off x="6795673" y="2215775"/>
              <a:ext cx="9792" cy="40647"/>
            </a:xfrm>
            <a:custGeom>
              <a:avLst/>
              <a:gdLst/>
              <a:ahLst/>
              <a:cxnLst/>
              <a:rect l="l" t="t" r="r" b="b"/>
              <a:pathLst>
                <a:path w="635" h="2636" extrusionOk="0">
                  <a:moveTo>
                    <a:pt x="635" y="1"/>
                  </a:moveTo>
                  <a:lnTo>
                    <a:pt x="635" y="1"/>
                  </a:lnTo>
                  <a:cubicBezTo>
                    <a:pt x="568" y="101"/>
                    <a:pt x="535" y="234"/>
                    <a:pt x="501" y="368"/>
                  </a:cubicBezTo>
                  <a:cubicBezTo>
                    <a:pt x="435" y="601"/>
                    <a:pt x="368" y="935"/>
                    <a:pt x="268" y="1302"/>
                  </a:cubicBezTo>
                  <a:cubicBezTo>
                    <a:pt x="201" y="1669"/>
                    <a:pt x="134" y="2002"/>
                    <a:pt x="68" y="2236"/>
                  </a:cubicBezTo>
                  <a:cubicBezTo>
                    <a:pt x="34" y="2369"/>
                    <a:pt x="34" y="2502"/>
                    <a:pt x="1" y="2636"/>
                  </a:cubicBezTo>
                  <a:cubicBezTo>
                    <a:pt x="68" y="2502"/>
                    <a:pt x="101" y="2369"/>
                    <a:pt x="134" y="2269"/>
                  </a:cubicBezTo>
                  <a:cubicBezTo>
                    <a:pt x="201" y="2002"/>
                    <a:pt x="268" y="1702"/>
                    <a:pt x="368" y="1335"/>
                  </a:cubicBezTo>
                  <a:cubicBezTo>
                    <a:pt x="435" y="968"/>
                    <a:pt x="535" y="634"/>
                    <a:pt x="568" y="401"/>
                  </a:cubicBezTo>
                  <a:cubicBezTo>
                    <a:pt x="601" y="268"/>
                    <a:pt x="635" y="134"/>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4"/>
            <p:cNvSpPr/>
            <p:nvPr/>
          </p:nvSpPr>
          <p:spPr>
            <a:xfrm>
              <a:off x="6808534" y="2213200"/>
              <a:ext cx="10825" cy="46831"/>
            </a:xfrm>
            <a:custGeom>
              <a:avLst/>
              <a:gdLst/>
              <a:ahLst/>
              <a:cxnLst/>
              <a:rect l="l" t="t" r="r" b="b"/>
              <a:pathLst>
                <a:path w="702" h="3037" extrusionOk="0">
                  <a:moveTo>
                    <a:pt x="1" y="1"/>
                  </a:moveTo>
                  <a:cubicBezTo>
                    <a:pt x="68" y="535"/>
                    <a:pt x="201" y="1035"/>
                    <a:pt x="301" y="1535"/>
                  </a:cubicBezTo>
                  <a:cubicBezTo>
                    <a:pt x="401" y="2036"/>
                    <a:pt x="535" y="2536"/>
                    <a:pt x="701" y="3036"/>
                  </a:cubicBezTo>
                  <a:cubicBezTo>
                    <a:pt x="635" y="2536"/>
                    <a:pt x="535" y="2002"/>
                    <a:pt x="401" y="1502"/>
                  </a:cubicBezTo>
                  <a:cubicBezTo>
                    <a:pt x="301" y="1002"/>
                    <a:pt x="168" y="5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4"/>
            <p:cNvSpPr/>
            <p:nvPr/>
          </p:nvSpPr>
          <p:spPr>
            <a:xfrm>
              <a:off x="6506610" y="1962702"/>
              <a:ext cx="106491" cy="271608"/>
            </a:xfrm>
            <a:custGeom>
              <a:avLst/>
              <a:gdLst/>
              <a:ahLst/>
              <a:cxnLst/>
              <a:rect l="l" t="t" r="r" b="b"/>
              <a:pathLst>
                <a:path w="6906" h="17614" extrusionOk="0">
                  <a:moveTo>
                    <a:pt x="2869" y="1"/>
                  </a:moveTo>
                  <a:lnTo>
                    <a:pt x="2669" y="101"/>
                  </a:lnTo>
                  <a:cubicBezTo>
                    <a:pt x="2502" y="201"/>
                    <a:pt x="2335" y="301"/>
                    <a:pt x="2168" y="435"/>
                  </a:cubicBezTo>
                  <a:cubicBezTo>
                    <a:pt x="1568" y="868"/>
                    <a:pt x="1101" y="1469"/>
                    <a:pt x="767" y="2136"/>
                  </a:cubicBezTo>
                  <a:cubicBezTo>
                    <a:pt x="300" y="3170"/>
                    <a:pt x="67" y="4271"/>
                    <a:pt x="34" y="5371"/>
                  </a:cubicBezTo>
                  <a:cubicBezTo>
                    <a:pt x="0" y="6739"/>
                    <a:pt x="200" y="8107"/>
                    <a:pt x="701" y="9374"/>
                  </a:cubicBezTo>
                  <a:cubicBezTo>
                    <a:pt x="1168" y="10642"/>
                    <a:pt x="1801" y="11843"/>
                    <a:pt x="2635" y="12944"/>
                  </a:cubicBezTo>
                  <a:cubicBezTo>
                    <a:pt x="3269" y="13811"/>
                    <a:pt x="4003" y="14678"/>
                    <a:pt x="4737" y="15479"/>
                  </a:cubicBezTo>
                  <a:cubicBezTo>
                    <a:pt x="5404" y="16146"/>
                    <a:pt x="5938" y="16680"/>
                    <a:pt x="6305" y="17046"/>
                  </a:cubicBezTo>
                  <a:lnTo>
                    <a:pt x="6772" y="17480"/>
                  </a:lnTo>
                  <a:lnTo>
                    <a:pt x="6905" y="17614"/>
                  </a:lnTo>
                  <a:cubicBezTo>
                    <a:pt x="6905" y="17614"/>
                    <a:pt x="6872" y="17580"/>
                    <a:pt x="6772" y="17447"/>
                  </a:cubicBezTo>
                  <a:lnTo>
                    <a:pt x="6338" y="17046"/>
                  </a:lnTo>
                  <a:cubicBezTo>
                    <a:pt x="5971" y="16680"/>
                    <a:pt x="5437" y="16112"/>
                    <a:pt x="4804" y="15412"/>
                  </a:cubicBezTo>
                  <a:cubicBezTo>
                    <a:pt x="4036" y="14611"/>
                    <a:pt x="3336" y="13777"/>
                    <a:pt x="2669" y="12877"/>
                  </a:cubicBezTo>
                  <a:cubicBezTo>
                    <a:pt x="1902" y="11776"/>
                    <a:pt x="1234" y="10609"/>
                    <a:pt x="767" y="9341"/>
                  </a:cubicBezTo>
                  <a:cubicBezTo>
                    <a:pt x="300" y="8073"/>
                    <a:pt x="67" y="6739"/>
                    <a:pt x="134" y="5371"/>
                  </a:cubicBezTo>
                  <a:cubicBezTo>
                    <a:pt x="134" y="4271"/>
                    <a:pt x="367" y="3170"/>
                    <a:pt x="801" y="2169"/>
                  </a:cubicBezTo>
                  <a:cubicBezTo>
                    <a:pt x="1134" y="1502"/>
                    <a:pt x="1601" y="902"/>
                    <a:pt x="2202" y="435"/>
                  </a:cubicBezTo>
                  <a:cubicBezTo>
                    <a:pt x="2600" y="136"/>
                    <a:pt x="2867" y="2"/>
                    <a:pt x="28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4"/>
            <p:cNvSpPr/>
            <p:nvPr/>
          </p:nvSpPr>
          <p:spPr>
            <a:xfrm>
              <a:off x="6299319" y="2079986"/>
              <a:ext cx="27787" cy="34988"/>
            </a:xfrm>
            <a:custGeom>
              <a:avLst/>
              <a:gdLst/>
              <a:ahLst/>
              <a:cxnLst/>
              <a:rect l="l" t="t" r="r" b="b"/>
              <a:pathLst>
                <a:path w="1802" h="2269" extrusionOk="0">
                  <a:moveTo>
                    <a:pt x="0" y="0"/>
                  </a:moveTo>
                  <a:lnTo>
                    <a:pt x="0" y="0"/>
                  </a:lnTo>
                  <a:cubicBezTo>
                    <a:pt x="200" y="434"/>
                    <a:pt x="501" y="834"/>
                    <a:pt x="801" y="1201"/>
                  </a:cubicBezTo>
                  <a:cubicBezTo>
                    <a:pt x="1101" y="1602"/>
                    <a:pt x="1401" y="1968"/>
                    <a:pt x="1802" y="2269"/>
                  </a:cubicBezTo>
                  <a:cubicBezTo>
                    <a:pt x="1568" y="1835"/>
                    <a:pt x="1301" y="1435"/>
                    <a:pt x="1001" y="1068"/>
                  </a:cubicBezTo>
                  <a:cubicBezTo>
                    <a:pt x="701" y="668"/>
                    <a:pt x="367" y="30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4"/>
            <p:cNvSpPr/>
            <p:nvPr/>
          </p:nvSpPr>
          <p:spPr>
            <a:xfrm>
              <a:off x="6383158" y="2228635"/>
              <a:ext cx="43731" cy="43731"/>
            </a:xfrm>
            <a:custGeom>
              <a:avLst/>
              <a:gdLst/>
              <a:ahLst/>
              <a:cxnLst/>
              <a:rect l="l" t="t" r="r" b="b"/>
              <a:pathLst>
                <a:path w="2836" h="2836" extrusionOk="0">
                  <a:moveTo>
                    <a:pt x="2836" y="1"/>
                  </a:moveTo>
                  <a:lnTo>
                    <a:pt x="2836" y="1"/>
                  </a:lnTo>
                  <a:cubicBezTo>
                    <a:pt x="1802" y="835"/>
                    <a:pt x="834" y="1802"/>
                    <a:pt x="0" y="2836"/>
                  </a:cubicBezTo>
                  <a:cubicBezTo>
                    <a:pt x="534" y="2436"/>
                    <a:pt x="1035" y="2002"/>
                    <a:pt x="1502" y="1502"/>
                  </a:cubicBezTo>
                  <a:cubicBezTo>
                    <a:pt x="2002" y="1035"/>
                    <a:pt x="2436" y="534"/>
                    <a:pt x="28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4"/>
            <p:cNvSpPr/>
            <p:nvPr/>
          </p:nvSpPr>
          <p:spPr>
            <a:xfrm>
              <a:off x="6499409" y="2351054"/>
              <a:ext cx="24703" cy="40138"/>
            </a:xfrm>
            <a:custGeom>
              <a:avLst/>
              <a:gdLst/>
              <a:ahLst/>
              <a:cxnLst/>
              <a:rect l="l" t="t" r="r" b="b"/>
              <a:pathLst>
                <a:path w="1602" h="2603" extrusionOk="0">
                  <a:moveTo>
                    <a:pt x="34" y="1"/>
                  </a:moveTo>
                  <a:lnTo>
                    <a:pt x="34" y="1"/>
                  </a:lnTo>
                  <a:cubicBezTo>
                    <a:pt x="0" y="34"/>
                    <a:pt x="434" y="534"/>
                    <a:pt x="867" y="1268"/>
                  </a:cubicBezTo>
                  <a:cubicBezTo>
                    <a:pt x="1301" y="2002"/>
                    <a:pt x="1535" y="2602"/>
                    <a:pt x="1601" y="2602"/>
                  </a:cubicBezTo>
                  <a:cubicBezTo>
                    <a:pt x="1535" y="2102"/>
                    <a:pt x="1334" y="1602"/>
                    <a:pt x="1034" y="1168"/>
                  </a:cubicBezTo>
                  <a:cubicBezTo>
                    <a:pt x="801" y="701"/>
                    <a:pt x="467" y="30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4"/>
            <p:cNvSpPr/>
            <p:nvPr/>
          </p:nvSpPr>
          <p:spPr>
            <a:xfrm>
              <a:off x="6259196" y="2306815"/>
              <a:ext cx="14927" cy="66368"/>
            </a:xfrm>
            <a:custGeom>
              <a:avLst/>
              <a:gdLst/>
              <a:ahLst/>
              <a:cxnLst/>
              <a:rect l="l" t="t" r="r" b="b"/>
              <a:pathLst>
                <a:path w="968" h="4304" extrusionOk="0">
                  <a:moveTo>
                    <a:pt x="134" y="1"/>
                  </a:moveTo>
                  <a:cubicBezTo>
                    <a:pt x="0" y="1469"/>
                    <a:pt x="234" y="2970"/>
                    <a:pt x="901" y="4304"/>
                  </a:cubicBezTo>
                  <a:cubicBezTo>
                    <a:pt x="968" y="4271"/>
                    <a:pt x="634" y="3337"/>
                    <a:pt x="434" y="2169"/>
                  </a:cubicBezTo>
                  <a:cubicBezTo>
                    <a:pt x="234" y="1002"/>
                    <a:pt x="201" y="1"/>
                    <a:pt x="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4"/>
            <p:cNvSpPr/>
            <p:nvPr/>
          </p:nvSpPr>
          <p:spPr>
            <a:xfrm>
              <a:off x="6396527" y="2389635"/>
              <a:ext cx="10825" cy="55049"/>
            </a:xfrm>
            <a:custGeom>
              <a:avLst/>
              <a:gdLst/>
              <a:ahLst/>
              <a:cxnLst/>
              <a:rect l="l" t="t" r="r" b="b"/>
              <a:pathLst>
                <a:path w="702" h="3570" extrusionOk="0">
                  <a:moveTo>
                    <a:pt x="301" y="0"/>
                  </a:moveTo>
                  <a:cubicBezTo>
                    <a:pt x="1" y="1201"/>
                    <a:pt x="101" y="2435"/>
                    <a:pt x="635" y="3570"/>
                  </a:cubicBezTo>
                  <a:cubicBezTo>
                    <a:pt x="701" y="3536"/>
                    <a:pt x="468" y="2769"/>
                    <a:pt x="368" y="1802"/>
                  </a:cubicBezTo>
                  <a:cubicBezTo>
                    <a:pt x="268" y="801"/>
                    <a:pt x="368"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4"/>
            <p:cNvSpPr/>
            <p:nvPr/>
          </p:nvSpPr>
          <p:spPr>
            <a:xfrm>
              <a:off x="6294693" y="2512055"/>
              <a:ext cx="58642" cy="37054"/>
            </a:xfrm>
            <a:custGeom>
              <a:avLst/>
              <a:gdLst/>
              <a:ahLst/>
              <a:cxnLst/>
              <a:rect l="l" t="t" r="r" b="b"/>
              <a:pathLst>
                <a:path w="3803" h="2403" extrusionOk="0">
                  <a:moveTo>
                    <a:pt x="0" y="0"/>
                  </a:moveTo>
                  <a:cubicBezTo>
                    <a:pt x="567" y="501"/>
                    <a:pt x="1201" y="934"/>
                    <a:pt x="1835" y="1301"/>
                  </a:cubicBezTo>
                  <a:cubicBezTo>
                    <a:pt x="2468" y="1735"/>
                    <a:pt x="3136" y="2102"/>
                    <a:pt x="3803" y="2402"/>
                  </a:cubicBezTo>
                  <a:cubicBezTo>
                    <a:pt x="3236" y="1902"/>
                    <a:pt x="2602" y="1468"/>
                    <a:pt x="1968" y="1101"/>
                  </a:cubicBezTo>
                  <a:cubicBezTo>
                    <a:pt x="1334" y="668"/>
                    <a:pt x="701" y="30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4"/>
            <p:cNvSpPr/>
            <p:nvPr/>
          </p:nvSpPr>
          <p:spPr>
            <a:xfrm>
              <a:off x="6497867" y="2518223"/>
              <a:ext cx="63284" cy="39691"/>
            </a:xfrm>
            <a:custGeom>
              <a:avLst/>
              <a:gdLst/>
              <a:ahLst/>
              <a:cxnLst/>
              <a:rect l="l" t="t" r="r" b="b"/>
              <a:pathLst>
                <a:path w="4104" h="2574" extrusionOk="0">
                  <a:moveTo>
                    <a:pt x="4070" y="1"/>
                  </a:moveTo>
                  <a:lnTo>
                    <a:pt x="4070" y="1"/>
                  </a:lnTo>
                  <a:cubicBezTo>
                    <a:pt x="3302" y="234"/>
                    <a:pt x="2569" y="601"/>
                    <a:pt x="1901" y="1068"/>
                  </a:cubicBezTo>
                  <a:cubicBezTo>
                    <a:pt x="1201" y="1468"/>
                    <a:pt x="534" y="1969"/>
                    <a:pt x="0" y="2569"/>
                  </a:cubicBezTo>
                  <a:cubicBezTo>
                    <a:pt x="2" y="2572"/>
                    <a:pt x="5" y="2574"/>
                    <a:pt x="10" y="2574"/>
                  </a:cubicBezTo>
                  <a:cubicBezTo>
                    <a:pt x="115" y="2574"/>
                    <a:pt x="952" y="1935"/>
                    <a:pt x="2002" y="1235"/>
                  </a:cubicBezTo>
                  <a:cubicBezTo>
                    <a:pt x="3136" y="534"/>
                    <a:pt x="4103" y="67"/>
                    <a:pt x="4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4"/>
            <p:cNvSpPr/>
            <p:nvPr/>
          </p:nvSpPr>
          <p:spPr>
            <a:xfrm>
              <a:off x="6236051" y="2623156"/>
              <a:ext cx="63793" cy="12876"/>
            </a:xfrm>
            <a:custGeom>
              <a:avLst/>
              <a:gdLst/>
              <a:ahLst/>
              <a:cxnLst/>
              <a:rect l="l" t="t" r="r" b="b"/>
              <a:pathLst>
                <a:path w="4137" h="835" extrusionOk="0">
                  <a:moveTo>
                    <a:pt x="0" y="1"/>
                  </a:moveTo>
                  <a:cubicBezTo>
                    <a:pt x="667" y="234"/>
                    <a:pt x="1335" y="434"/>
                    <a:pt x="2068" y="534"/>
                  </a:cubicBezTo>
                  <a:cubicBezTo>
                    <a:pt x="2736" y="701"/>
                    <a:pt x="3436" y="801"/>
                    <a:pt x="4137" y="835"/>
                  </a:cubicBezTo>
                  <a:cubicBezTo>
                    <a:pt x="3469" y="601"/>
                    <a:pt x="2769" y="401"/>
                    <a:pt x="2068" y="301"/>
                  </a:cubicBezTo>
                  <a:cubicBezTo>
                    <a:pt x="1401" y="134"/>
                    <a:pt x="701"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4"/>
            <p:cNvSpPr/>
            <p:nvPr/>
          </p:nvSpPr>
          <p:spPr>
            <a:xfrm>
              <a:off x="6415046" y="2569155"/>
              <a:ext cx="24703" cy="44240"/>
            </a:xfrm>
            <a:custGeom>
              <a:avLst/>
              <a:gdLst/>
              <a:ahLst/>
              <a:cxnLst/>
              <a:rect l="l" t="t" r="r" b="b"/>
              <a:pathLst>
                <a:path w="1602" h="2869" extrusionOk="0">
                  <a:moveTo>
                    <a:pt x="1" y="0"/>
                  </a:moveTo>
                  <a:cubicBezTo>
                    <a:pt x="201" y="1101"/>
                    <a:pt x="768" y="2102"/>
                    <a:pt x="1568" y="2869"/>
                  </a:cubicBezTo>
                  <a:cubicBezTo>
                    <a:pt x="1602" y="2835"/>
                    <a:pt x="1168" y="2235"/>
                    <a:pt x="734" y="1468"/>
                  </a:cubicBezTo>
                  <a:cubicBezTo>
                    <a:pt x="334" y="667"/>
                    <a:pt x="67"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4"/>
            <p:cNvSpPr/>
            <p:nvPr/>
          </p:nvSpPr>
          <p:spPr>
            <a:xfrm>
              <a:off x="6572962" y="2624158"/>
              <a:ext cx="22637" cy="27309"/>
            </a:xfrm>
            <a:custGeom>
              <a:avLst/>
              <a:gdLst/>
              <a:ahLst/>
              <a:cxnLst/>
              <a:rect l="l" t="t" r="r" b="b"/>
              <a:pathLst>
                <a:path w="1468" h="1771" extrusionOk="0">
                  <a:moveTo>
                    <a:pt x="1458" y="0"/>
                  </a:moveTo>
                  <a:cubicBezTo>
                    <a:pt x="1373" y="0"/>
                    <a:pt x="1049" y="356"/>
                    <a:pt x="634" y="803"/>
                  </a:cubicBezTo>
                  <a:cubicBezTo>
                    <a:pt x="367" y="1070"/>
                    <a:pt x="134" y="1403"/>
                    <a:pt x="0" y="1770"/>
                  </a:cubicBezTo>
                  <a:cubicBezTo>
                    <a:pt x="67" y="1770"/>
                    <a:pt x="401" y="1437"/>
                    <a:pt x="834" y="936"/>
                  </a:cubicBezTo>
                  <a:cubicBezTo>
                    <a:pt x="1101" y="669"/>
                    <a:pt x="1301" y="369"/>
                    <a:pt x="1468" y="2"/>
                  </a:cubicBezTo>
                  <a:cubicBezTo>
                    <a:pt x="1465" y="1"/>
                    <a:pt x="1462" y="0"/>
                    <a:pt x="14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4"/>
            <p:cNvSpPr/>
            <p:nvPr/>
          </p:nvSpPr>
          <p:spPr>
            <a:xfrm>
              <a:off x="6281308" y="2182344"/>
              <a:ext cx="28311" cy="18535"/>
            </a:xfrm>
            <a:custGeom>
              <a:avLst/>
              <a:gdLst/>
              <a:ahLst/>
              <a:cxnLst/>
              <a:rect l="l" t="t" r="r" b="b"/>
              <a:pathLst>
                <a:path w="1836" h="1202" extrusionOk="0">
                  <a:moveTo>
                    <a:pt x="1802" y="0"/>
                  </a:moveTo>
                  <a:cubicBezTo>
                    <a:pt x="1468" y="101"/>
                    <a:pt x="1135" y="267"/>
                    <a:pt x="868" y="501"/>
                  </a:cubicBezTo>
                  <a:cubicBezTo>
                    <a:pt x="368" y="834"/>
                    <a:pt x="1" y="1135"/>
                    <a:pt x="34" y="1201"/>
                  </a:cubicBezTo>
                  <a:cubicBezTo>
                    <a:pt x="368" y="1068"/>
                    <a:pt x="701" y="901"/>
                    <a:pt x="968" y="668"/>
                  </a:cubicBezTo>
                  <a:cubicBezTo>
                    <a:pt x="1468" y="367"/>
                    <a:pt x="1835" y="34"/>
                    <a:pt x="1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4"/>
            <p:cNvSpPr/>
            <p:nvPr/>
          </p:nvSpPr>
          <p:spPr>
            <a:xfrm>
              <a:off x="6399611" y="1993573"/>
              <a:ext cx="18026" cy="67401"/>
            </a:xfrm>
            <a:custGeom>
              <a:avLst/>
              <a:gdLst/>
              <a:ahLst/>
              <a:cxnLst/>
              <a:rect l="l" t="t" r="r" b="b"/>
              <a:pathLst>
                <a:path w="1169" h="4371" extrusionOk="0">
                  <a:moveTo>
                    <a:pt x="1" y="0"/>
                  </a:moveTo>
                  <a:lnTo>
                    <a:pt x="1" y="0"/>
                  </a:lnTo>
                  <a:cubicBezTo>
                    <a:pt x="68" y="768"/>
                    <a:pt x="201" y="1501"/>
                    <a:pt x="435" y="2235"/>
                  </a:cubicBezTo>
                  <a:cubicBezTo>
                    <a:pt x="601" y="2969"/>
                    <a:pt x="835" y="3703"/>
                    <a:pt x="1168" y="4370"/>
                  </a:cubicBezTo>
                  <a:cubicBezTo>
                    <a:pt x="1068" y="3636"/>
                    <a:pt x="868" y="2902"/>
                    <a:pt x="635" y="2169"/>
                  </a:cubicBezTo>
                  <a:cubicBezTo>
                    <a:pt x="501" y="1435"/>
                    <a:pt x="268" y="70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4"/>
            <p:cNvSpPr/>
            <p:nvPr/>
          </p:nvSpPr>
          <p:spPr>
            <a:xfrm>
              <a:off x="6478314" y="2161913"/>
              <a:ext cx="43731" cy="9699"/>
            </a:xfrm>
            <a:custGeom>
              <a:avLst/>
              <a:gdLst/>
              <a:ahLst/>
              <a:cxnLst/>
              <a:rect l="l" t="t" r="r" b="b"/>
              <a:pathLst>
                <a:path w="2836" h="629" extrusionOk="0">
                  <a:moveTo>
                    <a:pt x="670" y="1"/>
                  </a:moveTo>
                  <a:cubicBezTo>
                    <a:pt x="447" y="1"/>
                    <a:pt x="223" y="20"/>
                    <a:pt x="1" y="58"/>
                  </a:cubicBezTo>
                  <a:cubicBezTo>
                    <a:pt x="1" y="125"/>
                    <a:pt x="634" y="158"/>
                    <a:pt x="1435" y="291"/>
                  </a:cubicBezTo>
                  <a:cubicBezTo>
                    <a:pt x="2152" y="416"/>
                    <a:pt x="2723" y="628"/>
                    <a:pt x="2822" y="628"/>
                  </a:cubicBezTo>
                  <a:cubicBezTo>
                    <a:pt x="2829" y="628"/>
                    <a:pt x="2834" y="627"/>
                    <a:pt x="2836" y="625"/>
                  </a:cubicBezTo>
                  <a:cubicBezTo>
                    <a:pt x="2168" y="214"/>
                    <a:pt x="1421" y="1"/>
                    <a:pt x="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4"/>
            <p:cNvSpPr/>
            <p:nvPr/>
          </p:nvSpPr>
          <p:spPr>
            <a:xfrm>
              <a:off x="6546209" y="2070056"/>
              <a:ext cx="47339" cy="9452"/>
            </a:xfrm>
            <a:custGeom>
              <a:avLst/>
              <a:gdLst/>
              <a:ahLst/>
              <a:cxnLst/>
              <a:rect l="l" t="t" r="r" b="b"/>
              <a:pathLst>
                <a:path w="3070" h="613" extrusionOk="0">
                  <a:moveTo>
                    <a:pt x="24" y="0"/>
                  </a:moveTo>
                  <a:cubicBezTo>
                    <a:pt x="9" y="0"/>
                    <a:pt x="1" y="3"/>
                    <a:pt x="1" y="11"/>
                  </a:cubicBezTo>
                  <a:cubicBezTo>
                    <a:pt x="434" y="311"/>
                    <a:pt x="935" y="511"/>
                    <a:pt x="1502" y="544"/>
                  </a:cubicBezTo>
                  <a:cubicBezTo>
                    <a:pt x="1720" y="588"/>
                    <a:pt x="1951" y="613"/>
                    <a:pt x="2184" y="613"/>
                  </a:cubicBezTo>
                  <a:cubicBezTo>
                    <a:pt x="2484" y="613"/>
                    <a:pt x="2788" y="572"/>
                    <a:pt x="3070" y="478"/>
                  </a:cubicBezTo>
                  <a:cubicBezTo>
                    <a:pt x="3070" y="444"/>
                    <a:pt x="2369" y="444"/>
                    <a:pt x="1535" y="311"/>
                  </a:cubicBezTo>
                  <a:cubicBezTo>
                    <a:pt x="762" y="222"/>
                    <a:pt x="148" y="0"/>
                    <a:pt x="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4"/>
            <p:cNvSpPr/>
            <p:nvPr/>
          </p:nvSpPr>
          <p:spPr>
            <a:xfrm>
              <a:off x="6665544" y="2112384"/>
              <a:ext cx="13385" cy="69976"/>
            </a:xfrm>
            <a:custGeom>
              <a:avLst/>
              <a:gdLst/>
              <a:ahLst/>
              <a:cxnLst/>
              <a:rect l="l" t="t" r="r" b="b"/>
              <a:pathLst>
                <a:path w="868" h="4538" extrusionOk="0">
                  <a:moveTo>
                    <a:pt x="834" y="1"/>
                  </a:moveTo>
                  <a:lnTo>
                    <a:pt x="834" y="1"/>
                  </a:lnTo>
                  <a:cubicBezTo>
                    <a:pt x="501" y="701"/>
                    <a:pt x="301" y="1469"/>
                    <a:pt x="201" y="2236"/>
                  </a:cubicBezTo>
                  <a:cubicBezTo>
                    <a:pt x="34" y="2970"/>
                    <a:pt x="1" y="3770"/>
                    <a:pt x="101" y="4537"/>
                  </a:cubicBezTo>
                  <a:cubicBezTo>
                    <a:pt x="167" y="4537"/>
                    <a:pt x="201" y="3503"/>
                    <a:pt x="401" y="2269"/>
                  </a:cubicBezTo>
                  <a:cubicBezTo>
                    <a:pt x="634" y="1035"/>
                    <a:pt x="868"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4"/>
            <p:cNvSpPr/>
            <p:nvPr/>
          </p:nvSpPr>
          <p:spPr>
            <a:xfrm>
              <a:off x="6709784" y="2260524"/>
              <a:ext cx="43222" cy="44764"/>
            </a:xfrm>
            <a:custGeom>
              <a:avLst/>
              <a:gdLst/>
              <a:ahLst/>
              <a:cxnLst/>
              <a:rect l="l" t="t" r="r" b="b"/>
              <a:pathLst>
                <a:path w="2803" h="2903" extrusionOk="0">
                  <a:moveTo>
                    <a:pt x="0" y="1"/>
                  </a:moveTo>
                  <a:lnTo>
                    <a:pt x="0" y="1"/>
                  </a:lnTo>
                  <a:cubicBezTo>
                    <a:pt x="834" y="1068"/>
                    <a:pt x="1768" y="2036"/>
                    <a:pt x="2802" y="2903"/>
                  </a:cubicBezTo>
                  <a:cubicBezTo>
                    <a:pt x="1968" y="1835"/>
                    <a:pt x="1034" y="86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4"/>
            <p:cNvSpPr/>
            <p:nvPr/>
          </p:nvSpPr>
          <p:spPr>
            <a:xfrm>
              <a:off x="6798773" y="2296021"/>
              <a:ext cx="25721" cy="40138"/>
            </a:xfrm>
            <a:custGeom>
              <a:avLst/>
              <a:gdLst/>
              <a:ahLst/>
              <a:cxnLst/>
              <a:rect l="l" t="t" r="r" b="b"/>
              <a:pathLst>
                <a:path w="1668" h="2603" extrusionOk="0">
                  <a:moveTo>
                    <a:pt x="1668" y="0"/>
                  </a:moveTo>
                  <a:lnTo>
                    <a:pt x="1668" y="0"/>
                  </a:lnTo>
                  <a:cubicBezTo>
                    <a:pt x="1334" y="367"/>
                    <a:pt x="1001" y="768"/>
                    <a:pt x="767" y="1235"/>
                  </a:cubicBezTo>
                  <a:cubicBezTo>
                    <a:pt x="434" y="1635"/>
                    <a:pt x="200" y="2102"/>
                    <a:pt x="0" y="2602"/>
                  </a:cubicBezTo>
                  <a:cubicBezTo>
                    <a:pt x="701" y="1802"/>
                    <a:pt x="1234" y="934"/>
                    <a:pt x="16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4"/>
            <p:cNvSpPr/>
            <p:nvPr/>
          </p:nvSpPr>
          <p:spPr>
            <a:xfrm>
              <a:off x="6883120" y="2204457"/>
              <a:ext cx="24703" cy="50948"/>
            </a:xfrm>
            <a:custGeom>
              <a:avLst/>
              <a:gdLst/>
              <a:ahLst/>
              <a:cxnLst/>
              <a:rect l="l" t="t" r="r" b="b"/>
              <a:pathLst>
                <a:path w="1602" h="3304" extrusionOk="0">
                  <a:moveTo>
                    <a:pt x="1" y="1"/>
                  </a:moveTo>
                  <a:lnTo>
                    <a:pt x="1" y="1"/>
                  </a:lnTo>
                  <a:cubicBezTo>
                    <a:pt x="167" y="601"/>
                    <a:pt x="401" y="1168"/>
                    <a:pt x="701" y="1702"/>
                  </a:cubicBezTo>
                  <a:cubicBezTo>
                    <a:pt x="935" y="2269"/>
                    <a:pt x="1235" y="2803"/>
                    <a:pt x="1602" y="3303"/>
                  </a:cubicBezTo>
                  <a:cubicBezTo>
                    <a:pt x="1435" y="2703"/>
                    <a:pt x="1201" y="2136"/>
                    <a:pt x="901" y="1602"/>
                  </a:cubicBezTo>
                  <a:cubicBezTo>
                    <a:pt x="668" y="1035"/>
                    <a:pt x="368" y="50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4"/>
            <p:cNvSpPr/>
            <p:nvPr/>
          </p:nvSpPr>
          <p:spPr>
            <a:xfrm>
              <a:off x="6962333" y="2198289"/>
              <a:ext cx="58658" cy="10301"/>
            </a:xfrm>
            <a:custGeom>
              <a:avLst/>
              <a:gdLst/>
              <a:ahLst/>
              <a:cxnLst/>
              <a:rect l="l" t="t" r="r" b="b"/>
              <a:pathLst>
                <a:path w="3804" h="668" extrusionOk="0">
                  <a:moveTo>
                    <a:pt x="1" y="1"/>
                  </a:moveTo>
                  <a:cubicBezTo>
                    <a:pt x="1235" y="367"/>
                    <a:pt x="2502" y="568"/>
                    <a:pt x="3803" y="668"/>
                  </a:cubicBezTo>
                  <a:cubicBezTo>
                    <a:pt x="3203" y="434"/>
                    <a:pt x="2569" y="301"/>
                    <a:pt x="1935" y="234"/>
                  </a:cubicBezTo>
                  <a:cubicBezTo>
                    <a:pt x="1302" y="67"/>
                    <a:pt x="668"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4"/>
            <p:cNvSpPr/>
            <p:nvPr/>
          </p:nvSpPr>
          <p:spPr>
            <a:xfrm>
              <a:off x="6122375" y="2271842"/>
              <a:ext cx="26754" cy="57116"/>
            </a:xfrm>
            <a:custGeom>
              <a:avLst/>
              <a:gdLst/>
              <a:ahLst/>
              <a:cxnLst/>
              <a:rect l="l" t="t" r="r" b="b"/>
              <a:pathLst>
                <a:path w="1735" h="3704" extrusionOk="0">
                  <a:moveTo>
                    <a:pt x="1735" y="1"/>
                  </a:moveTo>
                  <a:lnTo>
                    <a:pt x="1735" y="1"/>
                  </a:lnTo>
                  <a:cubicBezTo>
                    <a:pt x="1001" y="1168"/>
                    <a:pt x="434" y="2402"/>
                    <a:pt x="0" y="3703"/>
                  </a:cubicBezTo>
                  <a:cubicBezTo>
                    <a:pt x="367" y="3136"/>
                    <a:pt x="701" y="2536"/>
                    <a:pt x="968" y="1902"/>
                  </a:cubicBezTo>
                  <a:cubicBezTo>
                    <a:pt x="1268" y="1302"/>
                    <a:pt x="1535" y="668"/>
                    <a:pt x="17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4"/>
            <p:cNvSpPr/>
            <p:nvPr/>
          </p:nvSpPr>
          <p:spPr>
            <a:xfrm>
              <a:off x="6146029" y="2182344"/>
              <a:ext cx="36021" cy="40647"/>
            </a:xfrm>
            <a:custGeom>
              <a:avLst/>
              <a:gdLst/>
              <a:ahLst/>
              <a:cxnLst/>
              <a:rect l="l" t="t" r="r" b="b"/>
              <a:pathLst>
                <a:path w="2336" h="2636" extrusionOk="0">
                  <a:moveTo>
                    <a:pt x="1" y="0"/>
                  </a:moveTo>
                  <a:lnTo>
                    <a:pt x="1" y="0"/>
                  </a:lnTo>
                  <a:cubicBezTo>
                    <a:pt x="301" y="501"/>
                    <a:pt x="668" y="968"/>
                    <a:pt x="1102" y="1401"/>
                  </a:cubicBezTo>
                  <a:cubicBezTo>
                    <a:pt x="1469" y="1868"/>
                    <a:pt x="1869" y="2269"/>
                    <a:pt x="2336" y="2636"/>
                  </a:cubicBezTo>
                  <a:cubicBezTo>
                    <a:pt x="2036" y="2135"/>
                    <a:pt x="1669" y="1668"/>
                    <a:pt x="1235" y="1268"/>
                  </a:cubicBezTo>
                  <a:cubicBezTo>
                    <a:pt x="868" y="801"/>
                    <a:pt x="468" y="36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4"/>
            <p:cNvSpPr/>
            <p:nvPr/>
          </p:nvSpPr>
          <p:spPr>
            <a:xfrm>
              <a:off x="6154263" y="2393059"/>
              <a:ext cx="23670" cy="18365"/>
            </a:xfrm>
            <a:custGeom>
              <a:avLst/>
              <a:gdLst/>
              <a:ahLst/>
              <a:cxnLst/>
              <a:rect l="l" t="t" r="r" b="b"/>
              <a:pathLst>
                <a:path w="1535" h="1191" extrusionOk="0">
                  <a:moveTo>
                    <a:pt x="1445" y="0"/>
                  </a:moveTo>
                  <a:cubicBezTo>
                    <a:pt x="1357" y="0"/>
                    <a:pt x="1055" y="217"/>
                    <a:pt x="701" y="512"/>
                  </a:cubicBezTo>
                  <a:cubicBezTo>
                    <a:pt x="301" y="846"/>
                    <a:pt x="1" y="1146"/>
                    <a:pt x="67" y="1179"/>
                  </a:cubicBezTo>
                  <a:cubicBezTo>
                    <a:pt x="71" y="1187"/>
                    <a:pt x="79" y="1191"/>
                    <a:pt x="90" y="1191"/>
                  </a:cubicBezTo>
                  <a:cubicBezTo>
                    <a:pt x="179" y="1191"/>
                    <a:pt x="480" y="974"/>
                    <a:pt x="834" y="679"/>
                  </a:cubicBezTo>
                  <a:cubicBezTo>
                    <a:pt x="1235" y="345"/>
                    <a:pt x="1535" y="45"/>
                    <a:pt x="1468" y="12"/>
                  </a:cubicBezTo>
                  <a:cubicBezTo>
                    <a:pt x="1464" y="4"/>
                    <a:pt x="1457" y="0"/>
                    <a:pt x="144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4"/>
            <p:cNvSpPr/>
            <p:nvPr/>
          </p:nvSpPr>
          <p:spPr>
            <a:xfrm>
              <a:off x="6182035" y="2110795"/>
              <a:ext cx="15960" cy="18119"/>
            </a:xfrm>
            <a:custGeom>
              <a:avLst/>
              <a:gdLst/>
              <a:ahLst/>
              <a:cxnLst/>
              <a:rect l="l" t="t" r="r" b="b"/>
              <a:pathLst>
                <a:path w="1035" h="1175" extrusionOk="0">
                  <a:moveTo>
                    <a:pt x="992" y="1"/>
                  </a:moveTo>
                  <a:cubicBezTo>
                    <a:pt x="934" y="1"/>
                    <a:pt x="684" y="223"/>
                    <a:pt x="434" y="504"/>
                  </a:cubicBezTo>
                  <a:cubicBezTo>
                    <a:pt x="168" y="838"/>
                    <a:pt x="1" y="1138"/>
                    <a:pt x="34" y="1171"/>
                  </a:cubicBezTo>
                  <a:cubicBezTo>
                    <a:pt x="38" y="1173"/>
                    <a:pt x="43" y="1174"/>
                    <a:pt x="49" y="1174"/>
                  </a:cubicBezTo>
                  <a:cubicBezTo>
                    <a:pt x="131" y="1174"/>
                    <a:pt x="351" y="952"/>
                    <a:pt x="601" y="671"/>
                  </a:cubicBezTo>
                  <a:cubicBezTo>
                    <a:pt x="868" y="337"/>
                    <a:pt x="1035" y="37"/>
                    <a:pt x="1002" y="4"/>
                  </a:cubicBezTo>
                  <a:cubicBezTo>
                    <a:pt x="999" y="2"/>
                    <a:pt x="996" y="1"/>
                    <a:pt x="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4"/>
            <p:cNvSpPr/>
            <p:nvPr/>
          </p:nvSpPr>
          <p:spPr>
            <a:xfrm>
              <a:off x="6533348" y="2139646"/>
              <a:ext cx="75635" cy="260798"/>
            </a:xfrm>
            <a:custGeom>
              <a:avLst/>
              <a:gdLst/>
              <a:ahLst/>
              <a:cxnLst/>
              <a:rect l="l" t="t" r="r" b="b"/>
              <a:pathLst>
                <a:path w="4905" h="16913" extrusionOk="0">
                  <a:moveTo>
                    <a:pt x="1" y="1"/>
                  </a:moveTo>
                  <a:lnTo>
                    <a:pt x="1" y="1"/>
                  </a:lnTo>
                  <a:cubicBezTo>
                    <a:pt x="1769" y="5571"/>
                    <a:pt x="3136" y="11376"/>
                    <a:pt x="4904" y="16913"/>
                  </a:cubicBezTo>
                  <a:lnTo>
                    <a:pt x="4471" y="5438"/>
                  </a:lnTo>
                  <a:cubicBezTo>
                    <a:pt x="2769" y="3837"/>
                    <a:pt x="1268" y="2002"/>
                    <a:pt x="1"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4"/>
            <p:cNvSpPr/>
            <p:nvPr/>
          </p:nvSpPr>
          <p:spPr>
            <a:xfrm>
              <a:off x="6090995" y="2058383"/>
              <a:ext cx="109575" cy="193413"/>
            </a:xfrm>
            <a:custGeom>
              <a:avLst/>
              <a:gdLst/>
              <a:ahLst/>
              <a:cxnLst/>
              <a:rect l="l" t="t" r="r" b="b"/>
              <a:pathLst>
                <a:path w="7106" h="12543" extrusionOk="0">
                  <a:moveTo>
                    <a:pt x="7106" y="0"/>
                  </a:moveTo>
                  <a:lnTo>
                    <a:pt x="7106" y="0"/>
                  </a:lnTo>
                  <a:cubicBezTo>
                    <a:pt x="7105" y="1"/>
                    <a:pt x="7072" y="68"/>
                    <a:pt x="7006" y="134"/>
                  </a:cubicBezTo>
                  <a:lnTo>
                    <a:pt x="6772" y="467"/>
                  </a:lnTo>
                  <a:cubicBezTo>
                    <a:pt x="6572" y="768"/>
                    <a:pt x="6272" y="1201"/>
                    <a:pt x="5905" y="1735"/>
                  </a:cubicBezTo>
                  <a:cubicBezTo>
                    <a:pt x="5171" y="2836"/>
                    <a:pt x="4237" y="4370"/>
                    <a:pt x="3236" y="6105"/>
                  </a:cubicBezTo>
                  <a:cubicBezTo>
                    <a:pt x="2269" y="7839"/>
                    <a:pt x="1435" y="9440"/>
                    <a:pt x="868" y="10608"/>
                  </a:cubicBezTo>
                  <a:cubicBezTo>
                    <a:pt x="601" y="11208"/>
                    <a:pt x="368" y="11675"/>
                    <a:pt x="234" y="12009"/>
                  </a:cubicBezTo>
                  <a:lnTo>
                    <a:pt x="67" y="12409"/>
                  </a:lnTo>
                  <a:cubicBezTo>
                    <a:pt x="134" y="12309"/>
                    <a:pt x="201" y="12176"/>
                    <a:pt x="267" y="12042"/>
                  </a:cubicBezTo>
                  <a:lnTo>
                    <a:pt x="935" y="10641"/>
                  </a:lnTo>
                  <a:cubicBezTo>
                    <a:pt x="1535" y="9474"/>
                    <a:pt x="2369" y="7873"/>
                    <a:pt x="3336" y="6138"/>
                  </a:cubicBezTo>
                  <a:cubicBezTo>
                    <a:pt x="4304" y="4404"/>
                    <a:pt x="5271" y="2869"/>
                    <a:pt x="5972" y="1802"/>
                  </a:cubicBezTo>
                  <a:lnTo>
                    <a:pt x="6805" y="501"/>
                  </a:lnTo>
                  <a:lnTo>
                    <a:pt x="7039" y="134"/>
                  </a:lnTo>
                  <a:lnTo>
                    <a:pt x="7106" y="0"/>
                  </a:lnTo>
                  <a:close/>
                  <a:moveTo>
                    <a:pt x="67" y="12409"/>
                  </a:moveTo>
                  <a:cubicBezTo>
                    <a:pt x="34" y="12443"/>
                    <a:pt x="1" y="12476"/>
                    <a:pt x="1" y="12543"/>
                  </a:cubicBezTo>
                  <a:cubicBezTo>
                    <a:pt x="34" y="12509"/>
                    <a:pt x="67" y="12443"/>
                    <a:pt x="67" y="124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4"/>
            <p:cNvSpPr/>
            <p:nvPr/>
          </p:nvSpPr>
          <p:spPr>
            <a:xfrm>
              <a:off x="6092028" y="2169993"/>
              <a:ext cx="42189" cy="29344"/>
            </a:xfrm>
            <a:custGeom>
              <a:avLst/>
              <a:gdLst/>
              <a:ahLst/>
              <a:cxnLst/>
              <a:rect l="l" t="t" r="r" b="b"/>
              <a:pathLst>
                <a:path w="2736" h="1903" extrusionOk="0">
                  <a:moveTo>
                    <a:pt x="2602" y="1"/>
                  </a:moveTo>
                  <a:cubicBezTo>
                    <a:pt x="2502" y="34"/>
                    <a:pt x="2369" y="68"/>
                    <a:pt x="2269" y="134"/>
                  </a:cubicBezTo>
                  <a:cubicBezTo>
                    <a:pt x="1902" y="268"/>
                    <a:pt x="1535" y="468"/>
                    <a:pt x="1201" y="701"/>
                  </a:cubicBezTo>
                  <a:cubicBezTo>
                    <a:pt x="868" y="902"/>
                    <a:pt x="567" y="1168"/>
                    <a:pt x="301" y="1502"/>
                  </a:cubicBezTo>
                  <a:cubicBezTo>
                    <a:pt x="234" y="1569"/>
                    <a:pt x="167" y="1669"/>
                    <a:pt x="100" y="1769"/>
                  </a:cubicBezTo>
                  <a:cubicBezTo>
                    <a:pt x="34" y="1836"/>
                    <a:pt x="0" y="1869"/>
                    <a:pt x="34" y="1902"/>
                  </a:cubicBezTo>
                  <a:cubicBezTo>
                    <a:pt x="34" y="1902"/>
                    <a:pt x="134" y="1735"/>
                    <a:pt x="367" y="1535"/>
                  </a:cubicBezTo>
                  <a:cubicBezTo>
                    <a:pt x="634" y="1235"/>
                    <a:pt x="934" y="968"/>
                    <a:pt x="1268" y="768"/>
                  </a:cubicBezTo>
                  <a:cubicBezTo>
                    <a:pt x="1568" y="535"/>
                    <a:pt x="1935" y="334"/>
                    <a:pt x="2302" y="168"/>
                  </a:cubicBezTo>
                  <a:cubicBezTo>
                    <a:pt x="2435" y="134"/>
                    <a:pt x="2602" y="68"/>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4"/>
            <p:cNvSpPr/>
            <p:nvPr/>
          </p:nvSpPr>
          <p:spPr>
            <a:xfrm>
              <a:off x="6098705" y="2037813"/>
              <a:ext cx="41680" cy="58133"/>
            </a:xfrm>
            <a:custGeom>
              <a:avLst/>
              <a:gdLst/>
              <a:ahLst/>
              <a:cxnLst/>
              <a:rect l="l" t="t" r="r" b="b"/>
              <a:pathLst>
                <a:path w="2703" h="3770" extrusionOk="0">
                  <a:moveTo>
                    <a:pt x="2703" y="0"/>
                  </a:moveTo>
                  <a:lnTo>
                    <a:pt x="2703" y="0"/>
                  </a:lnTo>
                  <a:cubicBezTo>
                    <a:pt x="2169" y="567"/>
                    <a:pt x="1669" y="1168"/>
                    <a:pt x="1269" y="1835"/>
                  </a:cubicBezTo>
                  <a:cubicBezTo>
                    <a:pt x="802" y="2435"/>
                    <a:pt x="368" y="3069"/>
                    <a:pt x="1" y="3769"/>
                  </a:cubicBezTo>
                  <a:cubicBezTo>
                    <a:pt x="535" y="3202"/>
                    <a:pt x="1035" y="2602"/>
                    <a:pt x="1469" y="1935"/>
                  </a:cubicBezTo>
                  <a:cubicBezTo>
                    <a:pt x="1936" y="1334"/>
                    <a:pt x="2336" y="701"/>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4"/>
            <p:cNvSpPr/>
            <p:nvPr/>
          </p:nvSpPr>
          <p:spPr>
            <a:xfrm>
              <a:off x="6186676" y="1858540"/>
              <a:ext cx="66877" cy="75065"/>
            </a:xfrm>
            <a:custGeom>
              <a:avLst/>
              <a:gdLst/>
              <a:ahLst/>
              <a:cxnLst/>
              <a:rect l="l" t="t" r="r" b="b"/>
              <a:pathLst>
                <a:path w="4337" h="4868" extrusionOk="0">
                  <a:moveTo>
                    <a:pt x="4060" y="0"/>
                  </a:moveTo>
                  <a:cubicBezTo>
                    <a:pt x="3965" y="0"/>
                    <a:pt x="3854" y="42"/>
                    <a:pt x="3769" y="84"/>
                  </a:cubicBezTo>
                  <a:lnTo>
                    <a:pt x="33" y="1952"/>
                  </a:lnTo>
                  <a:lnTo>
                    <a:pt x="0" y="4855"/>
                  </a:lnTo>
                  <a:cubicBezTo>
                    <a:pt x="56" y="4863"/>
                    <a:pt x="111" y="4867"/>
                    <a:pt x="166" y="4867"/>
                  </a:cubicBezTo>
                  <a:cubicBezTo>
                    <a:pt x="541" y="4867"/>
                    <a:pt x="893" y="4674"/>
                    <a:pt x="1067" y="4354"/>
                  </a:cubicBezTo>
                  <a:cubicBezTo>
                    <a:pt x="1301" y="4021"/>
                    <a:pt x="1401" y="3587"/>
                    <a:pt x="1635" y="3220"/>
                  </a:cubicBezTo>
                  <a:cubicBezTo>
                    <a:pt x="2235" y="2119"/>
                    <a:pt x="3636" y="1652"/>
                    <a:pt x="4203" y="551"/>
                  </a:cubicBezTo>
                  <a:cubicBezTo>
                    <a:pt x="4303" y="385"/>
                    <a:pt x="4336" y="151"/>
                    <a:pt x="4203" y="51"/>
                  </a:cubicBezTo>
                  <a:cubicBezTo>
                    <a:pt x="4166" y="14"/>
                    <a:pt x="4116" y="0"/>
                    <a:pt x="4060"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4"/>
            <p:cNvSpPr/>
            <p:nvPr/>
          </p:nvSpPr>
          <p:spPr>
            <a:xfrm>
              <a:off x="6187185" y="1857136"/>
              <a:ext cx="67401" cy="77501"/>
            </a:xfrm>
            <a:custGeom>
              <a:avLst/>
              <a:gdLst/>
              <a:ahLst/>
              <a:cxnLst/>
              <a:rect l="l" t="t" r="r" b="b"/>
              <a:pathLst>
                <a:path w="4371" h="5026" extrusionOk="0">
                  <a:moveTo>
                    <a:pt x="4030" y="0"/>
                  </a:moveTo>
                  <a:cubicBezTo>
                    <a:pt x="3866" y="0"/>
                    <a:pt x="3701" y="60"/>
                    <a:pt x="3536" y="142"/>
                  </a:cubicBezTo>
                  <a:lnTo>
                    <a:pt x="3069" y="376"/>
                  </a:lnTo>
                  <a:lnTo>
                    <a:pt x="1468" y="1210"/>
                  </a:lnTo>
                  <a:cubicBezTo>
                    <a:pt x="1001" y="1476"/>
                    <a:pt x="634" y="1677"/>
                    <a:pt x="401" y="1810"/>
                  </a:cubicBezTo>
                  <a:cubicBezTo>
                    <a:pt x="234" y="1877"/>
                    <a:pt x="134" y="1943"/>
                    <a:pt x="0" y="2043"/>
                  </a:cubicBezTo>
                  <a:cubicBezTo>
                    <a:pt x="167" y="2010"/>
                    <a:pt x="334" y="1977"/>
                    <a:pt x="467" y="1910"/>
                  </a:cubicBezTo>
                  <a:cubicBezTo>
                    <a:pt x="768" y="1810"/>
                    <a:pt x="1135" y="1610"/>
                    <a:pt x="1602" y="1410"/>
                  </a:cubicBezTo>
                  <a:lnTo>
                    <a:pt x="3236" y="609"/>
                  </a:lnTo>
                  <a:lnTo>
                    <a:pt x="3703" y="376"/>
                  </a:lnTo>
                  <a:cubicBezTo>
                    <a:pt x="3818" y="318"/>
                    <a:pt x="3983" y="236"/>
                    <a:pt x="4069" y="236"/>
                  </a:cubicBezTo>
                  <a:cubicBezTo>
                    <a:pt x="4083" y="236"/>
                    <a:pt x="4094" y="238"/>
                    <a:pt x="4103" y="242"/>
                  </a:cubicBezTo>
                  <a:cubicBezTo>
                    <a:pt x="4170" y="276"/>
                    <a:pt x="4170" y="442"/>
                    <a:pt x="4103" y="576"/>
                  </a:cubicBezTo>
                  <a:cubicBezTo>
                    <a:pt x="4037" y="743"/>
                    <a:pt x="3937" y="909"/>
                    <a:pt x="3803" y="1043"/>
                  </a:cubicBezTo>
                  <a:cubicBezTo>
                    <a:pt x="3269" y="1576"/>
                    <a:pt x="2736" y="2043"/>
                    <a:pt x="2135" y="2510"/>
                  </a:cubicBezTo>
                  <a:cubicBezTo>
                    <a:pt x="1902" y="2744"/>
                    <a:pt x="1668" y="2977"/>
                    <a:pt x="1501" y="3278"/>
                  </a:cubicBezTo>
                  <a:cubicBezTo>
                    <a:pt x="1401" y="3545"/>
                    <a:pt x="1268" y="3811"/>
                    <a:pt x="1168" y="4078"/>
                  </a:cubicBezTo>
                  <a:cubicBezTo>
                    <a:pt x="1034" y="4445"/>
                    <a:pt x="768" y="4745"/>
                    <a:pt x="401" y="4912"/>
                  </a:cubicBezTo>
                  <a:cubicBezTo>
                    <a:pt x="267" y="4946"/>
                    <a:pt x="134" y="4946"/>
                    <a:pt x="0" y="4946"/>
                  </a:cubicBezTo>
                  <a:cubicBezTo>
                    <a:pt x="74" y="5001"/>
                    <a:pt x="157" y="5025"/>
                    <a:pt x="240" y="5025"/>
                  </a:cubicBezTo>
                  <a:cubicBezTo>
                    <a:pt x="307" y="5025"/>
                    <a:pt x="374" y="5009"/>
                    <a:pt x="434" y="4979"/>
                  </a:cubicBezTo>
                  <a:cubicBezTo>
                    <a:pt x="868" y="4845"/>
                    <a:pt x="1168" y="4512"/>
                    <a:pt x="1335" y="4112"/>
                  </a:cubicBezTo>
                  <a:cubicBezTo>
                    <a:pt x="1435" y="3878"/>
                    <a:pt x="1535" y="3611"/>
                    <a:pt x="1702" y="3344"/>
                  </a:cubicBezTo>
                  <a:cubicBezTo>
                    <a:pt x="1868" y="3078"/>
                    <a:pt x="2069" y="2844"/>
                    <a:pt x="2302" y="2644"/>
                  </a:cubicBezTo>
                  <a:cubicBezTo>
                    <a:pt x="2902" y="2177"/>
                    <a:pt x="3436" y="1710"/>
                    <a:pt x="3970" y="1176"/>
                  </a:cubicBezTo>
                  <a:cubicBezTo>
                    <a:pt x="4103" y="1009"/>
                    <a:pt x="4203" y="843"/>
                    <a:pt x="4303" y="676"/>
                  </a:cubicBezTo>
                  <a:cubicBezTo>
                    <a:pt x="4337" y="542"/>
                    <a:pt x="4370" y="442"/>
                    <a:pt x="4370" y="342"/>
                  </a:cubicBezTo>
                  <a:cubicBezTo>
                    <a:pt x="4370" y="175"/>
                    <a:pt x="4270" y="42"/>
                    <a:pt x="4137" y="9"/>
                  </a:cubicBezTo>
                  <a:cubicBezTo>
                    <a:pt x="4101" y="3"/>
                    <a:pt x="4066" y="0"/>
                    <a:pt x="4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4"/>
            <p:cNvSpPr/>
            <p:nvPr/>
          </p:nvSpPr>
          <p:spPr>
            <a:xfrm>
              <a:off x="7574939" y="3654985"/>
              <a:ext cx="406888" cy="56083"/>
            </a:xfrm>
            <a:custGeom>
              <a:avLst/>
              <a:gdLst/>
              <a:ahLst/>
              <a:cxnLst/>
              <a:rect l="l" t="t" r="r" b="b"/>
              <a:pathLst>
                <a:path w="26387" h="3637" extrusionOk="0">
                  <a:moveTo>
                    <a:pt x="1" y="0"/>
                  </a:moveTo>
                  <a:lnTo>
                    <a:pt x="1" y="3636"/>
                  </a:lnTo>
                  <a:lnTo>
                    <a:pt x="26386" y="3636"/>
                  </a:lnTo>
                  <a:lnTo>
                    <a:pt x="263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4"/>
            <p:cNvSpPr/>
            <p:nvPr/>
          </p:nvSpPr>
          <p:spPr>
            <a:xfrm>
              <a:off x="7574430" y="3654461"/>
              <a:ext cx="407905" cy="57116"/>
            </a:xfrm>
            <a:custGeom>
              <a:avLst/>
              <a:gdLst/>
              <a:ahLst/>
              <a:cxnLst/>
              <a:rect l="l" t="t" r="r" b="b"/>
              <a:pathLst>
                <a:path w="26453" h="3704" extrusionOk="0">
                  <a:moveTo>
                    <a:pt x="26386" y="101"/>
                  </a:moveTo>
                  <a:lnTo>
                    <a:pt x="26386" y="3637"/>
                  </a:lnTo>
                  <a:lnTo>
                    <a:pt x="67" y="3637"/>
                  </a:lnTo>
                  <a:lnTo>
                    <a:pt x="67" y="101"/>
                  </a:lnTo>
                  <a:close/>
                  <a:moveTo>
                    <a:pt x="1" y="1"/>
                  </a:moveTo>
                  <a:lnTo>
                    <a:pt x="1" y="3703"/>
                  </a:lnTo>
                  <a:lnTo>
                    <a:pt x="26453" y="3703"/>
                  </a:lnTo>
                  <a:lnTo>
                    <a:pt x="264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4"/>
            <p:cNvSpPr/>
            <p:nvPr/>
          </p:nvSpPr>
          <p:spPr>
            <a:xfrm>
              <a:off x="7612502" y="3692009"/>
              <a:ext cx="332286" cy="289094"/>
            </a:xfrm>
            <a:custGeom>
              <a:avLst/>
              <a:gdLst/>
              <a:ahLst/>
              <a:cxnLst/>
              <a:rect l="l" t="t" r="r" b="b"/>
              <a:pathLst>
                <a:path w="21549" h="18748" extrusionOk="0">
                  <a:moveTo>
                    <a:pt x="0" y="1"/>
                  </a:moveTo>
                  <a:lnTo>
                    <a:pt x="3803" y="18748"/>
                  </a:lnTo>
                  <a:lnTo>
                    <a:pt x="17879" y="18748"/>
                  </a:lnTo>
                  <a:lnTo>
                    <a:pt x="21549" y="123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4"/>
            <p:cNvSpPr/>
            <p:nvPr/>
          </p:nvSpPr>
          <p:spPr>
            <a:xfrm>
              <a:off x="7612502" y="3953825"/>
              <a:ext cx="332286" cy="43222"/>
            </a:xfrm>
            <a:custGeom>
              <a:avLst/>
              <a:gdLst/>
              <a:ahLst/>
              <a:cxnLst/>
              <a:rect l="l" t="t" r="r" b="b"/>
              <a:pathLst>
                <a:path w="21549" h="2803" extrusionOk="0">
                  <a:moveTo>
                    <a:pt x="0" y="1"/>
                  </a:moveTo>
                  <a:lnTo>
                    <a:pt x="2035" y="2803"/>
                  </a:lnTo>
                  <a:lnTo>
                    <a:pt x="19114" y="2803"/>
                  </a:lnTo>
                  <a:lnTo>
                    <a:pt x="215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4"/>
            <p:cNvSpPr/>
            <p:nvPr/>
          </p:nvSpPr>
          <p:spPr>
            <a:xfrm>
              <a:off x="7760117" y="3102548"/>
              <a:ext cx="4133" cy="598219"/>
            </a:xfrm>
            <a:custGeom>
              <a:avLst/>
              <a:gdLst/>
              <a:ahLst/>
              <a:cxnLst/>
              <a:rect l="l" t="t" r="r" b="b"/>
              <a:pathLst>
                <a:path w="268" h="38795" extrusionOk="0">
                  <a:moveTo>
                    <a:pt x="101" y="1"/>
                  </a:moveTo>
                  <a:cubicBezTo>
                    <a:pt x="34" y="1"/>
                    <a:pt x="1" y="8707"/>
                    <a:pt x="34" y="19414"/>
                  </a:cubicBezTo>
                  <a:cubicBezTo>
                    <a:pt x="67" y="30122"/>
                    <a:pt x="134" y="38795"/>
                    <a:pt x="201" y="38795"/>
                  </a:cubicBezTo>
                  <a:cubicBezTo>
                    <a:pt x="234" y="38795"/>
                    <a:pt x="267" y="30122"/>
                    <a:pt x="234" y="19414"/>
                  </a:cubicBezTo>
                  <a:cubicBezTo>
                    <a:pt x="201" y="8673"/>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4"/>
            <p:cNvSpPr/>
            <p:nvPr/>
          </p:nvSpPr>
          <p:spPr>
            <a:xfrm>
              <a:off x="7815676" y="3365398"/>
              <a:ext cx="38072" cy="317883"/>
            </a:xfrm>
            <a:custGeom>
              <a:avLst/>
              <a:gdLst/>
              <a:ahLst/>
              <a:cxnLst/>
              <a:rect l="l" t="t" r="r" b="b"/>
              <a:pathLst>
                <a:path w="2469" h="20615" extrusionOk="0">
                  <a:moveTo>
                    <a:pt x="2469" y="0"/>
                  </a:moveTo>
                  <a:cubicBezTo>
                    <a:pt x="2435" y="67"/>
                    <a:pt x="2402" y="133"/>
                    <a:pt x="2368" y="167"/>
                  </a:cubicBezTo>
                  <a:lnTo>
                    <a:pt x="2102" y="734"/>
                  </a:lnTo>
                  <a:cubicBezTo>
                    <a:pt x="2035" y="867"/>
                    <a:pt x="1968" y="1001"/>
                    <a:pt x="1901" y="1134"/>
                  </a:cubicBezTo>
                  <a:cubicBezTo>
                    <a:pt x="1868" y="1301"/>
                    <a:pt x="1801" y="1468"/>
                    <a:pt x="1735" y="1635"/>
                  </a:cubicBezTo>
                  <a:lnTo>
                    <a:pt x="1501" y="2202"/>
                  </a:lnTo>
                  <a:cubicBezTo>
                    <a:pt x="1434" y="2402"/>
                    <a:pt x="1368" y="2635"/>
                    <a:pt x="1301" y="2835"/>
                  </a:cubicBezTo>
                  <a:cubicBezTo>
                    <a:pt x="967" y="3903"/>
                    <a:pt x="701" y="5004"/>
                    <a:pt x="534" y="6104"/>
                  </a:cubicBezTo>
                  <a:cubicBezTo>
                    <a:pt x="300" y="7439"/>
                    <a:pt x="167" y="8773"/>
                    <a:pt x="100" y="10141"/>
                  </a:cubicBezTo>
                  <a:cubicBezTo>
                    <a:pt x="0" y="12609"/>
                    <a:pt x="67" y="15111"/>
                    <a:pt x="334" y="17579"/>
                  </a:cubicBezTo>
                  <a:cubicBezTo>
                    <a:pt x="434" y="18513"/>
                    <a:pt x="534" y="19281"/>
                    <a:pt x="601" y="19781"/>
                  </a:cubicBezTo>
                  <a:cubicBezTo>
                    <a:pt x="667" y="20048"/>
                    <a:pt x="701" y="20248"/>
                    <a:pt x="701" y="20381"/>
                  </a:cubicBezTo>
                  <a:cubicBezTo>
                    <a:pt x="734" y="20448"/>
                    <a:pt x="734" y="20548"/>
                    <a:pt x="767" y="20615"/>
                  </a:cubicBezTo>
                  <a:cubicBezTo>
                    <a:pt x="767" y="20515"/>
                    <a:pt x="767" y="20448"/>
                    <a:pt x="767" y="20381"/>
                  </a:cubicBezTo>
                  <a:cubicBezTo>
                    <a:pt x="734" y="20215"/>
                    <a:pt x="734" y="20014"/>
                    <a:pt x="701" y="19781"/>
                  </a:cubicBezTo>
                  <a:cubicBezTo>
                    <a:pt x="634" y="19247"/>
                    <a:pt x="567" y="18480"/>
                    <a:pt x="467" y="17546"/>
                  </a:cubicBezTo>
                  <a:cubicBezTo>
                    <a:pt x="234" y="15111"/>
                    <a:pt x="167" y="12642"/>
                    <a:pt x="267" y="10174"/>
                  </a:cubicBezTo>
                  <a:cubicBezTo>
                    <a:pt x="334" y="8806"/>
                    <a:pt x="467" y="7472"/>
                    <a:pt x="667" y="6138"/>
                  </a:cubicBezTo>
                  <a:cubicBezTo>
                    <a:pt x="867" y="5037"/>
                    <a:pt x="1101" y="3970"/>
                    <a:pt x="1401" y="2902"/>
                  </a:cubicBezTo>
                  <a:cubicBezTo>
                    <a:pt x="1468" y="2669"/>
                    <a:pt x="1535" y="2468"/>
                    <a:pt x="1601" y="2268"/>
                  </a:cubicBezTo>
                  <a:cubicBezTo>
                    <a:pt x="1668" y="2068"/>
                    <a:pt x="1768" y="1868"/>
                    <a:pt x="1801" y="1701"/>
                  </a:cubicBezTo>
                  <a:lnTo>
                    <a:pt x="2002" y="1201"/>
                  </a:lnTo>
                  <a:cubicBezTo>
                    <a:pt x="2068" y="1034"/>
                    <a:pt x="2102" y="901"/>
                    <a:pt x="2168" y="767"/>
                  </a:cubicBezTo>
                  <a:lnTo>
                    <a:pt x="2402" y="234"/>
                  </a:lnTo>
                  <a:cubicBezTo>
                    <a:pt x="2435" y="167"/>
                    <a:pt x="2435" y="67"/>
                    <a:pt x="2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4"/>
            <p:cNvSpPr/>
            <p:nvPr/>
          </p:nvSpPr>
          <p:spPr>
            <a:xfrm>
              <a:off x="7790464" y="3257380"/>
              <a:ext cx="52999" cy="444929"/>
            </a:xfrm>
            <a:custGeom>
              <a:avLst/>
              <a:gdLst/>
              <a:ahLst/>
              <a:cxnLst/>
              <a:rect l="l" t="t" r="r" b="b"/>
              <a:pathLst>
                <a:path w="3437" h="28854" extrusionOk="0">
                  <a:moveTo>
                    <a:pt x="3436" y="0"/>
                  </a:moveTo>
                  <a:lnTo>
                    <a:pt x="3436" y="0"/>
                  </a:lnTo>
                  <a:cubicBezTo>
                    <a:pt x="3370" y="100"/>
                    <a:pt x="3336" y="167"/>
                    <a:pt x="3303" y="267"/>
                  </a:cubicBezTo>
                  <a:lnTo>
                    <a:pt x="3003" y="1067"/>
                  </a:lnTo>
                  <a:cubicBezTo>
                    <a:pt x="2936" y="1234"/>
                    <a:pt x="2869" y="1434"/>
                    <a:pt x="2769" y="1635"/>
                  </a:cubicBezTo>
                  <a:lnTo>
                    <a:pt x="2536" y="2335"/>
                  </a:lnTo>
                  <a:cubicBezTo>
                    <a:pt x="2369" y="2835"/>
                    <a:pt x="2202" y="3402"/>
                    <a:pt x="2035" y="4036"/>
                  </a:cubicBezTo>
                  <a:cubicBezTo>
                    <a:pt x="1935" y="4370"/>
                    <a:pt x="1835" y="4703"/>
                    <a:pt x="1735" y="5070"/>
                  </a:cubicBezTo>
                  <a:cubicBezTo>
                    <a:pt x="1668" y="5404"/>
                    <a:pt x="1568" y="5771"/>
                    <a:pt x="1502" y="6138"/>
                  </a:cubicBezTo>
                  <a:cubicBezTo>
                    <a:pt x="1302" y="6938"/>
                    <a:pt x="1168" y="7739"/>
                    <a:pt x="1001" y="8606"/>
                  </a:cubicBezTo>
                  <a:cubicBezTo>
                    <a:pt x="701" y="10307"/>
                    <a:pt x="401" y="12242"/>
                    <a:pt x="234" y="14244"/>
                  </a:cubicBezTo>
                  <a:cubicBezTo>
                    <a:pt x="67" y="16278"/>
                    <a:pt x="1" y="18213"/>
                    <a:pt x="1" y="19948"/>
                  </a:cubicBezTo>
                  <a:cubicBezTo>
                    <a:pt x="1" y="21682"/>
                    <a:pt x="34" y="23283"/>
                    <a:pt x="134" y="24618"/>
                  </a:cubicBezTo>
                  <a:cubicBezTo>
                    <a:pt x="167" y="25251"/>
                    <a:pt x="201" y="25885"/>
                    <a:pt x="267" y="26386"/>
                  </a:cubicBezTo>
                  <a:cubicBezTo>
                    <a:pt x="301" y="26886"/>
                    <a:pt x="334" y="27353"/>
                    <a:pt x="368" y="27720"/>
                  </a:cubicBezTo>
                  <a:lnTo>
                    <a:pt x="468" y="28554"/>
                  </a:lnTo>
                  <a:cubicBezTo>
                    <a:pt x="501" y="28654"/>
                    <a:pt x="501" y="28754"/>
                    <a:pt x="534" y="28854"/>
                  </a:cubicBezTo>
                  <a:cubicBezTo>
                    <a:pt x="534" y="28754"/>
                    <a:pt x="534" y="28654"/>
                    <a:pt x="534" y="28554"/>
                  </a:cubicBezTo>
                  <a:cubicBezTo>
                    <a:pt x="501" y="28354"/>
                    <a:pt x="501" y="28087"/>
                    <a:pt x="468" y="27720"/>
                  </a:cubicBezTo>
                  <a:cubicBezTo>
                    <a:pt x="434" y="27353"/>
                    <a:pt x="401" y="26919"/>
                    <a:pt x="368" y="26386"/>
                  </a:cubicBezTo>
                  <a:cubicBezTo>
                    <a:pt x="334" y="25852"/>
                    <a:pt x="301" y="25251"/>
                    <a:pt x="267" y="24584"/>
                  </a:cubicBezTo>
                  <a:cubicBezTo>
                    <a:pt x="167" y="23283"/>
                    <a:pt x="167" y="21716"/>
                    <a:pt x="167" y="19948"/>
                  </a:cubicBezTo>
                  <a:cubicBezTo>
                    <a:pt x="201" y="18213"/>
                    <a:pt x="267" y="16278"/>
                    <a:pt x="434" y="14277"/>
                  </a:cubicBezTo>
                  <a:cubicBezTo>
                    <a:pt x="634" y="12242"/>
                    <a:pt x="868" y="10341"/>
                    <a:pt x="1168" y="8606"/>
                  </a:cubicBezTo>
                  <a:cubicBezTo>
                    <a:pt x="1335" y="7772"/>
                    <a:pt x="1468" y="6938"/>
                    <a:pt x="1668" y="6204"/>
                  </a:cubicBezTo>
                  <a:cubicBezTo>
                    <a:pt x="1735" y="5804"/>
                    <a:pt x="1802" y="5437"/>
                    <a:pt x="1902" y="5104"/>
                  </a:cubicBezTo>
                  <a:cubicBezTo>
                    <a:pt x="2002" y="4737"/>
                    <a:pt x="2069" y="4403"/>
                    <a:pt x="2169" y="4103"/>
                  </a:cubicBezTo>
                  <a:cubicBezTo>
                    <a:pt x="2336" y="3436"/>
                    <a:pt x="2502" y="2869"/>
                    <a:pt x="2669" y="2368"/>
                  </a:cubicBezTo>
                  <a:lnTo>
                    <a:pt x="2869" y="1668"/>
                  </a:lnTo>
                  <a:cubicBezTo>
                    <a:pt x="2936" y="1468"/>
                    <a:pt x="3003" y="1268"/>
                    <a:pt x="3069" y="1101"/>
                  </a:cubicBezTo>
                  <a:cubicBezTo>
                    <a:pt x="3170" y="767"/>
                    <a:pt x="3270" y="500"/>
                    <a:pt x="3336" y="300"/>
                  </a:cubicBezTo>
                  <a:cubicBezTo>
                    <a:pt x="3370" y="200"/>
                    <a:pt x="3403" y="100"/>
                    <a:pt x="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4"/>
            <p:cNvSpPr/>
            <p:nvPr/>
          </p:nvSpPr>
          <p:spPr>
            <a:xfrm>
              <a:off x="7659810" y="3120559"/>
              <a:ext cx="78210" cy="603878"/>
            </a:xfrm>
            <a:custGeom>
              <a:avLst/>
              <a:gdLst/>
              <a:ahLst/>
              <a:cxnLst/>
              <a:rect l="l" t="t" r="r" b="b"/>
              <a:pathLst>
                <a:path w="5072" h="39162" extrusionOk="0">
                  <a:moveTo>
                    <a:pt x="34" y="0"/>
                  </a:moveTo>
                  <a:cubicBezTo>
                    <a:pt x="1" y="0"/>
                    <a:pt x="34" y="33"/>
                    <a:pt x="34" y="100"/>
                  </a:cubicBezTo>
                  <a:cubicBezTo>
                    <a:pt x="68" y="200"/>
                    <a:pt x="68" y="300"/>
                    <a:pt x="101" y="400"/>
                  </a:cubicBezTo>
                  <a:cubicBezTo>
                    <a:pt x="168" y="701"/>
                    <a:pt x="268" y="1034"/>
                    <a:pt x="368" y="1534"/>
                  </a:cubicBezTo>
                  <a:cubicBezTo>
                    <a:pt x="501" y="2001"/>
                    <a:pt x="635" y="2602"/>
                    <a:pt x="801" y="3302"/>
                  </a:cubicBezTo>
                  <a:cubicBezTo>
                    <a:pt x="935" y="3970"/>
                    <a:pt x="1135" y="4770"/>
                    <a:pt x="1302" y="5637"/>
                  </a:cubicBezTo>
                  <a:cubicBezTo>
                    <a:pt x="1502" y="6538"/>
                    <a:pt x="1669" y="7472"/>
                    <a:pt x="1902" y="8506"/>
                  </a:cubicBezTo>
                  <a:cubicBezTo>
                    <a:pt x="2102" y="9540"/>
                    <a:pt x="2269" y="10674"/>
                    <a:pt x="2469" y="11842"/>
                  </a:cubicBezTo>
                  <a:cubicBezTo>
                    <a:pt x="2836" y="14177"/>
                    <a:pt x="3203" y="16745"/>
                    <a:pt x="3503" y="19447"/>
                  </a:cubicBezTo>
                  <a:cubicBezTo>
                    <a:pt x="4104" y="24884"/>
                    <a:pt x="4437" y="29821"/>
                    <a:pt x="4671" y="33391"/>
                  </a:cubicBezTo>
                  <a:cubicBezTo>
                    <a:pt x="4771" y="35159"/>
                    <a:pt x="4871" y="36593"/>
                    <a:pt x="4938" y="37594"/>
                  </a:cubicBezTo>
                  <a:cubicBezTo>
                    <a:pt x="4971" y="38094"/>
                    <a:pt x="4971" y="38461"/>
                    <a:pt x="5004" y="38761"/>
                  </a:cubicBezTo>
                  <a:cubicBezTo>
                    <a:pt x="5038" y="38895"/>
                    <a:pt x="5038" y="38961"/>
                    <a:pt x="5038" y="39061"/>
                  </a:cubicBezTo>
                  <a:lnTo>
                    <a:pt x="5038" y="39161"/>
                  </a:lnTo>
                  <a:cubicBezTo>
                    <a:pt x="5038" y="39128"/>
                    <a:pt x="5071" y="39095"/>
                    <a:pt x="5071" y="39061"/>
                  </a:cubicBezTo>
                  <a:lnTo>
                    <a:pt x="5071" y="38761"/>
                  </a:lnTo>
                  <a:cubicBezTo>
                    <a:pt x="5071" y="38494"/>
                    <a:pt x="5038" y="38094"/>
                    <a:pt x="5038" y="37594"/>
                  </a:cubicBezTo>
                  <a:cubicBezTo>
                    <a:pt x="4971" y="36593"/>
                    <a:pt x="4904" y="35159"/>
                    <a:pt x="4804" y="33357"/>
                  </a:cubicBezTo>
                  <a:cubicBezTo>
                    <a:pt x="4638" y="29788"/>
                    <a:pt x="4304" y="24851"/>
                    <a:pt x="3704" y="19414"/>
                  </a:cubicBezTo>
                  <a:cubicBezTo>
                    <a:pt x="3403" y="16712"/>
                    <a:pt x="3036" y="14143"/>
                    <a:pt x="2669" y="11808"/>
                  </a:cubicBezTo>
                  <a:cubicBezTo>
                    <a:pt x="2469" y="10641"/>
                    <a:pt x="2236" y="9540"/>
                    <a:pt x="2069" y="8506"/>
                  </a:cubicBezTo>
                  <a:cubicBezTo>
                    <a:pt x="1902" y="7472"/>
                    <a:pt x="1669" y="6505"/>
                    <a:pt x="1469" y="5637"/>
                  </a:cubicBezTo>
                  <a:cubicBezTo>
                    <a:pt x="1302" y="4737"/>
                    <a:pt x="1102" y="3970"/>
                    <a:pt x="935" y="3269"/>
                  </a:cubicBezTo>
                  <a:cubicBezTo>
                    <a:pt x="768" y="2569"/>
                    <a:pt x="601" y="1968"/>
                    <a:pt x="468" y="1501"/>
                  </a:cubicBezTo>
                  <a:cubicBezTo>
                    <a:pt x="334" y="1034"/>
                    <a:pt x="234" y="667"/>
                    <a:pt x="168" y="400"/>
                  </a:cubicBezTo>
                  <a:cubicBezTo>
                    <a:pt x="134" y="267"/>
                    <a:pt x="68" y="200"/>
                    <a:pt x="68" y="100"/>
                  </a:cubicBezTo>
                  <a:cubicBezTo>
                    <a:pt x="68" y="67"/>
                    <a:pt x="68" y="33"/>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4"/>
            <p:cNvSpPr/>
            <p:nvPr/>
          </p:nvSpPr>
          <p:spPr>
            <a:xfrm>
              <a:off x="7628955" y="3133404"/>
              <a:ext cx="194446" cy="349556"/>
            </a:xfrm>
            <a:custGeom>
              <a:avLst/>
              <a:gdLst/>
              <a:ahLst/>
              <a:cxnLst/>
              <a:rect l="l" t="t" r="r" b="b"/>
              <a:pathLst>
                <a:path w="12610" h="22669" extrusionOk="0">
                  <a:moveTo>
                    <a:pt x="5905" y="1"/>
                  </a:moveTo>
                  <a:cubicBezTo>
                    <a:pt x="4637" y="68"/>
                    <a:pt x="3470" y="701"/>
                    <a:pt x="2736" y="1702"/>
                  </a:cubicBezTo>
                  <a:cubicBezTo>
                    <a:pt x="2035" y="2736"/>
                    <a:pt x="1535" y="3870"/>
                    <a:pt x="1235" y="5071"/>
                  </a:cubicBezTo>
                  <a:cubicBezTo>
                    <a:pt x="334" y="7973"/>
                    <a:pt x="0" y="11009"/>
                    <a:pt x="301" y="14011"/>
                  </a:cubicBezTo>
                  <a:cubicBezTo>
                    <a:pt x="668" y="17013"/>
                    <a:pt x="1868" y="19949"/>
                    <a:pt x="4037" y="22050"/>
                  </a:cubicBezTo>
                  <a:cubicBezTo>
                    <a:pt x="4329" y="22372"/>
                    <a:pt x="4725" y="22668"/>
                    <a:pt x="5133" y="22668"/>
                  </a:cubicBezTo>
                  <a:cubicBezTo>
                    <a:pt x="5190" y="22668"/>
                    <a:pt x="5247" y="22663"/>
                    <a:pt x="5304" y="22650"/>
                  </a:cubicBezTo>
                  <a:cubicBezTo>
                    <a:pt x="5571" y="22584"/>
                    <a:pt x="5805" y="22417"/>
                    <a:pt x="5971" y="22250"/>
                  </a:cubicBezTo>
                  <a:cubicBezTo>
                    <a:pt x="10241" y="18347"/>
                    <a:pt x="12609" y="12810"/>
                    <a:pt x="12476" y="7039"/>
                  </a:cubicBezTo>
                  <a:cubicBezTo>
                    <a:pt x="12443" y="5905"/>
                    <a:pt x="12276" y="4704"/>
                    <a:pt x="11642" y="3770"/>
                  </a:cubicBezTo>
                  <a:cubicBezTo>
                    <a:pt x="11129" y="2943"/>
                    <a:pt x="9981" y="2092"/>
                    <a:pt x="8971" y="2092"/>
                  </a:cubicBezTo>
                  <a:cubicBezTo>
                    <a:pt x="8800" y="2092"/>
                    <a:pt x="8633" y="2116"/>
                    <a:pt x="8473" y="2169"/>
                  </a:cubicBezTo>
                  <a:cubicBezTo>
                    <a:pt x="8373" y="935"/>
                    <a:pt x="7139" y="34"/>
                    <a:pt x="59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4"/>
            <p:cNvSpPr/>
            <p:nvPr/>
          </p:nvSpPr>
          <p:spPr>
            <a:xfrm>
              <a:off x="7514245" y="2945665"/>
              <a:ext cx="103407" cy="120476"/>
            </a:xfrm>
            <a:custGeom>
              <a:avLst/>
              <a:gdLst/>
              <a:ahLst/>
              <a:cxnLst/>
              <a:rect l="l" t="t" r="r" b="b"/>
              <a:pathLst>
                <a:path w="6706" h="7813" extrusionOk="0">
                  <a:moveTo>
                    <a:pt x="1035" y="1"/>
                  </a:moveTo>
                  <a:lnTo>
                    <a:pt x="1" y="601"/>
                  </a:lnTo>
                  <a:cubicBezTo>
                    <a:pt x="1502" y="2936"/>
                    <a:pt x="3036" y="5304"/>
                    <a:pt x="4571" y="7673"/>
                  </a:cubicBezTo>
                  <a:cubicBezTo>
                    <a:pt x="4628" y="7730"/>
                    <a:pt x="4686" y="7813"/>
                    <a:pt x="4744" y="7813"/>
                  </a:cubicBezTo>
                  <a:cubicBezTo>
                    <a:pt x="4753" y="7813"/>
                    <a:pt x="4762" y="7811"/>
                    <a:pt x="4771" y="7806"/>
                  </a:cubicBezTo>
                  <a:cubicBezTo>
                    <a:pt x="4871" y="7806"/>
                    <a:pt x="4904" y="7739"/>
                    <a:pt x="4971" y="7639"/>
                  </a:cubicBezTo>
                  <a:lnTo>
                    <a:pt x="6706" y="4504"/>
                  </a:lnTo>
                  <a:lnTo>
                    <a:pt x="1035" y="1"/>
                  </a:ln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4"/>
            <p:cNvSpPr/>
            <p:nvPr/>
          </p:nvSpPr>
          <p:spPr>
            <a:xfrm>
              <a:off x="7514245" y="2945665"/>
              <a:ext cx="103407" cy="120476"/>
            </a:xfrm>
            <a:custGeom>
              <a:avLst/>
              <a:gdLst/>
              <a:ahLst/>
              <a:cxnLst/>
              <a:rect l="l" t="t" r="r" b="b"/>
              <a:pathLst>
                <a:path w="6706" h="7813" extrusionOk="0">
                  <a:moveTo>
                    <a:pt x="1035" y="1"/>
                  </a:moveTo>
                  <a:lnTo>
                    <a:pt x="1" y="601"/>
                  </a:lnTo>
                  <a:cubicBezTo>
                    <a:pt x="1502" y="2936"/>
                    <a:pt x="3036" y="5304"/>
                    <a:pt x="4571" y="7673"/>
                  </a:cubicBezTo>
                  <a:cubicBezTo>
                    <a:pt x="4628" y="7730"/>
                    <a:pt x="4686" y="7813"/>
                    <a:pt x="4744" y="7813"/>
                  </a:cubicBezTo>
                  <a:cubicBezTo>
                    <a:pt x="4753" y="7813"/>
                    <a:pt x="4762" y="7811"/>
                    <a:pt x="4771" y="7806"/>
                  </a:cubicBezTo>
                  <a:cubicBezTo>
                    <a:pt x="4871" y="7806"/>
                    <a:pt x="4904" y="7739"/>
                    <a:pt x="4971" y="7639"/>
                  </a:cubicBezTo>
                  <a:lnTo>
                    <a:pt x="6706" y="4504"/>
                  </a:lnTo>
                  <a:lnTo>
                    <a:pt x="10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4"/>
            <p:cNvSpPr/>
            <p:nvPr/>
          </p:nvSpPr>
          <p:spPr>
            <a:xfrm>
              <a:off x="7512703" y="2892960"/>
              <a:ext cx="275725" cy="209604"/>
            </a:xfrm>
            <a:custGeom>
              <a:avLst/>
              <a:gdLst/>
              <a:ahLst/>
              <a:cxnLst/>
              <a:rect l="l" t="t" r="r" b="b"/>
              <a:pathLst>
                <a:path w="17881" h="13593" extrusionOk="0">
                  <a:moveTo>
                    <a:pt x="8130" y="1"/>
                  </a:moveTo>
                  <a:cubicBezTo>
                    <a:pt x="5198" y="1"/>
                    <a:pt x="2369" y="1189"/>
                    <a:pt x="334" y="3318"/>
                  </a:cubicBezTo>
                  <a:cubicBezTo>
                    <a:pt x="168" y="3485"/>
                    <a:pt x="1" y="3719"/>
                    <a:pt x="67" y="3952"/>
                  </a:cubicBezTo>
                  <a:cubicBezTo>
                    <a:pt x="134" y="4119"/>
                    <a:pt x="268" y="4252"/>
                    <a:pt x="434" y="4353"/>
                  </a:cubicBezTo>
                  <a:lnTo>
                    <a:pt x="16146" y="13593"/>
                  </a:lnTo>
                  <a:cubicBezTo>
                    <a:pt x="17880" y="11024"/>
                    <a:pt x="17813" y="7455"/>
                    <a:pt x="16312" y="4753"/>
                  </a:cubicBezTo>
                  <a:cubicBezTo>
                    <a:pt x="14711" y="2018"/>
                    <a:pt x="11876" y="250"/>
                    <a:pt x="8707" y="16"/>
                  </a:cubicBezTo>
                  <a:cubicBezTo>
                    <a:pt x="8515" y="6"/>
                    <a:pt x="8322" y="1"/>
                    <a:pt x="8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4"/>
            <p:cNvSpPr/>
            <p:nvPr/>
          </p:nvSpPr>
          <p:spPr>
            <a:xfrm>
              <a:off x="7554368" y="2913268"/>
              <a:ext cx="208340" cy="189805"/>
            </a:xfrm>
            <a:custGeom>
              <a:avLst/>
              <a:gdLst/>
              <a:ahLst/>
              <a:cxnLst/>
              <a:rect l="l" t="t" r="r" b="b"/>
              <a:pathLst>
                <a:path w="13511" h="12309" extrusionOk="0">
                  <a:moveTo>
                    <a:pt x="801" y="0"/>
                  </a:moveTo>
                  <a:cubicBezTo>
                    <a:pt x="534" y="0"/>
                    <a:pt x="334" y="33"/>
                    <a:pt x="201" y="33"/>
                  </a:cubicBezTo>
                  <a:cubicBezTo>
                    <a:pt x="134" y="33"/>
                    <a:pt x="67" y="33"/>
                    <a:pt x="1" y="67"/>
                  </a:cubicBezTo>
                  <a:cubicBezTo>
                    <a:pt x="1" y="83"/>
                    <a:pt x="67" y="83"/>
                    <a:pt x="201" y="83"/>
                  </a:cubicBezTo>
                  <a:cubicBezTo>
                    <a:pt x="334" y="83"/>
                    <a:pt x="534" y="83"/>
                    <a:pt x="801" y="100"/>
                  </a:cubicBezTo>
                  <a:cubicBezTo>
                    <a:pt x="6439" y="200"/>
                    <a:pt x="11375" y="3970"/>
                    <a:pt x="12977" y="9407"/>
                  </a:cubicBezTo>
                  <a:cubicBezTo>
                    <a:pt x="13177" y="10074"/>
                    <a:pt x="13344" y="10808"/>
                    <a:pt x="13410" y="11508"/>
                  </a:cubicBezTo>
                  <a:cubicBezTo>
                    <a:pt x="13444" y="11775"/>
                    <a:pt x="13444" y="12042"/>
                    <a:pt x="13410" y="12309"/>
                  </a:cubicBezTo>
                  <a:cubicBezTo>
                    <a:pt x="13477" y="12209"/>
                    <a:pt x="13510" y="12075"/>
                    <a:pt x="13510" y="11975"/>
                  </a:cubicBezTo>
                  <a:cubicBezTo>
                    <a:pt x="13510" y="11809"/>
                    <a:pt x="13510" y="11642"/>
                    <a:pt x="13510" y="11508"/>
                  </a:cubicBezTo>
                  <a:cubicBezTo>
                    <a:pt x="13444" y="10774"/>
                    <a:pt x="13310" y="10074"/>
                    <a:pt x="13143" y="9373"/>
                  </a:cubicBezTo>
                  <a:cubicBezTo>
                    <a:pt x="11809" y="4570"/>
                    <a:pt x="7840" y="1001"/>
                    <a:pt x="2969" y="200"/>
                  </a:cubicBezTo>
                  <a:cubicBezTo>
                    <a:pt x="2269" y="67"/>
                    <a:pt x="1535"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4"/>
            <p:cNvSpPr/>
            <p:nvPr/>
          </p:nvSpPr>
          <p:spPr>
            <a:xfrm>
              <a:off x="7641815" y="3004307"/>
              <a:ext cx="86938" cy="27278"/>
            </a:xfrm>
            <a:custGeom>
              <a:avLst/>
              <a:gdLst/>
              <a:ahLst/>
              <a:cxnLst/>
              <a:rect l="l" t="t" r="r" b="b"/>
              <a:pathLst>
                <a:path w="5638" h="1769" extrusionOk="0">
                  <a:moveTo>
                    <a:pt x="5638" y="0"/>
                  </a:moveTo>
                  <a:lnTo>
                    <a:pt x="5638" y="0"/>
                  </a:lnTo>
                  <a:cubicBezTo>
                    <a:pt x="5338" y="34"/>
                    <a:pt x="5071" y="100"/>
                    <a:pt x="4804" y="234"/>
                  </a:cubicBezTo>
                  <a:lnTo>
                    <a:pt x="2836" y="868"/>
                  </a:lnTo>
                  <a:lnTo>
                    <a:pt x="834" y="1501"/>
                  </a:lnTo>
                  <a:cubicBezTo>
                    <a:pt x="534" y="1568"/>
                    <a:pt x="234" y="1668"/>
                    <a:pt x="0" y="1768"/>
                  </a:cubicBezTo>
                  <a:cubicBezTo>
                    <a:pt x="267" y="1768"/>
                    <a:pt x="567" y="1701"/>
                    <a:pt x="834" y="1601"/>
                  </a:cubicBezTo>
                  <a:cubicBezTo>
                    <a:pt x="1368" y="1501"/>
                    <a:pt x="2069" y="1301"/>
                    <a:pt x="2869" y="1034"/>
                  </a:cubicBezTo>
                  <a:cubicBezTo>
                    <a:pt x="3636" y="801"/>
                    <a:pt x="4337" y="534"/>
                    <a:pt x="4837" y="334"/>
                  </a:cubicBezTo>
                  <a:cubicBezTo>
                    <a:pt x="5104" y="267"/>
                    <a:pt x="5371" y="134"/>
                    <a:pt x="5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4"/>
            <p:cNvSpPr/>
            <p:nvPr/>
          </p:nvSpPr>
          <p:spPr>
            <a:xfrm>
              <a:off x="7689648" y="2901949"/>
              <a:ext cx="4641" cy="54016"/>
            </a:xfrm>
            <a:custGeom>
              <a:avLst/>
              <a:gdLst/>
              <a:ahLst/>
              <a:cxnLst/>
              <a:rect l="l" t="t" r="r" b="b"/>
              <a:pathLst>
                <a:path w="301" h="3503" extrusionOk="0">
                  <a:moveTo>
                    <a:pt x="67" y="0"/>
                  </a:moveTo>
                  <a:cubicBezTo>
                    <a:pt x="1" y="567"/>
                    <a:pt x="1" y="1168"/>
                    <a:pt x="67" y="1735"/>
                  </a:cubicBezTo>
                  <a:cubicBezTo>
                    <a:pt x="34" y="2335"/>
                    <a:pt x="67" y="2902"/>
                    <a:pt x="134" y="3503"/>
                  </a:cubicBezTo>
                  <a:cubicBezTo>
                    <a:pt x="267" y="2902"/>
                    <a:pt x="301" y="2335"/>
                    <a:pt x="234" y="1735"/>
                  </a:cubicBezTo>
                  <a:cubicBezTo>
                    <a:pt x="267" y="1134"/>
                    <a:pt x="201" y="567"/>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4"/>
            <p:cNvSpPr/>
            <p:nvPr/>
          </p:nvSpPr>
          <p:spPr>
            <a:xfrm>
              <a:off x="7517329" y="2927146"/>
              <a:ext cx="123468" cy="29853"/>
            </a:xfrm>
            <a:custGeom>
              <a:avLst/>
              <a:gdLst/>
              <a:ahLst/>
              <a:cxnLst/>
              <a:rect l="l" t="t" r="r" b="b"/>
              <a:pathLst>
                <a:path w="8007" h="1936" extrusionOk="0">
                  <a:moveTo>
                    <a:pt x="8007" y="1"/>
                  </a:moveTo>
                  <a:lnTo>
                    <a:pt x="8007" y="1"/>
                  </a:lnTo>
                  <a:cubicBezTo>
                    <a:pt x="7606" y="34"/>
                    <a:pt x="7206" y="67"/>
                    <a:pt x="6806" y="167"/>
                  </a:cubicBezTo>
                  <a:cubicBezTo>
                    <a:pt x="6072" y="301"/>
                    <a:pt x="5071" y="501"/>
                    <a:pt x="3970" y="768"/>
                  </a:cubicBezTo>
                  <a:cubicBezTo>
                    <a:pt x="2836" y="1035"/>
                    <a:pt x="1869" y="1302"/>
                    <a:pt x="1135" y="1535"/>
                  </a:cubicBezTo>
                  <a:cubicBezTo>
                    <a:pt x="735" y="1635"/>
                    <a:pt x="368" y="1769"/>
                    <a:pt x="1" y="1935"/>
                  </a:cubicBezTo>
                  <a:cubicBezTo>
                    <a:pt x="401" y="1869"/>
                    <a:pt x="802" y="1769"/>
                    <a:pt x="1168" y="1669"/>
                  </a:cubicBezTo>
                  <a:cubicBezTo>
                    <a:pt x="1902" y="1468"/>
                    <a:pt x="2903" y="1202"/>
                    <a:pt x="4004" y="935"/>
                  </a:cubicBezTo>
                  <a:cubicBezTo>
                    <a:pt x="5105" y="668"/>
                    <a:pt x="6105" y="468"/>
                    <a:pt x="6839" y="301"/>
                  </a:cubicBezTo>
                  <a:cubicBezTo>
                    <a:pt x="7239" y="234"/>
                    <a:pt x="7606" y="134"/>
                    <a:pt x="80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4"/>
            <p:cNvSpPr/>
            <p:nvPr/>
          </p:nvSpPr>
          <p:spPr>
            <a:xfrm>
              <a:off x="7378457" y="3108022"/>
              <a:ext cx="292687" cy="238732"/>
            </a:xfrm>
            <a:custGeom>
              <a:avLst/>
              <a:gdLst/>
              <a:ahLst/>
              <a:cxnLst/>
              <a:rect l="l" t="t" r="r" b="b"/>
              <a:pathLst>
                <a:path w="18981" h="15482" extrusionOk="0">
                  <a:moveTo>
                    <a:pt x="14307" y="1"/>
                  </a:moveTo>
                  <a:cubicBezTo>
                    <a:pt x="14123" y="1"/>
                    <a:pt x="13935" y="5"/>
                    <a:pt x="13744" y="12"/>
                  </a:cubicBezTo>
                  <a:cubicBezTo>
                    <a:pt x="12042" y="113"/>
                    <a:pt x="10408" y="513"/>
                    <a:pt x="8874" y="1247"/>
                  </a:cubicBezTo>
                  <a:cubicBezTo>
                    <a:pt x="6205" y="2414"/>
                    <a:pt x="3737" y="4115"/>
                    <a:pt x="2135" y="6517"/>
                  </a:cubicBezTo>
                  <a:cubicBezTo>
                    <a:pt x="568" y="8952"/>
                    <a:pt x="1" y="12154"/>
                    <a:pt x="1201" y="14790"/>
                  </a:cubicBezTo>
                  <a:cubicBezTo>
                    <a:pt x="1301" y="15057"/>
                    <a:pt x="1468" y="15290"/>
                    <a:pt x="1735" y="15423"/>
                  </a:cubicBezTo>
                  <a:cubicBezTo>
                    <a:pt x="1854" y="15463"/>
                    <a:pt x="1972" y="15482"/>
                    <a:pt x="2088" y="15482"/>
                  </a:cubicBezTo>
                  <a:cubicBezTo>
                    <a:pt x="2267" y="15482"/>
                    <a:pt x="2441" y="15438"/>
                    <a:pt x="2602" y="15357"/>
                  </a:cubicBezTo>
                  <a:cubicBezTo>
                    <a:pt x="5638" y="14389"/>
                    <a:pt x="8673" y="13389"/>
                    <a:pt x="11409" y="11854"/>
                  </a:cubicBezTo>
                  <a:cubicBezTo>
                    <a:pt x="14177" y="10320"/>
                    <a:pt x="16712" y="8185"/>
                    <a:pt x="18180" y="5383"/>
                  </a:cubicBezTo>
                  <a:cubicBezTo>
                    <a:pt x="18580" y="4716"/>
                    <a:pt x="18814" y="3982"/>
                    <a:pt x="18914" y="3248"/>
                  </a:cubicBezTo>
                  <a:cubicBezTo>
                    <a:pt x="18981" y="2481"/>
                    <a:pt x="18747" y="1714"/>
                    <a:pt x="18214" y="1147"/>
                  </a:cubicBezTo>
                  <a:cubicBezTo>
                    <a:pt x="17029" y="258"/>
                    <a:pt x="15766" y="1"/>
                    <a:pt x="143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4"/>
            <p:cNvSpPr/>
            <p:nvPr/>
          </p:nvSpPr>
          <p:spPr>
            <a:xfrm>
              <a:off x="7403669" y="3121068"/>
              <a:ext cx="256157" cy="225826"/>
            </a:xfrm>
            <a:custGeom>
              <a:avLst/>
              <a:gdLst/>
              <a:ahLst/>
              <a:cxnLst/>
              <a:rect l="l" t="t" r="r" b="b"/>
              <a:pathLst>
                <a:path w="16612" h="14645" extrusionOk="0">
                  <a:moveTo>
                    <a:pt x="16612" y="0"/>
                  </a:moveTo>
                  <a:cubicBezTo>
                    <a:pt x="16545" y="0"/>
                    <a:pt x="16478" y="34"/>
                    <a:pt x="16412" y="34"/>
                  </a:cubicBezTo>
                  <a:lnTo>
                    <a:pt x="15745" y="234"/>
                  </a:lnTo>
                  <a:lnTo>
                    <a:pt x="15311" y="367"/>
                  </a:lnTo>
                  <a:cubicBezTo>
                    <a:pt x="15144" y="401"/>
                    <a:pt x="14944" y="501"/>
                    <a:pt x="14744" y="567"/>
                  </a:cubicBezTo>
                  <a:cubicBezTo>
                    <a:pt x="14377" y="701"/>
                    <a:pt x="13910" y="834"/>
                    <a:pt x="13443" y="1068"/>
                  </a:cubicBezTo>
                  <a:lnTo>
                    <a:pt x="12709" y="1401"/>
                  </a:lnTo>
                  <a:cubicBezTo>
                    <a:pt x="12442" y="1501"/>
                    <a:pt x="12175" y="1635"/>
                    <a:pt x="11909" y="1802"/>
                  </a:cubicBezTo>
                  <a:cubicBezTo>
                    <a:pt x="11375" y="2035"/>
                    <a:pt x="10808" y="2402"/>
                    <a:pt x="10207" y="2736"/>
                  </a:cubicBezTo>
                  <a:cubicBezTo>
                    <a:pt x="8940" y="3536"/>
                    <a:pt x="7739" y="4404"/>
                    <a:pt x="6605" y="5371"/>
                  </a:cubicBezTo>
                  <a:cubicBezTo>
                    <a:pt x="5504" y="6372"/>
                    <a:pt x="4470" y="7472"/>
                    <a:pt x="3536" y="8607"/>
                  </a:cubicBezTo>
                  <a:cubicBezTo>
                    <a:pt x="3102" y="9174"/>
                    <a:pt x="2702" y="9674"/>
                    <a:pt x="2368" y="10174"/>
                  </a:cubicBezTo>
                  <a:cubicBezTo>
                    <a:pt x="2202" y="10441"/>
                    <a:pt x="2035" y="10675"/>
                    <a:pt x="1868" y="10908"/>
                  </a:cubicBezTo>
                  <a:lnTo>
                    <a:pt x="1468" y="11609"/>
                  </a:lnTo>
                  <a:cubicBezTo>
                    <a:pt x="1201" y="12042"/>
                    <a:pt x="967" y="12476"/>
                    <a:pt x="801" y="12843"/>
                  </a:cubicBezTo>
                  <a:cubicBezTo>
                    <a:pt x="701" y="13043"/>
                    <a:pt x="600" y="13210"/>
                    <a:pt x="534" y="13343"/>
                  </a:cubicBezTo>
                  <a:cubicBezTo>
                    <a:pt x="467" y="13510"/>
                    <a:pt x="400" y="13677"/>
                    <a:pt x="334" y="13810"/>
                  </a:cubicBezTo>
                  <a:cubicBezTo>
                    <a:pt x="234" y="14044"/>
                    <a:pt x="133" y="14244"/>
                    <a:pt x="67" y="14411"/>
                  </a:cubicBezTo>
                  <a:cubicBezTo>
                    <a:pt x="33" y="14477"/>
                    <a:pt x="0" y="14544"/>
                    <a:pt x="0" y="14644"/>
                  </a:cubicBezTo>
                  <a:cubicBezTo>
                    <a:pt x="33" y="14577"/>
                    <a:pt x="67" y="14511"/>
                    <a:pt x="100" y="14444"/>
                  </a:cubicBezTo>
                  <a:cubicBezTo>
                    <a:pt x="167" y="14277"/>
                    <a:pt x="267" y="14077"/>
                    <a:pt x="400" y="13844"/>
                  </a:cubicBezTo>
                  <a:lnTo>
                    <a:pt x="600" y="13410"/>
                  </a:lnTo>
                  <a:cubicBezTo>
                    <a:pt x="701" y="13243"/>
                    <a:pt x="801" y="13076"/>
                    <a:pt x="867" y="12910"/>
                  </a:cubicBezTo>
                  <a:cubicBezTo>
                    <a:pt x="1067" y="12543"/>
                    <a:pt x="1301" y="12109"/>
                    <a:pt x="1568" y="11709"/>
                  </a:cubicBezTo>
                  <a:cubicBezTo>
                    <a:pt x="1701" y="11475"/>
                    <a:pt x="1835" y="11242"/>
                    <a:pt x="2001" y="11008"/>
                  </a:cubicBezTo>
                  <a:cubicBezTo>
                    <a:pt x="2135" y="10775"/>
                    <a:pt x="2335" y="10541"/>
                    <a:pt x="2502" y="10308"/>
                  </a:cubicBezTo>
                  <a:cubicBezTo>
                    <a:pt x="2835" y="9774"/>
                    <a:pt x="3236" y="9274"/>
                    <a:pt x="3669" y="8740"/>
                  </a:cubicBezTo>
                  <a:cubicBezTo>
                    <a:pt x="5537" y="6438"/>
                    <a:pt x="7772" y="4470"/>
                    <a:pt x="10307" y="2902"/>
                  </a:cubicBezTo>
                  <a:cubicBezTo>
                    <a:pt x="10874" y="2536"/>
                    <a:pt x="11408" y="2202"/>
                    <a:pt x="11975" y="1935"/>
                  </a:cubicBezTo>
                  <a:cubicBezTo>
                    <a:pt x="12242" y="1802"/>
                    <a:pt x="12476" y="1635"/>
                    <a:pt x="12742" y="1535"/>
                  </a:cubicBezTo>
                  <a:lnTo>
                    <a:pt x="13476" y="1201"/>
                  </a:lnTo>
                  <a:cubicBezTo>
                    <a:pt x="13943" y="968"/>
                    <a:pt x="14377" y="801"/>
                    <a:pt x="14777" y="668"/>
                  </a:cubicBezTo>
                  <a:lnTo>
                    <a:pt x="15311" y="434"/>
                  </a:lnTo>
                  <a:lnTo>
                    <a:pt x="15778" y="301"/>
                  </a:lnTo>
                  <a:lnTo>
                    <a:pt x="16378" y="67"/>
                  </a:lnTo>
                  <a:cubicBezTo>
                    <a:pt x="16478" y="67"/>
                    <a:pt x="16545" y="34"/>
                    <a:pt x="16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4"/>
            <p:cNvSpPr/>
            <p:nvPr/>
          </p:nvSpPr>
          <p:spPr>
            <a:xfrm>
              <a:off x="7394910" y="3209023"/>
              <a:ext cx="102389" cy="29853"/>
            </a:xfrm>
            <a:custGeom>
              <a:avLst/>
              <a:gdLst/>
              <a:ahLst/>
              <a:cxnLst/>
              <a:rect l="l" t="t" r="r" b="b"/>
              <a:pathLst>
                <a:path w="6640" h="1936" extrusionOk="0">
                  <a:moveTo>
                    <a:pt x="6639" y="0"/>
                  </a:moveTo>
                  <a:lnTo>
                    <a:pt x="6639" y="0"/>
                  </a:lnTo>
                  <a:cubicBezTo>
                    <a:pt x="5505" y="201"/>
                    <a:pt x="4404" y="501"/>
                    <a:pt x="3303" y="868"/>
                  </a:cubicBezTo>
                  <a:cubicBezTo>
                    <a:pt x="2169" y="1168"/>
                    <a:pt x="1102" y="1502"/>
                    <a:pt x="1" y="1935"/>
                  </a:cubicBezTo>
                  <a:cubicBezTo>
                    <a:pt x="1135" y="1702"/>
                    <a:pt x="2269" y="1401"/>
                    <a:pt x="3337" y="1035"/>
                  </a:cubicBezTo>
                  <a:cubicBezTo>
                    <a:pt x="4471" y="734"/>
                    <a:pt x="5572" y="401"/>
                    <a:pt x="66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4"/>
            <p:cNvSpPr/>
            <p:nvPr/>
          </p:nvSpPr>
          <p:spPr>
            <a:xfrm>
              <a:off x="7493675" y="3213140"/>
              <a:ext cx="4641" cy="107508"/>
            </a:xfrm>
            <a:custGeom>
              <a:avLst/>
              <a:gdLst/>
              <a:ahLst/>
              <a:cxnLst/>
              <a:rect l="l" t="t" r="r" b="b"/>
              <a:pathLst>
                <a:path w="301" h="6972" extrusionOk="0">
                  <a:moveTo>
                    <a:pt x="267" y="0"/>
                  </a:moveTo>
                  <a:cubicBezTo>
                    <a:pt x="201" y="334"/>
                    <a:pt x="167" y="667"/>
                    <a:pt x="167" y="1001"/>
                  </a:cubicBezTo>
                  <a:cubicBezTo>
                    <a:pt x="101" y="1635"/>
                    <a:pt x="34" y="2502"/>
                    <a:pt x="34" y="3469"/>
                  </a:cubicBezTo>
                  <a:cubicBezTo>
                    <a:pt x="1" y="4437"/>
                    <a:pt x="1" y="5304"/>
                    <a:pt x="34" y="5938"/>
                  </a:cubicBezTo>
                  <a:cubicBezTo>
                    <a:pt x="1" y="6305"/>
                    <a:pt x="34" y="6638"/>
                    <a:pt x="101" y="6972"/>
                  </a:cubicBezTo>
                  <a:cubicBezTo>
                    <a:pt x="134" y="6638"/>
                    <a:pt x="167" y="6305"/>
                    <a:pt x="134" y="5938"/>
                  </a:cubicBezTo>
                  <a:cubicBezTo>
                    <a:pt x="167" y="5271"/>
                    <a:pt x="167" y="4403"/>
                    <a:pt x="201" y="3469"/>
                  </a:cubicBezTo>
                  <a:cubicBezTo>
                    <a:pt x="234" y="2535"/>
                    <a:pt x="267" y="1702"/>
                    <a:pt x="267" y="1001"/>
                  </a:cubicBezTo>
                  <a:cubicBezTo>
                    <a:pt x="301" y="667"/>
                    <a:pt x="301" y="334"/>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4"/>
            <p:cNvSpPr/>
            <p:nvPr/>
          </p:nvSpPr>
          <p:spPr>
            <a:xfrm>
              <a:off x="7581631" y="3149363"/>
              <a:ext cx="9792" cy="122435"/>
            </a:xfrm>
            <a:custGeom>
              <a:avLst/>
              <a:gdLst/>
              <a:ahLst/>
              <a:cxnLst/>
              <a:rect l="l" t="t" r="r" b="b"/>
              <a:pathLst>
                <a:path w="635" h="7940" extrusionOk="0">
                  <a:moveTo>
                    <a:pt x="34" y="0"/>
                  </a:moveTo>
                  <a:cubicBezTo>
                    <a:pt x="1" y="0"/>
                    <a:pt x="67" y="1801"/>
                    <a:pt x="234" y="3970"/>
                  </a:cubicBezTo>
                  <a:cubicBezTo>
                    <a:pt x="368" y="6171"/>
                    <a:pt x="534" y="7939"/>
                    <a:pt x="601" y="7939"/>
                  </a:cubicBezTo>
                  <a:cubicBezTo>
                    <a:pt x="634" y="7939"/>
                    <a:pt x="568" y="6171"/>
                    <a:pt x="401" y="3970"/>
                  </a:cubicBezTo>
                  <a:cubicBezTo>
                    <a:pt x="267" y="1768"/>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4"/>
            <p:cNvSpPr/>
            <p:nvPr/>
          </p:nvSpPr>
          <p:spPr>
            <a:xfrm>
              <a:off x="7471563" y="3146063"/>
              <a:ext cx="110592" cy="4857"/>
            </a:xfrm>
            <a:custGeom>
              <a:avLst/>
              <a:gdLst/>
              <a:ahLst/>
              <a:cxnLst/>
              <a:rect l="l" t="t" r="r" b="b"/>
              <a:pathLst>
                <a:path w="7172" h="315" extrusionOk="0">
                  <a:moveTo>
                    <a:pt x="752" y="0"/>
                  </a:moveTo>
                  <a:cubicBezTo>
                    <a:pt x="502" y="0"/>
                    <a:pt x="260" y="24"/>
                    <a:pt x="0" y="47"/>
                  </a:cubicBezTo>
                  <a:cubicBezTo>
                    <a:pt x="367" y="114"/>
                    <a:pt x="701" y="147"/>
                    <a:pt x="1068" y="147"/>
                  </a:cubicBezTo>
                  <a:cubicBezTo>
                    <a:pt x="1701" y="181"/>
                    <a:pt x="2602" y="214"/>
                    <a:pt x="3603" y="247"/>
                  </a:cubicBezTo>
                  <a:cubicBezTo>
                    <a:pt x="4570" y="281"/>
                    <a:pt x="5471" y="314"/>
                    <a:pt x="6105" y="314"/>
                  </a:cubicBezTo>
                  <a:cubicBezTo>
                    <a:pt x="6471" y="314"/>
                    <a:pt x="6838" y="314"/>
                    <a:pt x="7172" y="281"/>
                  </a:cubicBezTo>
                  <a:cubicBezTo>
                    <a:pt x="6838" y="214"/>
                    <a:pt x="6471" y="181"/>
                    <a:pt x="6138" y="181"/>
                  </a:cubicBezTo>
                  <a:cubicBezTo>
                    <a:pt x="5471" y="147"/>
                    <a:pt x="4570" y="114"/>
                    <a:pt x="3603" y="81"/>
                  </a:cubicBezTo>
                  <a:cubicBezTo>
                    <a:pt x="2602" y="47"/>
                    <a:pt x="1701" y="14"/>
                    <a:pt x="1068" y="14"/>
                  </a:cubicBezTo>
                  <a:cubicBezTo>
                    <a:pt x="960" y="4"/>
                    <a:pt x="856" y="0"/>
                    <a:pt x="7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4"/>
            <p:cNvSpPr/>
            <p:nvPr/>
          </p:nvSpPr>
          <p:spPr>
            <a:xfrm>
              <a:off x="7700457" y="3167358"/>
              <a:ext cx="58133" cy="312748"/>
            </a:xfrm>
            <a:custGeom>
              <a:avLst/>
              <a:gdLst/>
              <a:ahLst/>
              <a:cxnLst/>
              <a:rect l="l" t="t" r="r" b="b"/>
              <a:pathLst>
                <a:path w="3770" h="20282" extrusionOk="0">
                  <a:moveTo>
                    <a:pt x="3769" y="1"/>
                  </a:moveTo>
                  <a:lnTo>
                    <a:pt x="3769" y="1"/>
                  </a:lnTo>
                  <a:cubicBezTo>
                    <a:pt x="3736" y="67"/>
                    <a:pt x="3703" y="134"/>
                    <a:pt x="3669" y="201"/>
                  </a:cubicBezTo>
                  <a:lnTo>
                    <a:pt x="3436" y="768"/>
                  </a:lnTo>
                  <a:cubicBezTo>
                    <a:pt x="3202" y="1268"/>
                    <a:pt x="2969" y="1969"/>
                    <a:pt x="2635" y="2836"/>
                  </a:cubicBezTo>
                  <a:cubicBezTo>
                    <a:pt x="2302" y="3737"/>
                    <a:pt x="1968" y="4804"/>
                    <a:pt x="1668" y="6005"/>
                  </a:cubicBezTo>
                  <a:cubicBezTo>
                    <a:pt x="1334" y="7206"/>
                    <a:pt x="1001" y="8540"/>
                    <a:pt x="767" y="9941"/>
                  </a:cubicBezTo>
                  <a:cubicBezTo>
                    <a:pt x="500" y="11375"/>
                    <a:pt x="334" y="12710"/>
                    <a:pt x="200" y="13944"/>
                  </a:cubicBezTo>
                  <a:cubicBezTo>
                    <a:pt x="100" y="15178"/>
                    <a:pt x="33" y="16312"/>
                    <a:pt x="33" y="17246"/>
                  </a:cubicBezTo>
                  <a:cubicBezTo>
                    <a:pt x="0" y="18180"/>
                    <a:pt x="0" y="18947"/>
                    <a:pt x="33" y="19448"/>
                  </a:cubicBezTo>
                  <a:cubicBezTo>
                    <a:pt x="33" y="19715"/>
                    <a:pt x="33" y="19915"/>
                    <a:pt x="33" y="20082"/>
                  </a:cubicBezTo>
                  <a:cubicBezTo>
                    <a:pt x="33" y="20148"/>
                    <a:pt x="67" y="20215"/>
                    <a:pt x="67" y="20282"/>
                  </a:cubicBezTo>
                  <a:cubicBezTo>
                    <a:pt x="67" y="20215"/>
                    <a:pt x="67" y="20148"/>
                    <a:pt x="67" y="20082"/>
                  </a:cubicBezTo>
                  <a:lnTo>
                    <a:pt x="67" y="19448"/>
                  </a:lnTo>
                  <a:cubicBezTo>
                    <a:pt x="67" y="18947"/>
                    <a:pt x="100" y="18147"/>
                    <a:pt x="134" y="17213"/>
                  </a:cubicBezTo>
                  <a:cubicBezTo>
                    <a:pt x="167" y="16279"/>
                    <a:pt x="234" y="15178"/>
                    <a:pt x="367" y="13944"/>
                  </a:cubicBezTo>
                  <a:cubicBezTo>
                    <a:pt x="534" y="12710"/>
                    <a:pt x="701" y="11375"/>
                    <a:pt x="934" y="9974"/>
                  </a:cubicBezTo>
                  <a:cubicBezTo>
                    <a:pt x="1201" y="8573"/>
                    <a:pt x="1501" y="7239"/>
                    <a:pt x="1835" y="6038"/>
                  </a:cubicBezTo>
                  <a:cubicBezTo>
                    <a:pt x="2135" y="4837"/>
                    <a:pt x="2469" y="3770"/>
                    <a:pt x="2769" y="2869"/>
                  </a:cubicBezTo>
                  <a:cubicBezTo>
                    <a:pt x="3069" y="2002"/>
                    <a:pt x="3302" y="1268"/>
                    <a:pt x="3503" y="801"/>
                  </a:cubicBezTo>
                  <a:lnTo>
                    <a:pt x="3703" y="234"/>
                  </a:lnTo>
                  <a:cubicBezTo>
                    <a:pt x="3736" y="167"/>
                    <a:pt x="3736" y="67"/>
                    <a:pt x="3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4"/>
            <p:cNvSpPr/>
            <p:nvPr/>
          </p:nvSpPr>
          <p:spPr>
            <a:xfrm>
              <a:off x="7641306" y="3321666"/>
              <a:ext cx="73045" cy="64317"/>
            </a:xfrm>
            <a:custGeom>
              <a:avLst/>
              <a:gdLst/>
              <a:ahLst/>
              <a:cxnLst/>
              <a:rect l="l" t="t" r="r" b="b"/>
              <a:pathLst>
                <a:path w="4737" h="4171" extrusionOk="0">
                  <a:moveTo>
                    <a:pt x="4737" y="1"/>
                  </a:moveTo>
                  <a:lnTo>
                    <a:pt x="4737" y="1"/>
                  </a:lnTo>
                  <a:cubicBezTo>
                    <a:pt x="4470" y="167"/>
                    <a:pt x="4236" y="368"/>
                    <a:pt x="4003" y="601"/>
                  </a:cubicBezTo>
                  <a:lnTo>
                    <a:pt x="2335" y="2069"/>
                  </a:lnTo>
                  <a:lnTo>
                    <a:pt x="667" y="3537"/>
                  </a:lnTo>
                  <a:cubicBezTo>
                    <a:pt x="400" y="3703"/>
                    <a:pt x="200" y="3937"/>
                    <a:pt x="0" y="4170"/>
                  </a:cubicBezTo>
                  <a:cubicBezTo>
                    <a:pt x="267" y="4004"/>
                    <a:pt x="500" y="3837"/>
                    <a:pt x="734" y="3637"/>
                  </a:cubicBezTo>
                  <a:cubicBezTo>
                    <a:pt x="1234" y="3270"/>
                    <a:pt x="1801" y="2803"/>
                    <a:pt x="2468" y="2202"/>
                  </a:cubicBezTo>
                  <a:cubicBezTo>
                    <a:pt x="3136" y="1635"/>
                    <a:pt x="3703" y="1101"/>
                    <a:pt x="4103" y="668"/>
                  </a:cubicBezTo>
                  <a:cubicBezTo>
                    <a:pt x="4336" y="468"/>
                    <a:pt x="4570" y="234"/>
                    <a:pt x="4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4"/>
            <p:cNvSpPr/>
            <p:nvPr/>
          </p:nvSpPr>
          <p:spPr>
            <a:xfrm>
              <a:off x="7722061" y="3285152"/>
              <a:ext cx="68927" cy="98256"/>
            </a:xfrm>
            <a:custGeom>
              <a:avLst/>
              <a:gdLst/>
              <a:ahLst/>
              <a:cxnLst/>
              <a:rect l="l" t="t" r="r" b="b"/>
              <a:pathLst>
                <a:path w="4470" h="6372" extrusionOk="0">
                  <a:moveTo>
                    <a:pt x="0" y="0"/>
                  </a:moveTo>
                  <a:cubicBezTo>
                    <a:pt x="200" y="334"/>
                    <a:pt x="400" y="634"/>
                    <a:pt x="634" y="934"/>
                  </a:cubicBezTo>
                  <a:cubicBezTo>
                    <a:pt x="1101" y="1568"/>
                    <a:pt x="1635" y="2335"/>
                    <a:pt x="2235" y="3169"/>
                  </a:cubicBezTo>
                  <a:lnTo>
                    <a:pt x="3803" y="5438"/>
                  </a:lnTo>
                  <a:cubicBezTo>
                    <a:pt x="3970" y="5771"/>
                    <a:pt x="4203" y="6071"/>
                    <a:pt x="4470" y="6372"/>
                  </a:cubicBezTo>
                  <a:cubicBezTo>
                    <a:pt x="4303" y="6005"/>
                    <a:pt x="4103" y="5671"/>
                    <a:pt x="3903" y="5371"/>
                  </a:cubicBezTo>
                  <a:cubicBezTo>
                    <a:pt x="3536" y="4770"/>
                    <a:pt x="3002" y="3936"/>
                    <a:pt x="2402" y="3069"/>
                  </a:cubicBezTo>
                  <a:cubicBezTo>
                    <a:pt x="1768" y="2169"/>
                    <a:pt x="1168" y="1401"/>
                    <a:pt x="767" y="868"/>
                  </a:cubicBezTo>
                  <a:cubicBezTo>
                    <a:pt x="534" y="534"/>
                    <a:pt x="300" y="2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4"/>
            <p:cNvSpPr/>
            <p:nvPr/>
          </p:nvSpPr>
          <p:spPr>
            <a:xfrm>
              <a:off x="7635123" y="3189424"/>
              <a:ext cx="115758" cy="74664"/>
            </a:xfrm>
            <a:custGeom>
              <a:avLst/>
              <a:gdLst/>
              <a:ahLst/>
              <a:cxnLst/>
              <a:rect l="l" t="t" r="r" b="b"/>
              <a:pathLst>
                <a:path w="7507" h="4842" extrusionOk="0">
                  <a:moveTo>
                    <a:pt x="7498" y="1"/>
                  </a:moveTo>
                  <a:cubicBezTo>
                    <a:pt x="7368" y="1"/>
                    <a:pt x="5708" y="1013"/>
                    <a:pt x="3703" y="2339"/>
                  </a:cubicBezTo>
                  <a:cubicBezTo>
                    <a:pt x="1635" y="3673"/>
                    <a:pt x="1" y="4774"/>
                    <a:pt x="34" y="4841"/>
                  </a:cubicBezTo>
                  <a:cubicBezTo>
                    <a:pt x="35" y="4841"/>
                    <a:pt x="36" y="4841"/>
                    <a:pt x="37" y="4841"/>
                  </a:cubicBezTo>
                  <a:cubicBezTo>
                    <a:pt x="120" y="4841"/>
                    <a:pt x="1768" y="3819"/>
                    <a:pt x="3803" y="2506"/>
                  </a:cubicBezTo>
                  <a:cubicBezTo>
                    <a:pt x="5872" y="1171"/>
                    <a:pt x="7506" y="37"/>
                    <a:pt x="7506" y="4"/>
                  </a:cubicBezTo>
                  <a:cubicBezTo>
                    <a:pt x="7505" y="2"/>
                    <a:pt x="7503" y="1"/>
                    <a:pt x="7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4"/>
            <p:cNvSpPr/>
            <p:nvPr/>
          </p:nvSpPr>
          <p:spPr>
            <a:xfrm>
              <a:off x="7747257" y="3193588"/>
              <a:ext cx="75111" cy="73060"/>
            </a:xfrm>
            <a:custGeom>
              <a:avLst/>
              <a:gdLst/>
              <a:ahLst/>
              <a:cxnLst/>
              <a:rect l="l" t="t" r="r" b="b"/>
              <a:pathLst>
                <a:path w="4871" h="4738" extrusionOk="0">
                  <a:moveTo>
                    <a:pt x="1" y="1"/>
                  </a:moveTo>
                  <a:cubicBezTo>
                    <a:pt x="1535" y="1669"/>
                    <a:pt x="3170" y="3236"/>
                    <a:pt x="4871" y="4737"/>
                  </a:cubicBezTo>
                  <a:cubicBezTo>
                    <a:pt x="4137" y="3870"/>
                    <a:pt x="3336" y="3070"/>
                    <a:pt x="2502" y="2302"/>
                  </a:cubicBezTo>
                  <a:cubicBezTo>
                    <a:pt x="1702" y="1502"/>
                    <a:pt x="868" y="7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4"/>
            <p:cNvSpPr/>
            <p:nvPr/>
          </p:nvSpPr>
          <p:spPr>
            <a:xfrm>
              <a:off x="7840363" y="3105200"/>
              <a:ext cx="320458" cy="159905"/>
            </a:xfrm>
            <a:custGeom>
              <a:avLst/>
              <a:gdLst/>
              <a:ahLst/>
              <a:cxnLst/>
              <a:rect l="l" t="t" r="r" b="b"/>
              <a:pathLst>
                <a:path w="20782" h="10370" extrusionOk="0">
                  <a:moveTo>
                    <a:pt x="9126" y="1"/>
                  </a:moveTo>
                  <a:cubicBezTo>
                    <a:pt x="7362" y="1"/>
                    <a:pt x="5610" y="428"/>
                    <a:pt x="4170" y="1430"/>
                  </a:cubicBezTo>
                  <a:cubicBezTo>
                    <a:pt x="1468" y="3298"/>
                    <a:pt x="467" y="7100"/>
                    <a:pt x="0" y="10369"/>
                  </a:cubicBezTo>
                  <a:lnTo>
                    <a:pt x="1401" y="10269"/>
                  </a:lnTo>
                  <a:cubicBezTo>
                    <a:pt x="2435" y="10169"/>
                    <a:pt x="3403" y="9869"/>
                    <a:pt x="4270" y="9369"/>
                  </a:cubicBezTo>
                  <a:cubicBezTo>
                    <a:pt x="4704" y="9135"/>
                    <a:pt x="5137" y="8902"/>
                    <a:pt x="5604" y="8702"/>
                  </a:cubicBezTo>
                  <a:cubicBezTo>
                    <a:pt x="7372" y="8001"/>
                    <a:pt x="9307" y="8134"/>
                    <a:pt x="11208" y="8034"/>
                  </a:cubicBezTo>
                  <a:cubicBezTo>
                    <a:pt x="14277" y="7868"/>
                    <a:pt x="17313" y="7100"/>
                    <a:pt x="20081" y="5766"/>
                  </a:cubicBezTo>
                  <a:cubicBezTo>
                    <a:pt x="20248" y="5699"/>
                    <a:pt x="20382" y="5566"/>
                    <a:pt x="20482" y="5399"/>
                  </a:cubicBezTo>
                  <a:cubicBezTo>
                    <a:pt x="20782" y="4899"/>
                    <a:pt x="20215" y="4398"/>
                    <a:pt x="19748" y="4132"/>
                  </a:cubicBezTo>
                  <a:cubicBezTo>
                    <a:pt x="17379" y="2664"/>
                    <a:pt x="14944" y="1163"/>
                    <a:pt x="12242" y="429"/>
                  </a:cubicBezTo>
                  <a:cubicBezTo>
                    <a:pt x="11243" y="154"/>
                    <a:pt x="10183" y="1"/>
                    <a:pt x="9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4"/>
            <p:cNvSpPr/>
            <p:nvPr/>
          </p:nvSpPr>
          <p:spPr>
            <a:xfrm>
              <a:off x="7840363" y="3126372"/>
              <a:ext cx="316341" cy="140276"/>
            </a:xfrm>
            <a:custGeom>
              <a:avLst/>
              <a:gdLst/>
              <a:ahLst/>
              <a:cxnLst/>
              <a:rect l="l" t="t" r="r" b="b"/>
              <a:pathLst>
                <a:path w="20515" h="9097" extrusionOk="0">
                  <a:moveTo>
                    <a:pt x="9765" y="1"/>
                  </a:moveTo>
                  <a:cubicBezTo>
                    <a:pt x="9265" y="1"/>
                    <a:pt x="8766" y="31"/>
                    <a:pt x="8273" y="90"/>
                  </a:cubicBezTo>
                  <a:cubicBezTo>
                    <a:pt x="6538" y="290"/>
                    <a:pt x="4937" y="991"/>
                    <a:pt x="3636" y="2091"/>
                  </a:cubicBezTo>
                  <a:cubicBezTo>
                    <a:pt x="2635" y="3059"/>
                    <a:pt x="1802" y="4193"/>
                    <a:pt x="1268" y="5494"/>
                  </a:cubicBezTo>
                  <a:cubicBezTo>
                    <a:pt x="901" y="6328"/>
                    <a:pt x="567" y="7195"/>
                    <a:pt x="300" y="8096"/>
                  </a:cubicBezTo>
                  <a:cubicBezTo>
                    <a:pt x="200" y="8396"/>
                    <a:pt x="134" y="8629"/>
                    <a:pt x="67" y="8830"/>
                  </a:cubicBezTo>
                  <a:cubicBezTo>
                    <a:pt x="34" y="8896"/>
                    <a:pt x="34" y="8996"/>
                    <a:pt x="0" y="9096"/>
                  </a:cubicBezTo>
                  <a:cubicBezTo>
                    <a:pt x="67" y="8996"/>
                    <a:pt x="100" y="8930"/>
                    <a:pt x="100" y="8830"/>
                  </a:cubicBezTo>
                  <a:cubicBezTo>
                    <a:pt x="167" y="8663"/>
                    <a:pt x="267" y="8429"/>
                    <a:pt x="367" y="8129"/>
                  </a:cubicBezTo>
                  <a:cubicBezTo>
                    <a:pt x="667" y="7262"/>
                    <a:pt x="1001" y="6395"/>
                    <a:pt x="1401" y="5527"/>
                  </a:cubicBezTo>
                  <a:cubicBezTo>
                    <a:pt x="1935" y="4293"/>
                    <a:pt x="2736" y="3159"/>
                    <a:pt x="3736" y="2192"/>
                  </a:cubicBezTo>
                  <a:cubicBezTo>
                    <a:pt x="5037" y="1124"/>
                    <a:pt x="6605" y="457"/>
                    <a:pt x="8273" y="257"/>
                  </a:cubicBezTo>
                  <a:cubicBezTo>
                    <a:pt x="8740" y="201"/>
                    <a:pt x="9209" y="174"/>
                    <a:pt x="9679" y="174"/>
                  </a:cubicBezTo>
                  <a:cubicBezTo>
                    <a:pt x="10888" y="174"/>
                    <a:pt x="12099" y="354"/>
                    <a:pt x="13276" y="690"/>
                  </a:cubicBezTo>
                  <a:cubicBezTo>
                    <a:pt x="14577" y="1057"/>
                    <a:pt x="15878" y="1558"/>
                    <a:pt x="17113" y="2158"/>
                  </a:cubicBezTo>
                  <a:cubicBezTo>
                    <a:pt x="18180" y="2659"/>
                    <a:pt x="19014" y="3092"/>
                    <a:pt x="19614" y="3392"/>
                  </a:cubicBezTo>
                  <a:lnTo>
                    <a:pt x="20281" y="3759"/>
                  </a:lnTo>
                  <a:cubicBezTo>
                    <a:pt x="20348" y="3793"/>
                    <a:pt x="20415" y="3826"/>
                    <a:pt x="20515" y="3859"/>
                  </a:cubicBezTo>
                  <a:cubicBezTo>
                    <a:pt x="20415" y="3826"/>
                    <a:pt x="20348" y="3759"/>
                    <a:pt x="20248" y="3726"/>
                  </a:cubicBezTo>
                  <a:lnTo>
                    <a:pt x="19614" y="3359"/>
                  </a:lnTo>
                  <a:cubicBezTo>
                    <a:pt x="19047" y="3025"/>
                    <a:pt x="18213" y="2558"/>
                    <a:pt x="17146" y="2025"/>
                  </a:cubicBezTo>
                  <a:cubicBezTo>
                    <a:pt x="15912" y="1391"/>
                    <a:pt x="14644" y="891"/>
                    <a:pt x="13310" y="524"/>
                  </a:cubicBezTo>
                  <a:cubicBezTo>
                    <a:pt x="12158" y="171"/>
                    <a:pt x="10958" y="1"/>
                    <a:pt x="9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4"/>
            <p:cNvSpPr/>
            <p:nvPr/>
          </p:nvSpPr>
          <p:spPr>
            <a:xfrm>
              <a:off x="7977694" y="3129256"/>
              <a:ext cx="127061" cy="84933"/>
            </a:xfrm>
            <a:custGeom>
              <a:avLst/>
              <a:gdLst/>
              <a:ahLst/>
              <a:cxnLst/>
              <a:rect l="l" t="t" r="r" b="b"/>
              <a:pathLst>
                <a:path w="8240" h="5508" extrusionOk="0">
                  <a:moveTo>
                    <a:pt x="40" y="0"/>
                  </a:moveTo>
                  <a:cubicBezTo>
                    <a:pt x="37" y="0"/>
                    <a:pt x="35" y="1"/>
                    <a:pt x="34" y="3"/>
                  </a:cubicBezTo>
                  <a:cubicBezTo>
                    <a:pt x="1" y="36"/>
                    <a:pt x="1802" y="1304"/>
                    <a:pt x="4070" y="2838"/>
                  </a:cubicBezTo>
                  <a:cubicBezTo>
                    <a:pt x="6275" y="4319"/>
                    <a:pt x="8122" y="5508"/>
                    <a:pt x="8204" y="5508"/>
                  </a:cubicBezTo>
                  <a:cubicBezTo>
                    <a:pt x="8205" y="5508"/>
                    <a:pt x="8206" y="5507"/>
                    <a:pt x="8207" y="5507"/>
                  </a:cubicBezTo>
                  <a:cubicBezTo>
                    <a:pt x="8240" y="5474"/>
                    <a:pt x="6439" y="4206"/>
                    <a:pt x="4170" y="2672"/>
                  </a:cubicBezTo>
                  <a:cubicBezTo>
                    <a:pt x="1962" y="1178"/>
                    <a:pt x="16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4"/>
            <p:cNvSpPr/>
            <p:nvPr/>
          </p:nvSpPr>
          <p:spPr>
            <a:xfrm>
              <a:off x="8031710" y="3127760"/>
              <a:ext cx="42189" cy="4379"/>
            </a:xfrm>
            <a:custGeom>
              <a:avLst/>
              <a:gdLst/>
              <a:ahLst/>
              <a:cxnLst/>
              <a:rect l="l" t="t" r="r" b="b"/>
              <a:pathLst>
                <a:path w="2736" h="284" extrusionOk="0">
                  <a:moveTo>
                    <a:pt x="2735" y="0"/>
                  </a:moveTo>
                  <a:cubicBezTo>
                    <a:pt x="2268" y="0"/>
                    <a:pt x="1801" y="33"/>
                    <a:pt x="1368" y="100"/>
                  </a:cubicBezTo>
                  <a:cubicBezTo>
                    <a:pt x="901" y="100"/>
                    <a:pt x="434" y="167"/>
                    <a:pt x="0" y="234"/>
                  </a:cubicBezTo>
                  <a:cubicBezTo>
                    <a:pt x="234" y="267"/>
                    <a:pt x="459" y="284"/>
                    <a:pt x="684" y="284"/>
                  </a:cubicBezTo>
                  <a:cubicBezTo>
                    <a:pt x="909" y="284"/>
                    <a:pt x="1134" y="267"/>
                    <a:pt x="1368" y="234"/>
                  </a:cubicBezTo>
                  <a:cubicBezTo>
                    <a:pt x="1835" y="234"/>
                    <a:pt x="2302" y="133"/>
                    <a:pt x="2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4"/>
            <p:cNvSpPr/>
            <p:nvPr/>
          </p:nvSpPr>
          <p:spPr>
            <a:xfrm>
              <a:off x="7927286" y="3111291"/>
              <a:ext cx="21619" cy="28311"/>
            </a:xfrm>
            <a:custGeom>
              <a:avLst/>
              <a:gdLst/>
              <a:ahLst/>
              <a:cxnLst/>
              <a:rect l="l" t="t" r="r" b="b"/>
              <a:pathLst>
                <a:path w="1402" h="1836" extrusionOk="0">
                  <a:moveTo>
                    <a:pt x="1402" y="1"/>
                  </a:moveTo>
                  <a:lnTo>
                    <a:pt x="1402" y="1"/>
                  </a:lnTo>
                  <a:cubicBezTo>
                    <a:pt x="1101" y="267"/>
                    <a:pt x="835" y="568"/>
                    <a:pt x="634" y="901"/>
                  </a:cubicBezTo>
                  <a:cubicBezTo>
                    <a:pt x="368" y="1168"/>
                    <a:pt x="167" y="1502"/>
                    <a:pt x="1" y="1835"/>
                  </a:cubicBezTo>
                  <a:cubicBezTo>
                    <a:pt x="301" y="1568"/>
                    <a:pt x="568" y="1268"/>
                    <a:pt x="768" y="968"/>
                  </a:cubicBezTo>
                  <a:cubicBezTo>
                    <a:pt x="1035" y="668"/>
                    <a:pt x="1235" y="368"/>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4"/>
            <p:cNvSpPr/>
            <p:nvPr/>
          </p:nvSpPr>
          <p:spPr>
            <a:xfrm>
              <a:off x="7887163" y="3169409"/>
              <a:ext cx="86953" cy="61742"/>
            </a:xfrm>
            <a:custGeom>
              <a:avLst/>
              <a:gdLst/>
              <a:ahLst/>
              <a:cxnLst/>
              <a:rect l="l" t="t" r="r" b="b"/>
              <a:pathLst>
                <a:path w="5639" h="4004" extrusionOk="0">
                  <a:moveTo>
                    <a:pt x="1" y="1"/>
                  </a:moveTo>
                  <a:cubicBezTo>
                    <a:pt x="234" y="268"/>
                    <a:pt x="501" y="468"/>
                    <a:pt x="768" y="668"/>
                  </a:cubicBezTo>
                  <a:cubicBezTo>
                    <a:pt x="1268" y="1068"/>
                    <a:pt x="1935" y="1602"/>
                    <a:pt x="2736" y="2136"/>
                  </a:cubicBezTo>
                  <a:cubicBezTo>
                    <a:pt x="3503" y="2703"/>
                    <a:pt x="4237" y="3170"/>
                    <a:pt x="4771" y="3503"/>
                  </a:cubicBezTo>
                  <a:cubicBezTo>
                    <a:pt x="5038" y="3704"/>
                    <a:pt x="5338" y="3870"/>
                    <a:pt x="5638" y="4004"/>
                  </a:cubicBezTo>
                  <a:cubicBezTo>
                    <a:pt x="5371" y="3770"/>
                    <a:pt x="5104" y="3570"/>
                    <a:pt x="4804" y="3403"/>
                  </a:cubicBezTo>
                  <a:cubicBezTo>
                    <a:pt x="4304" y="3036"/>
                    <a:pt x="3603" y="2536"/>
                    <a:pt x="2836" y="2002"/>
                  </a:cubicBezTo>
                  <a:lnTo>
                    <a:pt x="835" y="568"/>
                  </a:lnTo>
                  <a:cubicBezTo>
                    <a:pt x="601" y="335"/>
                    <a:pt x="301" y="1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4"/>
            <p:cNvSpPr/>
            <p:nvPr/>
          </p:nvSpPr>
          <p:spPr>
            <a:xfrm>
              <a:off x="7818235" y="3348281"/>
              <a:ext cx="237653" cy="269172"/>
            </a:xfrm>
            <a:custGeom>
              <a:avLst/>
              <a:gdLst/>
              <a:ahLst/>
              <a:cxnLst/>
              <a:rect l="l" t="t" r="r" b="b"/>
              <a:pathLst>
                <a:path w="15412" h="17456" extrusionOk="0">
                  <a:moveTo>
                    <a:pt x="4792" y="0"/>
                  </a:moveTo>
                  <a:cubicBezTo>
                    <a:pt x="4240" y="0"/>
                    <a:pt x="3751" y="129"/>
                    <a:pt x="3537" y="643"/>
                  </a:cubicBezTo>
                  <a:lnTo>
                    <a:pt x="3537" y="610"/>
                  </a:lnTo>
                  <a:cubicBezTo>
                    <a:pt x="3390" y="574"/>
                    <a:pt x="3240" y="557"/>
                    <a:pt x="3089" y="557"/>
                  </a:cubicBezTo>
                  <a:cubicBezTo>
                    <a:pt x="1840" y="557"/>
                    <a:pt x="536" y="1724"/>
                    <a:pt x="268" y="2945"/>
                  </a:cubicBezTo>
                  <a:cubicBezTo>
                    <a:pt x="1" y="4312"/>
                    <a:pt x="501" y="5713"/>
                    <a:pt x="1102" y="6981"/>
                  </a:cubicBezTo>
                  <a:cubicBezTo>
                    <a:pt x="2403" y="9816"/>
                    <a:pt x="4304" y="12318"/>
                    <a:pt x="6706" y="14319"/>
                  </a:cubicBezTo>
                  <a:cubicBezTo>
                    <a:pt x="9107" y="16288"/>
                    <a:pt x="12110" y="17388"/>
                    <a:pt x="15245" y="17455"/>
                  </a:cubicBezTo>
                  <a:cubicBezTo>
                    <a:pt x="14678" y="14786"/>
                    <a:pt x="15412" y="12018"/>
                    <a:pt x="15078" y="9316"/>
                  </a:cubicBezTo>
                  <a:cubicBezTo>
                    <a:pt x="14511" y="4446"/>
                    <a:pt x="10608" y="610"/>
                    <a:pt x="5738" y="76"/>
                  </a:cubicBezTo>
                  <a:cubicBezTo>
                    <a:pt x="5428" y="40"/>
                    <a:pt x="5100" y="0"/>
                    <a:pt x="47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4"/>
            <p:cNvSpPr/>
            <p:nvPr/>
          </p:nvSpPr>
          <p:spPr>
            <a:xfrm>
              <a:off x="7872760" y="3358196"/>
              <a:ext cx="180568" cy="258732"/>
            </a:xfrm>
            <a:custGeom>
              <a:avLst/>
              <a:gdLst/>
              <a:ahLst/>
              <a:cxnLst/>
              <a:rect l="l" t="t" r="r" b="b"/>
              <a:pathLst>
                <a:path w="11710" h="16779" extrusionOk="0">
                  <a:moveTo>
                    <a:pt x="1" y="0"/>
                  </a:moveTo>
                  <a:cubicBezTo>
                    <a:pt x="1" y="67"/>
                    <a:pt x="1" y="133"/>
                    <a:pt x="34" y="200"/>
                  </a:cubicBezTo>
                  <a:cubicBezTo>
                    <a:pt x="67" y="334"/>
                    <a:pt x="134" y="534"/>
                    <a:pt x="201" y="767"/>
                  </a:cubicBezTo>
                  <a:cubicBezTo>
                    <a:pt x="468" y="1468"/>
                    <a:pt x="835" y="2135"/>
                    <a:pt x="1235" y="2769"/>
                  </a:cubicBezTo>
                  <a:cubicBezTo>
                    <a:pt x="1869" y="3669"/>
                    <a:pt x="2569" y="4503"/>
                    <a:pt x="3370" y="5304"/>
                  </a:cubicBezTo>
                  <a:cubicBezTo>
                    <a:pt x="4237" y="6171"/>
                    <a:pt x="5204" y="7105"/>
                    <a:pt x="6138" y="8206"/>
                  </a:cubicBezTo>
                  <a:cubicBezTo>
                    <a:pt x="6572" y="8740"/>
                    <a:pt x="7006" y="9307"/>
                    <a:pt x="7373" y="9874"/>
                  </a:cubicBezTo>
                  <a:cubicBezTo>
                    <a:pt x="7706" y="10441"/>
                    <a:pt x="8006" y="11008"/>
                    <a:pt x="8273" y="11608"/>
                  </a:cubicBezTo>
                  <a:lnTo>
                    <a:pt x="8974" y="13209"/>
                  </a:lnTo>
                  <a:cubicBezTo>
                    <a:pt x="9207" y="13710"/>
                    <a:pt x="9474" y="14177"/>
                    <a:pt x="9674" y="14577"/>
                  </a:cubicBezTo>
                  <a:cubicBezTo>
                    <a:pt x="9975" y="15244"/>
                    <a:pt x="10442" y="15878"/>
                    <a:pt x="11009" y="16345"/>
                  </a:cubicBezTo>
                  <a:cubicBezTo>
                    <a:pt x="11175" y="16479"/>
                    <a:pt x="11342" y="16612"/>
                    <a:pt x="11509" y="16712"/>
                  </a:cubicBezTo>
                  <a:cubicBezTo>
                    <a:pt x="11576" y="16745"/>
                    <a:pt x="11642" y="16779"/>
                    <a:pt x="11709" y="16779"/>
                  </a:cubicBezTo>
                  <a:cubicBezTo>
                    <a:pt x="11709" y="16779"/>
                    <a:pt x="11442" y="16645"/>
                    <a:pt x="11042" y="16312"/>
                  </a:cubicBezTo>
                  <a:cubicBezTo>
                    <a:pt x="10508" y="15811"/>
                    <a:pt x="10108" y="15211"/>
                    <a:pt x="9808" y="14544"/>
                  </a:cubicBezTo>
                  <a:cubicBezTo>
                    <a:pt x="9608" y="14110"/>
                    <a:pt x="9374" y="13643"/>
                    <a:pt x="9141" y="13143"/>
                  </a:cubicBezTo>
                  <a:lnTo>
                    <a:pt x="8407" y="11542"/>
                  </a:lnTo>
                  <a:cubicBezTo>
                    <a:pt x="8173" y="10941"/>
                    <a:pt x="7873" y="10341"/>
                    <a:pt x="7539" y="9807"/>
                  </a:cubicBezTo>
                  <a:cubicBezTo>
                    <a:pt x="7173" y="9207"/>
                    <a:pt x="6739" y="8640"/>
                    <a:pt x="6272" y="8106"/>
                  </a:cubicBezTo>
                  <a:cubicBezTo>
                    <a:pt x="5338" y="7005"/>
                    <a:pt x="4337" y="6071"/>
                    <a:pt x="3470" y="5170"/>
                  </a:cubicBezTo>
                  <a:cubicBezTo>
                    <a:pt x="2703" y="4403"/>
                    <a:pt x="2002" y="3569"/>
                    <a:pt x="1335" y="2669"/>
                  </a:cubicBezTo>
                  <a:cubicBezTo>
                    <a:pt x="935" y="2068"/>
                    <a:pt x="568" y="1434"/>
                    <a:pt x="268" y="767"/>
                  </a:cubicBezTo>
                  <a:cubicBezTo>
                    <a:pt x="68" y="26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7945805" y="3490901"/>
              <a:ext cx="26245" cy="92088"/>
            </a:xfrm>
            <a:custGeom>
              <a:avLst/>
              <a:gdLst/>
              <a:ahLst/>
              <a:cxnLst/>
              <a:rect l="l" t="t" r="r" b="b"/>
              <a:pathLst>
                <a:path w="1702" h="5972" extrusionOk="0">
                  <a:moveTo>
                    <a:pt x="1702" y="0"/>
                  </a:moveTo>
                  <a:lnTo>
                    <a:pt x="1702" y="0"/>
                  </a:lnTo>
                  <a:cubicBezTo>
                    <a:pt x="1535" y="267"/>
                    <a:pt x="1435" y="534"/>
                    <a:pt x="1335" y="834"/>
                  </a:cubicBezTo>
                  <a:cubicBezTo>
                    <a:pt x="1135" y="1334"/>
                    <a:pt x="868" y="2102"/>
                    <a:pt x="634" y="2936"/>
                  </a:cubicBezTo>
                  <a:cubicBezTo>
                    <a:pt x="401" y="3770"/>
                    <a:pt x="234" y="4503"/>
                    <a:pt x="134" y="5070"/>
                  </a:cubicBezTo>
                  <a:cubicBezTo>
                    <a:pt x="67" y="5371"/>
                    <a:pt x="0" y="5671"/>
                    <a:pt x="0" y="5971"/>
                  </a:cubicBezTo>
                  <a:cubicBezTo>
                    <a:pt x="101" y="5704"/>
                    <a:pt x="201" y="5404"/>
                    <a:pt x="267" y="5137"/>
                  </a:cubicBezTo>
                  <a:cubicBezTo>
                    <a:pt x="401" y="4570"/>
                    <a:pt x="601" y="3836"/>
                    <a:pt x="834" y="3002"/>
                  </a:cubicBezTo>
                  <a:cubicBezTo>
                    <a:pt x="1068" y="2168"/>
                    <a:pt x="1301" y="1435"/>
                    <a:pt x="1468" y="901"/>
                  </a:cubicBezTo>
                  <a:cubicBezTo>
                    <a:pt x="1568" y="601"/>
                    <a:pt x="1635" y="300"/>
                    <a:pt x="1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7949398" y="3460030"/>
              <a:ext cx="99814" cy="22652"/>
            </a:xfrm>
            <a:custGeom>
              <a:avLst/>
              <a:gdLst/>
              <a:ahLst/>
              <a:cxnLst/>
              <a:rect l="l" t="t" r="r" b="b"/>
              <a:pathLst>
                <a:path w="6473" h="1469" extrusionOk="0">
                  <a:moveTo>
                    <a:pt x="1" y="1"/>
                  </a:moveTo>
                  <a:cubicBezTo>
                    <a:pt x="301" y="101"/>
                    <a:pt x="635" y="168"/>
                    <a:pt x="935" y="234"/>
                  </a:cubicBezTo>
                  <a:cubicBezTo>
                    <a:pt x="1535" y="334"/>
                    <a:pt x="2369" y="501"/>
                    <a:pt x="3237" y="701"/>
                  </a:cubicBezTo>
                  <a:cubicBezTo>
                    <a:pt x="4137" y="901"/>
                    <a:pt x="4938" y="1102"/>
                    <a:pt x="5538" y="1268"/>
                  </a:cubicBezTo>
                  <a:cubicBezTo>
                    <a:pt x="5839" y="1368"/>
                    <a:pt x="6172" y="1435"/>
                    <a:pt x="6472" y="1468"/>
                  </a:cubicBezTo>
                  <a:cubicBezTo>
                    <a:pt x="6205" y="1335"/>
                    <a:pt x="5872" y="1202"/>
                    <a:pt x="5572" y="1135"/>
                  </a:cubicBezTo>
                  <a:cubicBezTo>
                    <a:pt x="5005" y="935"/>
                    <a:pt x="4204" y="701"/>
                    <a:pt x="3303" y="501"/>
                  </a:cubicBezTo>
                  <a:cubicBezTo>
                    <a:pt x="2403" y="301"/>
                    <a:pt x="1569" y="168"/>
                    <a:pt x="968" y="101"/>
                  </a:cubicBezTo>
                  <a:cubicBezTo>
                    <a:pt x="635" y="34"/>
                    <a:pt x="335"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4"/>
            <p:cNvSpPr/>
            <p:nvPr/>
          </p:nvSpPr>
          <p:spPr>
            <a:xfrm>
              <a:off x="7868134" y="3403963"/>
              <a:ext cx="28311" cy="108033"/>
            </a:xfrm>
            <a:custGeom>
              <a:avLst/>
              <a:gdLst/>
              <a:ahLst/>
              <a:cxnLst/>
              <a:rect l="l" t="t" r="r" b="b"/>
              <a:pathLst>
                <a:path w="1836" h="7006" extrusionOk="0">
                  <a:moveTo>
                    <a:pt x="1835" y="1"/>
                  </a:moveTo>
                  <a:lnTo>
                    <a:pt x="1835" y="1"/>
                  </a:lnTo>
                  <a:cubicBezTo>
                    <a:pt x="1668" y="301"/>
                    <a:pt x="1535" y="635"/>
                    <a:pt x="1435" y="1002"/>
                  </a:cubicBezTo>
                  <a:cubicBezTo>
                    <a:pt x="1235" y="1602"/>
                    <a:pt x="968" y="2469"/>
                    <a:pt x="734" y="3437"/>
                  </a:cubicBezTo>
                  <a:cubicBezTo>
                    <a:pt x="468" y="4404"/>
                    <a:pt x="267" y="5305"/>
                    <a:pt x="167" y="5938"/>
                  </a:cubicBezTo>
                  <a:cubicBezTo>
                    <a:pt x="67" y="6305"/>
                    <a:pt x="34" y="6639"/>
                    <a:pt x="1" y="7006"/>
                  </a:cubicBezTo>
                  <a:cubicBezTo>
                    <a:pt x="134" y="6672"/>
                    <a:pt x="234" y="6305"/>
                    <a:pt x="301" y="5972"/>
                  </a:cubicBezTo>
                  <a:cubicBezTo>
                    <a:pt x="434" y="5338"/>
                    <a:pt x="634" y="4471"/>
                    <a:pt x="901" y="3503"/>
                  </a:cubicBezTo>
                  <a:cubicBezTo>
                    <a:pt x="1168" y="2536"/>
                    <a:pt x="1402" y="1669"/>
                    <a:pt x="1568" y="1035"/>
                  </a:cubicBezTo>
                  <a:cubicBezTo>
                    <a:pt x="1702" y="701"/>
                    <a:pt x="1768" y="334"/>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7885621" y="3382807"/>
              <a:ext cx="116267" cy="12691"/>
            </a:xfrm>
            <a:custGeom>
              <a:avLst/>
              <a:gdLst/>
              <a:ahLst/>
              <a:cxnLst/>
              <a:rect l="l" t="t" r="r" b="b"/>
              <a:pathLst>
                <a:path w="7540" h="823" extrusionOk="0">
                  <a:moveTo>
                    <a:pt x="54" y="0"/>
                  </a:moveTo>
                  <a:cubicBezTo>
                    <a:pt x="19" y="0"/>
                    <a:pt x="1" y="2"/>
                    <a:pt x="1" y="5"/>
                  </a:cubicBezTo>
                  <a:cubicBezTo>
                    <a:pt x="1" y="72"/>
                    <a:pt x="1702" y="272"/>
                    <a:pt x="3770" y="506"/>
                  </a:cubicBezTo>
                  <a:cubicBezTo>
                    <a:pt x="5478" y="698"/>
                    <a:pt x="6913" y="823"/>
                    <a:pt x="7361" y="823"/>
                  </a:cubicBezTo>
                  <a:cubicBezTo>
                    <a:pt x="7455" y="823"/>
                    <a:pt x="7506" y="817"/>
                    <a:pt x="7506" y="806"/>
                  </a:cubicBezTo>
                  <a:cubicBezTo>
                    <a:pt x="7539" y="772"/>
                    <a:pt x="5838" y="539"/>
                    <a:pt x="3770" y="305"/>
                  </a:cubicBezTo>
                  <a:cubicBezTo>
                    <a:pt x="1915" y="126"/>
                    <a:pt x="356"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7574430" y="3708986"/>
              <a:ext cx="407905" cy="3099"/>
            </a:xfrm>
            <a:custGeom>
              <a:avLst/>
              <a:gdLst/>
              <a:ahLst/>
              <a:cxnLst/>
              <a:rect l="l" t="t" r="r" b="b"/>
              <a:pathLst>
                <a:path w="26453" h="201" extrusionOk="0">
                  <a:moveTo>
                    <a:pt x="13243" y="1"/>
                  </a:moveTo>
                  <a:cubicBezTo>
                    <a:pt x="5905" y="1"/>
                    <a:pt x="1" y="67"/>
                    <a:pt x="1" y="101"/>
                  </a:cubicBezTo>
                  <a:cubicBezTo>
                    <a:pt x="1" y="167"/>
                    <a:pt x="5905" y="201"/>
                    <a:pt x="13243" y="201"/>
                  </a:cubicBezTo>
                  <a:cubicBezTo>
                    <a:pt x="20549" y="201"/>
                    <a:pt x="26453" y="167"/>
                    <a:pt x="26453" y="101"/>
                  </a:cubicBezTo>
                  <a:cubicBezTo>
                    <a:pt x="26453" y="67"/>
                    <a:pt x="20549" y="1"/>
                    <a:pt x="132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7643866" y="3826779"/>
              <a:ext cx="275201" cy="3099"/>
            </a:xfrm>
            <a:custGeom>
              <a:avLst/>
              <a:gdLst/>
              <a:ahLst/>
              <a:cxnLst/>
              <a:rect l="l" t="t" r="r" b="b"/>
              <a:pathLst>
                <a:path w="17847" h="201" extrusionOk="0">
                  <a:moveTo>
                    <a:pt x="8907" y="0"/>
                  </a:moveTo>
                  <a:cubicBezTo>
                    <a:pt x="4004" y="0"/>
                    <a:pt x="1" y="34"/>
                    <a:pt x="1" y="101"/>
                  </a:cubicBezTo>
                  <a:cubicBezTo>
                    <a:pt x="1" y="134"/>
                    <a:pt x="4004" y="201"/>
                    <a:pt x="8907" y="201"/>
                  </a:cubicBezTo>
                  <a:cubicBezTo>
                    <a:pt x="13844" y="201"/>
                    <a:pt x="17847" y="134"/>
                    <a:pt x="17847" y="101"/>
                  </a:cubicBezTo>
                  <a:cubicBezTo>
                    <a:pt x="17847" y="34"/>
                    <a:pt x="13844" y="0"/>
                    <a:pt x="8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7646441" y="3843757"/>
              <a:ext cx="270066" cy="3099"/>
            </a:xfrm>
            <a:custGeom>
              <a:avLst/>
              <a:gdLst/>
              <a:ahLst/>
              <a:cxnLst/>
              <a:rect l="l" t="t" r="r" b="b"/>
              <a:pathLst>
                <a:path w="17514" h="201" extrusionOk="0">
                  <a:moveTo>
                    <a:pt x="8774" y="0"/>
                  </a:moveTo>
                  <a:cubicBezTo>
                    <a:pt x="3937" y="0"/>
                    <a:pt x="1" y="67"/>
                    <a:pt x="1" y="100"/>
                  </a:cubicBezTo>
                  <a:cubicBezTo>
                    <a:pt x="1" y="167"/>
                    <a:pt x="3937" y="200"/>
                    <a:pt x="8774" y="200"/>
                  </a:cubicBezTo>
                  <a:cubicBezTo>
                    <a:pt x="13577" y="200"/>
                    <a:pt x="17513" y="167"/>
                    <a:pt x="17513" y="100"/>
                  </a:cubicBezTo>
                  <a:cubicBezTo>
                    <a:pt x="17513" y="34"/>
                    <a:pt x="13577" y="0"/>
                    <a:pt x="87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7636665" y="3812886"/>
              <a:ext cx="284468" cy="3099"/>
            </a:xfrm>
            <a:custGeom>
              <a:avLst/>
              <a:gdLst/>
              <a:ahLst/>
              <a:cxnLst/>
              <a:rect l="l" t="t" r="r" b="b"/>
              <a:pathLst>
                <a:path w="18448" h="201" extrusionOk="0">
                  <a:moveTo>
                    <a:pt x="9241" y="1"/>
                  </a:moveTo>
                  <a:cubicBezTo>
                    <a:pt x="4137" y="1"/>
                    <a:pt x="1" y="34"/>
                    <a:pt x="1" y="101"/>
                  </a:cubicBezTo>
                  <a:cubicBezTo>
                    <a:pt x="1" y="134"/>
                    <a:pt x="4137" y="201"/>
                    <a:pt x="9241" y="201"/>
                  </a:cubicBezTo>
                  <a:cubicBezTo>
                    <a:pt x="14344" y="201"/>
                    <a:pt x="18447" y="134"/>
                    <a:pt x="18447" y="101"/>
                  </a:cubicBezTo>
                  <a:cubicBezTo>
                    <a:pt x="18447" y="34"/>
                    <a:pt x="14344" y="1"/>
                    <a:pt x="9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7701475" y="1334661"/>
              <a:ext cx="192904" cy="3624"/>
            </a:xfrm>
            <a:custGeom>
              <a:avLst/>
              <a:gdLst/>
              <a:ahLst/>
              <a:cxnLst/>
              <a:rect l="l" t="t" r="r" b="b"/>
              <a:pathLst>
                <a:path w="12510" h="235" extrusionOk="0">
                  <a:moveTo>
                    <a:pt x="6272" y="1"/>
                  </a:moveTo>
                  <a:cubicBezTo>
                    <a:pt x="2803" y="1"/>
                    <a:pt x="1" y="34"/>
                    <a:pt x="1" y="67"/>
                  </a:cubicBezTo>
                  <a:cubicBezTo>
                    <a:pt x="1" y="134"/>
                    <a:pt x="2803" y="201"/>
                    <a:pt x="6272" y="234"/>
                  </a:cubicBezTo>
                  <a:cubicBezTo>
                    <a:pt x="9708" y="234"/>
                    <a:pt x="12510" y="201"/>
                    <a:pt x="12510" y="134"/>
                  </a:cubicBezTo>
                  <a:cubicBezTo>
                    <a:pt x="12510" y="101"/>
                    <a:pt x="9708" y="34"/>
                    <a:pt x="6272"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7795614" y="1240028"/>
              <a:ext cx="4133" cy="192889"/>
            </a:xfrm>
            <a:custGeom>
              <a:avLst/>
              <a:gdLst/>
              <a:ahLst/>
              <a:cxnLst/>
              <a:rect l="l" t="t" r="r" b="b"/>
              <a:pathLst>
                <a:path w="268" h="12509" extrusionOk="0">
                  <a:moveTo>
                    <a:pt x="67" y="0"/>
                  </a:moveTo>
                  <a:cubicBezTo>
                    <a:pt x="34" y="0"/>
                    <a:pt x="0" y="2802"/>
                    <a:pt x="34" y="6238"/>
                  </a:cubicBezTo>
                  <a:cubicBezTo>
                    <a:pt x="67" y="9707"/>
                    <a:pt x="134" y="12509"/>
                    <a:pt x="200" y="12509"/>
                  </a:cubicBezTo>
                  <a:cubicBezTo>
                    <a:pt x="267" y="12509"/>
                    <a:pt x="267" y="9707"/>
                    <a:pt x="234" y="6238"/>
                  </a:cubicBezTo>
                  <a:cubicBezTo>
                    <a:pt x="200" y="2802"/>
                    <a:pt x="134" y="0"/>
                    <a:pt x="67"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7878944" y="2716246"/>
              <a:ext cx="117285" cy="59691"/>
            </a:xfrm>
            <a:custGeom>
              <a:avLst/>
              <a:gdLst/>
              <a:ahLst/>
              <a:cxnLst/>
              <a:rect l="l" t="t" r="r" b="b"/>
              <a:pathLst>
                <a:path w="7606" h="3871" extrusionOk="0">
                  <a:moveTo>
                    <a:pt x="2" y="0"/>
                  </a:moveTo>
                  <a:cubicBezTo>
                    <a:pt x="1" y="0"/>
                    <a:pt x="0" y="1"/>
                    <a:pt x="0" y="1"/>
                  </a:cubicBezTo>
                  <a:cubicBezTo>
                    <a:pt x="1201" y="735"/>
                    <a:pt x="2435" y="1436"/>
                    <a:pt x="3736" y="2036"/>
                  </a:cubicBezTo>
                  <a:cubicBezTo>
                    <a:pt x="4970" y="2703"/>
                    <a:pt x="6271" y="3337"/>
                    <a:pt x="7572" y="3871"/>
                  </a:cubicBezTo>
                  <a:cubicBezTo>
                    <a:pt x="7605" y="3837"/>
                    <a:pt x="5904" y="2903"/>
                    <a:pt x="3836" y="1836"/>
                  </a:cubicBezTo>
                  <a:cubicBezTo>
                    <a:pt x="1777" y="790"/>
                    <a:pt x="70" y="0"/>
                    <a:pt x="2"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4"/>
            <p:cNvSpPr/>
            <p:nvPr/>
          </p:nvSpPr>
          <p:spPr>
            <a:xfrm>
              <a:off x="7908257" y="2687457"/>
              <a:ext cx="58133" cy="117809"/>
            </a:xfrm>
            <a:custGeom>
              <a:avLst/>
              <a:gdLst/>
              <a:ahLst/>
              <a:cxnLst/>
              <a:rect l="l" t="t" r="r" b="b"/>
              <a:pathLst>
                <a:path w="3770" h="7640" extrusionOk="0">
                  <a:moveTo>
                    <a:pt x="3770" y="0"/>
                  </a:moveTo>
                  <a:lnTo>
                    <a:pt x="3770" y="0"/>
                  </a:lnTo>
                  <a:cubicBezTo>
                    <a:pt x="3036" y="1234"/>
                    <a:pt x="2369" y="2469"/>
                    <a:pt x="1802" y="3770"/>
                  </a:cubicBezTo>
                  <a:cubicBezTo>
                    <a:pt x="1135" y="5004"/>
                    <a:pt x="534" y="6305"/>
                    <a:pt x="0" y="7639"/>
                  </a:cubicBezTo>
                  <a:cubicBezTo>
                    <a:pt x="734" y="6405"/>
                    <a:pt x="1401" y="5137"/>
                    <a:pt x="1968" y="3870"/>
                  </a:cubicBezTo>
                  <a:cubicBezTo>
                    <a:pt x="2636" y="2602"/>
                    <a:pt x="3236" y="1335"/>
                    <a:pt x="377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4"/>
            <p:cNvSpPr/>
            <p:nvPr/>
          </p:nvSpPr>
          <p:spPr>
            <a:xfrm>
              <a:off x="5548858" y="2323221"/>
              <a:ext cx="138888" cy="55173"/>
            </a:xfrm>
            <a:custGeom>
              <a:avLst/>
              <a:gdLst/>
              <a:ahLst/>
              <a:cxnLst/>
              <a:rect l="l" t="t" r="r" b="b"/>
              <a:pathLst>
                <a:path w="9007" h="3578" extrusionOk="0">
                  <a:moveTo>
                    <a:pt x="8993" y="0"/>
                  </a:moveTo>
                  <a:cubicBezTo>
                    <a:pt x="8810" y="0"/>
                    <a:pt x="6870" y="745"/>
                    <a:pt x="4470" y="1706"/>
                  </a:cubicBezTo>
                  <a:cubicBezTo>
                    <a:pt x="1968" y="2673"/>
                    <a:pt x="0" y="3540"/>
                    <a:pt x="0" y="3574"/>
                  </a:cubicBezTo>
                  <a:cubicBezTo>
                    <a:pt x="2" y="3576"/>
                    <a:pt x="6" y="3578"/>
                    <a:pt x="14" y="3578"/>
                  </a:cubicBezTo>
                  <a:cubicBezTo>
                    <a:pt x="200" y="3578"/>
                    <a:pt x="2169" y="2834"/>
                    <a:pt x="4537" y="1906"/>
                  </a:cubicBezTo>
                  <a:cubicBezTo>
                    <a:pt x="7039" y="905"/>
                    <a:pt x="9007" y="71"/>
                    <a:pt x="9007" y="4"/>
                  </a:cubicBezTo>
                  <a:cubicBezTo>
                    <a:pt x="9005" y="2"/>
                    <a:pt x="9001" y="0"/>
                    <a:pt x="8993"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5559437" y="2265088"/>
              <a:ext cx="60416" cy="51040"/>
            </a:xfrm>
            <a:custGeom>
              <a:avLst/>
              <a:gdLst/>
              <a:ahLst/>
              <a:cxnLst/>
              <a:rect l="l" t="t" r="r" b="b"/>
              <a:pathLst>
                <a:path w="3918" h="3310" extrusionOk="0">
                  <a:moveTo>
                    <a:pt x="2220" y="1"/>
                  </a:moveTo>
                  <a:cubicBezTo>
                    <a:pt x="1835" y="1"/>
                    <a:pt x="1458" y="144"/>
                    <a:pt x="1149" y="405"/>
                  </a:cubicBezTo>
                  <a:cubicBezTo>
                    <a:pt x="1" y="1422"/>
                    <a:pt x="723" y="3309"/>
                    <a:pt x="2238" y="3309"/>
                  </a:cubicBezTo>
                  <a:cubicBezTo>
                    <a:pt x="2264" y="3309"/>
                    <a:pt x="2290" y="3308"/>
                    <a:pt x="2316" y="3307"/>
                  </a:cubicBezTo>
                  <a:cubicBezTo>
                    <a:pt x="2883" y="3307"/>
                    <a:pt x="3384" y="2974"/>
                    <a:pt x="3684" y="2473"/>
                  </a:cubicBezTo>
                  <a:cubicBezTo>
                    <a:pt x="3851" y="2173"/>
                    <a:pt x="3917" y="1806"/>
                    <a:pt x="3851" y="1439"/>
                  </a:cubicBezTo>
                  <a:cubicBezTo>
                    <a:pt x="3851" y="1306"/>
                    <a:pt x="3784" y="1172"/>
                    <a:pt x="3717" y="1072"/>
                  </a:cubicBezTo>
                  <a:lnTo>
                    <a:pt x="3717" y="1072"/>
                  </a:lnTo>
                  <a:cubicBezTo>
                    <a:pt x="3717" y="1072"/>
                    <a:pt x="3784" y="1206"/>
                    <a:pt x="3784" y="1439"/>
                  </a:cubicBezTo>
                  <a:cubicBezTo>
                    <a:pt x="3817" y="1773"/>
                    <a:pt x="3717" y="2106"/>
                    <a:pt x="3551" y="2407"/>
                  </a:cubicBezTo>
                  <a:cubicBezTo>
                    <a:pt x="3260" y="2880"/>
                    <a:pt x="2774" y="3109"/>
                    <a:pt x="2291" y="3109"/>
                  </a:cubicBezTo>
                  <a:cubicBezTo>
                    <a:pt x="1719" y="3109"/>
                    <a:pt x="1150" y="2788"/>
                    <a:pt x="915" y="2173"/>
                  </a:cubicBezTo>
                  <a:cubicBezTo>
                    <a:pt x="500" y="1165"/>
                    <a:pt x="1272" y="156"/>
                    <a:pt x="2269" y="156"/>
                  </a:cubicBezTo>
                  <a:cubicBezTo>
                    <a:pt x="2393" y="156"/>
                    <a:pt x="2521" y="172"/>
                    <a:pt x="2650" y="205"/>
                  </a:cubicBezTo>
                  <a:cubicBezTo>
                    <a:pt x="2983" y="305"/>
                    <a:pt x="3284" y="472"/>
                    <a:pt x="3484" y="739"/>
                  </a:cubicBezTo>
                  <a:cubicBezTo>
                    <a:pt x="3651" y="939"/>
                    <a:pt x="3717" y="1072"/>
                    <a:pt x="3717" y="1072"/>
                  </a:cubicBezTo>
                  <a:cubicBezTo>
                    <a:pt x="3684" y="939"/>
                    <a:pt x="3651" y="806"/>
                    <a:pt x="3551" y="705"/>
                  </a:cubicBezTo>
                  <a:cubicBezTo>
                    <a:pt x="3350" y="405"/>
                    <a:pt x="3050" y="172"/>
                    <a:pt x="2683" y="72"/>
                  </a:cubicBezTo>
                  <a:cubicBezTo>
                    <a:pt x="2530" y="24"/>
                    <a:pt x="2374" y="1"/>
                    <a:pt x="2220"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5607640" y="2385965"/>
              <a:ext cx="60570" cy="51534"/>
            </a:xfrm>
            <a:custGeom>
              <a:avLst/>
              <a:gdLst/>
              <a:ahLst/>
              <a:cxnLst/>
              <a:rect l="l" t="t" r="r" b="b"/>
              <a:pathLst>
                <a:path w="3928" h="3342" extrusionOk="0">
                  <a:moveTo>
                    <a:pt x="2256" y="1"/>
                  </a:moveTo>
                  <a:cubicBezTo>
                    <a:pt x="1862" y="1"/>
                    <a:pt x="1468" y="144"/>
                    <a:pt x="1158" y="405"/>
                  </a:cubicBezTo>
                  <a:cubicBezTo>
                    <a:pt x="1" y="1430"/>
                    <a:pt x="745" y="3341"/>
                    <a:pt x="2286" y="3341"/>
                  </a:cubicBezTo>
                  <a:cubicBezTo>
                    <a:pt x="2299" y="3341"/>
                    <a:pt x="2313" y="3341"/>
                    <a:pt x="2326" y="3341"/>
                  </a:cubicBezTo>
                  <a:cubicBezTo>
                    <a:pt x="2893" y="3307"/>
                    <a:pt x="3427" y="2974"/>
                    <a:pt x="3694" y="2507"/>
                  </a:cubicBezTo>
                  <a:cubicBezTo>
                    <a:pt x="3860" y="2173"/>
                    <a:pt x="3927" y="1806"/>
                    <a:pt x="3894" y="1439"/>
                  </a:cubicBezTo>
                  <a:cubicBezTo>
                    <a:pt x="3860" y="1306"/>
                    <a:pt x="3827" y="1172"/>
                    <a:pt x="3727" y="1072"/>
                  </a:cubicBezTo>
                  <a:lnTo>
                    <a:pt x="3727" y="1072"/>
                  </a:lnTo>
                  <a:cubicBezTo>
                    <a:pt x="3727" y="1072"/>
                    <a:pt x="3794" y="1206"/>
                    <a:pt x="3794" y="1439"/>
                  </a:cubicBezTo>
                  <a:cubicBezTo>
                    <a:pt x="3827" y="1773"/>
                    <a:pt x="3727" y="2140"/>
                    <a:pt x="3560" y="2407"/>
                  </a:cubicBezTo>
                  <a:cubicBezTo>
                    <a:pt x="3293" y="2840"/>
                    <a:pt x="2826" y="3107"/>
                    <a:pt x="2326" y="3107"/>
                  </a:cubicBezTo>
                  <a:cubicBezTo>
                    <a:pt x="2312" y="3107"/>
                    <a:pt x="2299" y="3108"/>
                    <a:pt x="2286" y="3108"/>
                  </a:cubicBezTo>
                  <a:cubicBezTo>
                    <a:pt x="945" y="3108"/>
                    <a:pt x="268" y="1463"/>
                    <a:pt x="1292" y="539"/>
                  </a:cubicBezTo>
                  <a:cubicBezTo>
                    <a:pt x="1564" y="291"/>
                    <a:pt x="1928" y="154"/>
                    <a:pt x="2288" y="154"/>
                  </a:cubicBezTo>
                  <a:cubicBezTo>
                    <a:pt x="2414" y="154"/>
                    <a:pt x="2539" y="171"/>
                    <a:pt x="2659" y="205"/>
                  </a:cubicBezTo>
                  <a:cubicBezTo>
                    <a:pt x="2993" y="305"/>
                    <a:pt x="3293" y="472"/>
                    <a:pt x="3493" y="739"/>
                  </a:cubicBezTo>
                  <a:cubicBezTo>
                    <a:pt x="3660" y="939"/>
                    <a:pt x="3694" y="1072"/>
                    <a:pt x="3727" y="1072"/>
                  </a:cubicBezTo>
                  <a:cubicBezTo>
                    <a:pt x="3694" y="939"/>
                    <a:pt x="3660" y="805"/>
                    <a:pt x="3593" y="705"/>
                  </a:cubicBezTo>
                  <a:cubicBezTo>
                    <a:pt x="3393" y="405"/>
                    <a:pt x="3060" y="172"/>
                    <a:pt x="2726" y="72"/>
                  </a:cubicBezTo>
                  <a:cubicBezTo>
                    <a:pt x="2573" y="24"/>
                    <a:pt x="2414" y="1"/>
                    <a:pt x="2256"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4"/>
            <p:cNvSpPr/>
            <p:nvPr/>
          </p:nvSpPr>
          <p:spPr>
            <a:xfrm>
              <a:off x="5603384" y="1334799"/>
              <a:ext cx="473224" cy="432978"/>
            </a:xfrm>
            <a:custGeom>
              <a:avLst/>
              <a:gdLst/>
              <a:ahLst/>
              <a:cxnLst/>
              <a:rect l="l" t="t" r="r" b="b"/>
              <a:pathLst>
                <a:path w="30689" h="28079" extrusionOk="0">
                  <a:moveTo>
                    <a:pt x="28814" y="20682"/>
                  </a:moveTo>
                  <a:lnTo>
                    <a:pt x="28814" y="20682"/>
                  </a:lnTo>
                  <a:cubicBezTo>
                    <a:pt x="28795" y="20717"/>
                    <a:pt x="28787" y="20740"/>
                    <a:pt x="28787" y="20740"/>
                  </a:cubicBezTo>
                  <a:cubicBezTo>
                    <a:pt x="28787" y="20740"/>
                    <a:pt x="28796" y="20722"/>
                    <a:pt x="28814" y="20682"/>
                  </a:cubicBezTo>
                  <a:close/>
                  <a:moveTo>
                    <a:pt x="16662" y="0"/>
                  </a:moveTo>
                  <a:cubicBezTo>
                    <a:pt x="16487" y="0"/>
                    <a:pt x="16312" y="8"/>
                    <a:pt x="16145" y="25"/>
                  </a:cubicBezTo>
                  <a:cubicBezTo>
                    <a:pt x="15778" y="58"/>
                    <a:pt x="15444" y="58"/>
                    <a:pt x="15077" y="92"/>
                  </a:cubicBezTo>
                  <a:lnTo>
                    <a:pt x="14010" y="259"/>
                  </a:lnTo>
                  <a:lnTo>
                    <a:pt x="13743" y="292"/>
                  </a:lnTo>
                  <a:lnTo>
                    <a:pt x="13476" y="359"/>
                  </a:lnTo>
                  <a:lnTo>
                    <a:pt x="12943" y="492"/>
                  </a:lnTo>
                  <a:cubicBezTo>
                    <a:pt x="11508" y="859"/>
                    <a:pt x="10141" y="1493"/>
                    <a:pt x="8906" y="2293"/>
                  </a:cubicBezTo>
                  <a:cubicBezTo>
                    <a:pt x="1434" y="7164"/>
                    <a:pt x="367" y="17671"/>
                    <a:pt x="6671" y="23976"/>
                  </a:cubicBezTo>
                  <a:cubicBezTo>
                    <a:pt x="7772" y="25076"/>
                    <a:pt x="9073" y="25977"/>
                    <a:pt x="10474" y="26678"/>
                  </a:cubicBezTo>
                  <a:cubicBezTo>
                    <a:pt x="11808" y="27311"/>
                    <a:pt x="13243" y="27745"/>
                    <a:pt x="14711" y="27912"/>
                  </a:cubicBezTo>
                  <a:cubicBezTo>
                    <a:pt x="14877" y="27945"/>
                    <a:pt x="15044" y="28012"/>
                    <a:pt x="15211" y="28012"/>
                  </a:cubicBezTo>
                  <a:lnTo>
                    <a:pt x="15745" y="28012"/>
                  </a:lnTo>
                  <a:cubicBezTo>
                    <a:pt x="16078" y="28045"/>
                    <a:pt x="16445" y="28079"/>
                    <a:pt x="16779" y="28079"/>
                  </a:cubicBezTo>
                  <a:cubicBezTo>
                    <a:pt x="17446" y="28045"/>
                    <a:pt x="18113" y="28012"/>
                    <a:pt x="18780" y="27878"/>
                  </a:cubicBezTo>
                  <a:cubicBezTo>
                    <a:pt x="21111" y="27512"/>
                    <a:pt x="23342" y="26548"/>
                    <a:pt x="25208" y="25084"/>
                  </a:cubicBezTo>
                  <a:lnTo>
                    <a:pt x="25208" y="25084"/>
                  </a:lnTo>
                  <a:lnTo>
                    <a:pt x="30522" y="25844"/>
                  </a:lnTo>
                  <a:lnTo>
                    <a:pt x="30589" y="25844"/>
                  </a:lnTo>
                  <a:lnTo>
                    <a:pt x="30555" y="25744"/>
                  </a:lnTo>
                  <a:cubicBezTo>
                    <a:pt x="29988" y="24142"/>
                    <a:pt x="29554" y="22875"/>
                    <a:pt x="29254" y="22041"/>
                  </a:cubicBezTo>
                  <a:cubicBezTo>
                    <a:pt x="29121" y="21641"/>
                    <a:pt x="28987" y="21307"/>
                    <a:pt x="28921" y="21074"/>
                  </a:cubicBezTo>
                  <a:cubicBezTo>
                    <a:pt x="28821" y="20875"/>
                    <a:pt x="28788" y="20775"/>
                    <a:pt x="28787" y="20773"/>
                  </a:cubicBezTo>
                  <a:lnTo>
                    <a:pt x="28787" y="20773"/>
                  </a:lnTo>
                  <a:cubicBezTo>
                    <a:pt x="28788" y="20775"/>
                    <a:pt x="28821" y="20875"/>
                    <a:pt x="28887" y="21074"/>
                  </a:cubicBezTo>
                  <a:lnTo>
                    <a:pt x="29221" y="22041"/>
                  </a:lnTo>
                  <a:cubicBezTo>
                    <a:pt x="29483" y="22894"/>
                    <a:pt x="29907" y="24133"/>
                    <a:pt x="30428" y="25697"/>
                  </a:cubicBezTo>
                  <a:lnTo>
                    <a:pt x="30428" y="25697"/>
                  </a:lnTo>
                  <a:lnTo>
                    <a:pt x="25151" y="24943"/>
                  </a:lnTo>
                  <a:lnTo>
                    <a:pt x="25118" y="24943"/>
                  </a:lnTo>
                  <a:cubicBezTo>
                    <a:pt x="23283" y="26377"/>
                    <a:pt x="21082" y="27345"/>
                    <a:pt x="18747" y="27678"/>
                  </a:cubicBezTo>
                  <a:cubicBezTo>
                    <a:pt x="18113" y="27778"/>
                    <a:pt x="17446" y="27845"/>
                    <a:pt x="16779" y="27845"/>
                  </a:cubicBezTo>
                  <a:cubicBezTo>
                    <a:pt x="16712" y="27852"/>
                    <a:pt x="16645" y="27854"/>
                    <a:pt x="16578" y="27854"/>
                  </a:cubicBezTo>
                  <a:cubicBezTo>
                    <a:pt x="16310" y="27854"/>
                    <a:pt x="16038" y="27812"/>
                    <a:pt x="15745" y="27812"/>
                  </a:cubicBezTo>
                  <a:lnTo>
                    <a:pt x="15244" y="27778"/>
                  </a:lnTo>
                  <a:cubicBezTo>
                    <a:pt x="15077" y="27778"/>
                    <a:pt x="14911" y="27745"/>
                    <a:pt x="14744" y="27712"/>
                  </a:cubicBezTo>
                  <a:cubicBezTo>
                    <a:pt x="13276" y="27545"/>
                    <a:pt x="11875" y="27111"/>
                    <a:pt x="10574" y="26477"/>
                  </a:cubicBezTo>
                  <a:cubicBezTo>
                    <a:pt x="867" y="21807"/>
                    <a:pt x="0" y="8331"/>
                    <a:pt x="9006" y="2460"/>
                  </a:cubicBezTo>
                  <a:cubicBezTo>
                    <a:pt x="10241" y="1660"/>
                    <a:pt x="11608" y="1059"/>
                    <a:pt x="13009" y="659"/>
                  </a:cubicBezTo>
                  <a:lnTo>
                    <a:pt x="13543" y="525"/>
                  </a:lnTo>
                  <a:lnTo>
                    <a:pt x="13810" y="459"/>
                  </a:lnTo>
                  <a:lnTo>
                    <a:pt x="14077" y="425"/>
                  </a:lnTo>
                  <a:lnTo>
                    <a:pt x="15111" y="259"/>
                  </a:lnTo>
                  <a:cubicBezTo>
                    <a:pt x="15478" y="225"/>
                    <a:pt x="15811" y="225"/>
                    <a:pt x="16145" y="225"/>
                  </a:cubicBezTo>
                  <a:cubicBezTo>
                    <a:pt x="16328" y="209"/>
                    <a:pt x="16503" y="200"/>
                    <a:pt x="16674" y="200"/>
                  </a:cubicBezTo>
                  <a:cubicBezTo>
                    <a:pt x="16845" y="200"/>
                    <a:pt x="17012" y="209"/>
                    <a:pt x="17179" y="225"/>
                  </a:cubicBezTo>
                  <a:cubicBezTo>
                    <a:pt x="17546" y="225"/>
                    <a:pt x="17879" y="225"/>
                    <a:pt x="18213" y="292"/>
                  </a:cubicBezTo>
                  <a:lnTo>
                    <a:pt x="19214" y="425"/>
                  </a:lnTo>
                  <a:cubicBezTo>
                    <a:pt x="19547" y="492"/>
                    <a:pt x="19881" y="592"/>
                    <a:pt x="20181" y="659"/>
                  </a:cubicBezTo>
                  <a:lnTo>
                    <a:pt x="20648" y="792"/>
                  </a:lnTo>
                  <a:cubicBezTo>
                    <a:pt x="20815" y="826"/>
                    <a:pt x="20982" y="892"/>
                    <a:pt x="21115" y="959"/>
                  </a:cubicBezTo>
                  <a:cubicBezTo>
                    <a:pt x="26386" y="2760"/>
                    <a:pt x="30055" y="7564"/>
                    <a:pt x="30388" y="13135"/>
                  </a:cubicBezTo>
                  <a:cubicBezTo>
                    <a:pt x="30522" y="14536"/>
                    <a:pt x="30388" y="15970"/>
                    <a:pt x="30055" y="17338"/>
                  </a:cubicBezTo>
                  <a:cubicBezTo>
                    <a:pt x="29855" y="18205"/>
                    <a:pt x="29554" y="19072"/>
                    <a:pt x="29188" y="19873"/>
                  </a:cubicBezTo>
                  <a:cubicBezTo>
                    <a:pt x="29054" y="20173"/>
                    <a:pt x="28954" y="20373"/>
                    <a:pt x="28887" y="20506"/>
                  </a:cubicBezTo>
                  <a:cubicBezTo>
                    <a:pt x="28855" y="20587"/>
                    <a:pt x="28831" y="20644"/>
                    <a:pt x="28814" y="20682"/>
                  </a:cubicBezTo>
                  <a:lnTo>
                    <a:pt x="28814" y="20682"/>
                  </a:lnTo>
                  <a:cubicBezTo>
                    <a:pt x="28835" y="20644"/>
                    <a:pt x="28869" y="20592"/>
                    <a:pt x="28921" y="20540"/>
                  </a:cubicBezTo>
                  <a:cubicBezTo>
                    <a:pt x="28987" y="20406"/>
                    <a:pt x="29087" y="20173"/>
                    <a:pt x="29221" y="19906"/>
                  </a:cubicBezTo>
                  <a:cubicBezTo>
                    <a:pt x="30255" y="17805"/>
                    <a:pt x="30689" y="15470"/>
                    <a:pt x="30522" y="13135"/>
                  </a:cubicBezTo>
                  <a:cubicBezTo>
                    <a:pt x="30422" y="11233"/>
                    <a:pt x="29921" y="9399"/>
                    <a:pt x="29054" y="7697"/>
                  </a:cubicBezTo>
                  <a:cubicBezTo>
                    <a:pt x="27420" y="4462"/>
                    <a:pt x="24618" y="1993"/>
                    <a:pt x="21182" y="792"/>
                  </a:cubicBezTo>
                  <a:cubicBezTo>
                    <a:pt x="21015" y="726"/>
                    <a:pt x="20882" y="659"/>
                    <a:pt x="20715" y="626"/>
                  </a:cubicBezTo>
                  <a:lnTo>
                    <a:pt x="20214" y="492"/>
                  </a:lnTo>
                  <a:cubicBezTo>
                    <a:pt x="19914" y="425"/>
                    <a:pt x="19581" y="325"/>
                    <a:pt x="19247" y="259"/>
                  </a:cubicBezTo>
                  <a:lnTo>
                    <a:pt x="18246" y="92"/>
                  </a:lnTo>
                  <a:cubicBezTo>
                    <a:pt x="17879" y="25"/>
                    <a:pt x="17546" y="58"/>
                    <a:pt x="17179" y="25"/>
                  </a:cubicBezTo>
                  <a:cubicBezTo>
                    <a:pt x="17012" y="8"/>
                    <a:pt x="16837" y="0"/>
                    <a:pt x="16662"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5812726" y="1500287"/>
              <a:ext cx="92643" cy="125935"/>
            </a:xfrm>
            <a:custGeom>
              <a:avLst/>
              <a:gdLst/>
              <a:ahLst/>
              <a:cxnLst/>
              <a:rect l="l" t="t" r="r" b="b"/>
              <a:pathLst>
                <a:path w="6008" h="8167" extrusionOk="0">
                  <a:moveTo>
                    <a:pt x="3470" y="1"/>
                  </a:moveTo>
                  <a:cubicBezTo>
                    <a:pt x="3169" y="1"/>
                    <a:pt x="2902" y="268"/>
                    <a:pt x="2936" y="568"/>
                  </a:cubicBezTo>
                  <a:lnTo>
                    <a:pt x="2936" y="2703"/>
                  </a:lnTo>
                  <a:cubicBezTo>
                    <a:pt x="2369" y="2703"/>
                    <a:pt x="1835" y="2836"/>
                    <a:pt x="1401" y="3136"/>
                  </a:cubicBezTo>
                  <a:cubicBezTo>
                    <a:pt x="734" y="3503"/>
                    <a:pt x="301" y="4104"/>
                    <a:pt x="134" y="4838"/>
                  </a:cubicBezTo>
                  <a:cubicBezTo>
                    <a:pt x="0" y="5571"/>
                    <a:pt x="167" y="6305"/>
                    <a:pt x="601" y="6906"/>
                  </a:cubicBezTo>
                  <a:cubicBezTo>
                    <a:pt x="1034" y="7573"/>
                    <a:pt x="1702" y="8007"/>
                    <a:pt x="2469" y="8140"/>
                  </a:cubicBezTo>
                  <a:cubicBezTo>
                    <a:pt x="2608" y="8158"/>
                    <a:pt x="2746" y="8167"/>
                    <a:pt x="2882" y="8167"/>
                  </a:cubicBezTo>
                  <a:cubicBezTo>
                    <a:pt x="4255" y="8167"/>
                    <a:pt x="5480" y="7276"/>
                    <a:pt x="5905" y="5972"/>
                  </a:cubicBezTo>
                  <a:cubicBezTo>
                    <a:pt x="6008" y="5559"/>
                    <a:pt x="5678" y="5275"/>
                    <a:pt x="5347" y="5275"/>
                  </a:cubicBezTo>
                  <a:cubicBezTo>
                    <a:pt x="5143" y="5275"/>
                    <a:pt x="4939" y="5383"/>
                    <a:pt x="4837" y="5638"/>
                  </a:cubicBezTo>
                  <a:cubicBezTo>
                    <a:pt x="4560" y="6501"/>
                    <a:pt x="3770" y="7051"/>
                    <a:pt x="2889" y="7051"/>
                  </a:cubicBezTo>
                  <a:cubicBezTo>
                    <a:pt x="2816" y="7051"/>
                    <a:pt x="2743" y="7047"/>
                    <a:pt x="2669" y="7039"/>
                  </a:cubicBezTo>
                  <a:cubicBezTo>
                    <a:pt x="2202" y="6972"/>
                    <a:pt x="1768" y="6672"/>
                    <a:pt x="1501" y="6272"/>
                  </a:cubicBezTo>
                  <a:cubicBezTo>
                    <a:pt x="1268" y="5938"/>
                    <a:pt x="1168" y="5505"/>
                    <a:pt x="1235" y="5071"/>
                  </a:cubicBezTo>
                  <a:cubicBezTo>
                    <a:pt x="1335" y="4671"/>
                    <a:pt x="1602" y="4304"/>
                    <a:pt x="1968" y="4070"/>
                  </a:cubicBezTo>
                  <a:cubicBezTo>
                    <a:pt x="2249" y="3907"/>
                    <a:pt x="2578" y="3825"/>
                    <a:pt x="2910" y="3825"/>
                  </a:cubicBezTo>
                  <a:cubicBezTo>
                    <a:pt x="3053" y="3825"/>
                    <a:pt x="3196" y="3840"/>
                    <a:pt x="3336" y="3870"/>
                  </a:cubicBezTo>
                  <a:cubicBezTo>
                    <a:pt x="3384" y="3885"/>
                    <a:pt x="3433" y="3891"/>
                    <a:pt x="3481" y="3891"/>
                  </a:cubicBezTo>
                  <a:cubicBezTo>
                    <a:pt x="3768" y="3891"/>
                    <a:pt x="4037" y="3651"/>
                    <a:pt x="4037" y="3337"/>
                  </a:cubicBezTo>
                  <a:lnTo>
                    <a:pt x="4037" y="568"/>
                  </a:lnTo>
                  <a:cubicBezTo>
                    <a:pt x="4037" y="334"/>
                    <a:pt x="3903" y="168"/>
                    <a:pt x="3736" y="68"/>
                  </a:cubicBezTo>
                  <a:cubicBezTo>
                    <a:pt x="3636" y="34"/>
                    <a:pt x="3570" y="1"/>
                    <a:pt x="3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4"/>
            <p:cNvSpPr/>
            <p:nvPr/>
          </p:nvSpPr>
          <p:spPr>
            <a:xfrm>
              <a:off x="5858153" y="1475800"/>
              <a:ext cx="16823" cy="14217"/>
            </a:xfrm>
            <a:custGeom>
              <a:avLst/>
              <a:gdLst/>
              <a:ahLst/>
              <a:cxnLst/>
              <a:rect l="l" t="t" r="r" b="b"/>
              <a:pathLst>
                <a:path w="1091" h="922" extrusionOk="0">
                  <a:moveTo>
                    <a:pt x="476" y="1"/>
                  </a:moveTo>
                  <a:cubicBezTo>
                    <a:pt x="231" y="1"/>
                    <a:pt x="0" y="189"/>
                    <a:pt x="23" y="488"/>
                  </a:cubicBezTo>
                  <a:cubicBezTo>
                    <a:pt x="23" y="722"/>
                    <a:pt x="223" y="922"/>
                    <a:pt x="490" y="922"/>
                  </a:cubicBezTo>
                  <a:cubicBezTo>
                    <a:pt x="890" y="922"/>
                    <a:pt x="1091" y="421"/>
                    <a:pt x="790" y="121"/>
                  </a:cubicBezTo>
                  <a:cubicBezTo>
                    <a:pt x="697" y="38"/>
                    <a:pt x="585" y="1"/>
                    <a:pt x="4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tile tx="0" ty="0" sx="100000" sy="100000" flip="none" algn="tl"/>
        </a:blip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3999600" y="711779"/>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3833233" y="631511"/>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50" name="Google Shape;250;p1"/>
          <p:cNvPicPr preferRelativeResize="0"/>
          <p:nvPr/>
        </p:nvPicPr>
        <p:blipFill rotWithShape="1">
          <a:blip r:embed="rId4">
            <a:alphaModFix/>
          </a:blip>
          <a:srcRect/>
          <a:stretch/>
        </p:blipFill>
        <p:spPr>
          <a:xfrm rot="10276833">
            <a:off x="5109211" y="455966"/>
            <a:ext cx="1982990" cy="495748"/>
          </a:xfrm>
          <a:prstGeom prst="rect">
            <a:avLst/>
          </a:prstGeom>
          <a:noFill/>
          <a:ln>
            <a:noFill/>
          </a:ln>
        </p:spPr>
      </p:pic>
      <p:sp>
        <p:nvSpPr>
          <p:cNvPr id="251" name="Google Shape;251;p1"/>
          <p:cNvSpPr txBox="1"/>
          <p:nvPr/>
        </p:nvSpPr>
        <p:spPr>
          <a:xfrm>
            <a:off x="3847309" y="1128677"/>
            <a:ext cx="4507007" cy="228524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950" b="1" i="0" u="none" strike="noStrike" kern="0" cap="none" spc="0" normalizeH="0" baseline="0" noProof="0">
                <a:ln>
                  <a:noFill/>
                </a:ln>
                <a:solidFill>
                  <a:srgbClr val="5C5C82"/>
                </a:solidFill>
                <a:effectLst/>
                <a:uLnTx/>
                <a:uFillTx/>
                <a:latin typeface="Arial"/>
                <a:cs typeface="Arial"/>
                <a:sym typeface="Arial"/>
              </a:rPr>
              <a:t>NHỮNG MÓN ĂN NGON</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nvGrpSpPr>
          <p:cNvPr id="252" name="Google Shape;252;p1"/>
          <p:cNvGrpSpPr/>
          <p:nvPr/>
        </p:nvGrpSpPr>
        <p:grpSpPr>
          <a:xfrm>
            <a:off x="4962797" y="3551506"/>
            <a:ext cx="2583732" cy="614751"/>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
            <p:cNvSpPr txBox="1"/>
            <p:nvPr/>
          </p:nvSpPr>
          <p:spPr>
            <a:xfrm rot="21319842">
              <a:off x="4554204" y="3005736"/>
              <a:ext cx="4700052" cy="83099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FAFAF7"/>
                  </a:solidFill>
                  <a:effectLst/>
                  <a:uLnTx/>
                  <a:uFillTx/>
                  <a:latin typeface="Arial"/>
                  <a:cs typeface="Arial"/>
                  <a:sym typeface="Arial"/>
                </a:rPr>
                <a:t>TRÒ CHƠI</a:t>
              </a:r>
              <a:endParaRPr kumimoji="0" sz="2700" b="1" i="0" u="none" strike="noStrike" kern="0" cap="none" spc="0" normalizeH="0" baseline="0" noProof="0">
                <a:ln>
                  <a:noFill/>
                </a:ln>
                <a:solidFill>
                  <a:srgbClr val="FAFAF7"/>
                </a:solidFill>
                <a:effectLst/>
                <a:uLnTx/>
                <a:uFillTx/>
                <a:latin typeface="Arial"/>
                <a:cs typeface="Arial"/>
                <a:sym typeface="Arial"/>
              </a:endParaRPr>
            </a:p>
          </p:txBody>
        </p:sp>
      </p:grpSp>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927" y="974968"/>
            <a:ext cx="6227195" cy="3502797"/>
          </a:xfrm>
          <a:prstGeom prst="rect">
            <a:avLst/>
          </a:prstGeom>
        </p:spPr>
      </p:pic>
      <p:pic>
        <p:nvPicPr>
          <p:cNvPr id="2050" name="Picture 2" descr="https://cdn-icons-png.flaticon.com/128/1041/10413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7311">
            <a:off x="444800" y="31101"/>
            <a:ext cx="1616606" cy="1616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5496">
            <a:off x="3085419" y="3551992"/>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2508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51">
                                            <p:txEl>
                                              <p:pRg st="0" end="0"/>
                                            </p:txEl>
                                          </p:spTgt>
                                        </p:tgtEl>
                                        <p:attrNameLst>
                                          <p:attrName>ppt_x</p:attrName>
                                          <p:attrName>ppt_y</p:attrName>
                                        </p:attrNameLst>
                                      </p:cBhvr>
                                    </p:animMotion>
                                    <p:animRot by="1500000">
                                      <p:cBhvr>
                                        <p:cTn id="7" dur="125" fill="hold">
                                          <p:stCondLst>
                                            <p:cond delay="0"/>
                                          </p:stCondLst>
                                        </p:cTn>
                                        <p:tgtEl>
                                          <p:spTgt spid="251">
                                            <p:txEl>
                                              <p:pRg st="0" end="0"/>
                                            </p:txEl>
                                          </p:spTgt>
                                        </p:tgtEl>
                                        <p:attrNameLst>
                                          <p:attrName>r</p:attrName>
                                        </p:attrNameLst>
                                      </p:cBhvr>
                                    </p:animRot>
                                    <p:animRot by="-1500000">
                                      <p:cBhvr>
                                        <p:cTn id="8" dur="125" fill="hold">
                                          <p:stCondLst>
                                            <p:cond delay="125"/>
                                          </p:stCondLst>
                                        </p:cTn>
                                        <p:tgtEl>
                                          <p:spTgt spid="251">
                                            <p:txEl>
                                              <p:pRg st="0" end="0"/>
                                            </p:txEl>
                                          </p:spTgt>
                                        </p:tgtEl>
                                        <p:attrNameLst>
                                          <p:attrName>r</p:attrName>
                                        </p:attrNameLst>
                                      </p:cBhvr>
                                    </p:animRot>
                                    <p:animRot by="-1500000">
                                      <p:cBhvr>
                                        <p:cTn id="9" dur="125" fill="hold">
                                          <p:stCondLst>
                                            <p:cond delay="250"/>
                                          </p:stCondLst>
                                        </p:cTn>
                                        <p:tgtEl>
                                          <p:spTgt spid="251">
                                            <p:txEl>
                                              <p:pRg st="0" end="0"/>
                                            </p:txEl>
                                          </p:spTgt>
                                        </p:tgtEl>
                                        <p:attrNameLst>
                                          <p:attrName>r</p:attrName>
                                        </p:attrNameLst>
                                      </p:cBhvr>
                                    </p:animRot>
                                    <p:animRot by="1500000">
                                      <p:cBhvr>
                                        <p:cTn id="10" dur="125" fill="hold">
                                          <p:stCondLst>
                                            <p:cond delay="375"/>
                                          </p:stCondLst>
                                        </p:cTn>
                                        <p:tgtEl>
                                          <p:spTgt spid="25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59"/>
        <p:cNvGrpSpPr/>
        <p:nvPr/>
      </p:nvGrpSpPr>
      <p:grpSpPr>
        <a:xfrm>
          <a:off x="0" y="0"/>
          <a:ext cx="0" cy="0"/>
          <a:chOff x="0" y="0"/>
          <a:chExt cx="0" cy="0"/>
        </a:xfrm>
      </p:grpSpPr>
      <p:pic>
        <p:nvPicPr>
          <p:cNvPr id="10" name="Picture 9">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4448" t="58519" r="52346"/>
          <a:stretch/>
        </p:blipFill>
        <p:spPr>
          <a:xfrm>
            <a:off x="1471446" y="2533650"/>
            <a:ext cx="3009900" cy="2133600"/>
          </a:xfrm>
          <a:prstGeom prst="rect">
            <a:avLst/>
          </a:prstGeom>
        </p:spPr>
      </p:pic>
      <p:pic>
        <p:nvPicPr>
          <p:cNvPr id="35" name="Picture 34">
            <a:hlinkClick r:id="rId6"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r="67196" b="41481"/>
          <a:stretch/>
        </p:blipFill>
        <p:spPr>
          <a:xfrm>
            <a:off x="169095" y="-228600"/>
            <a:ext cx="2973562" cy="3009900"/>
          </a:xfrm>
          <a:prstGeom prst="rect">
            <a:avLst/>
          </a:prstGeom>
        </p:spPr>
      </p:pic>
      <p:pic>
        <p:nvPicPr>
          <p:cNvPr id="36" name="Picture 35">
            <a:hlinkClick r:id="rId7"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33626" r="34640" b="41852"/>
          <a:stretch/>
        </p:blipFill>
        <p:spPr>
          <a:xfrm>
            <a:off x="3198486" y="-209550"/>
            <a:ext cx="2876550" cy="2990850"/>
          </a:xfrm>
          <a:prstGeom prst="rect">
            <a:avLst/>
          </a:prstGeom>
        </p:spPr>
      </p:pic>
      <p:pic>
        <p:nvPicPr>
          <p:cNvPr id="37" name="Picture 36">
            <a:hlinkClick r:id="rId8"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65497" b="42240"/>
          <a:stretch/>
        </p:blipFill>
        <p:spPr>
          <a:xfrm>
            <a:off x="6130865" y="-228600"/>
            <a:ext cx="3127530" cy="2970893"/>
          </a:xfrm>
          <a:prstGeom prst="rect">
            <a:avLst/>
          </a:prstGeom>
        </p:spPr>
      </p:pic>
      <p:pic>
        <p:nvPicPr>
          <p:cNvPr id="38" name="Picture 37">
            <a:hlinkClick r:id="rId9"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51723" t="57037"/>
          <a:stretch/>
        </p:blipFill>
        <p:spPr>
          <a:xfrm>
            <a:off x="4946031" y="2533650"/>
            <a:ext cx="4376121" cy="2209800"/>
          </a:xfrm>
          <a:prstGeom prst="rect">
            <a:avLst/>
          </a:prstGeom>
        </p:spPr>
      </p:pic>
      <p:pic>
        <p:nvPicPr>
          <p:cNvPr id="39" name="Picture 38">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8086725" y="4171950"/>
            <a:ext cx="971550" cy="971550"/>
          </a:xfrm>
          <a:prstGeom prst="rect">
            <a:avLst/>
          </a:prstGeom>
        </p:spPr>
      </p:pic>
    </p:spTree>
    <p:extLst>
      <p:ext uri="{BB962C8B-B14F-4D97-AF65-F5344CB8AC3E}">
        <p14:creationId xmlns:p14="http://schemas.microsoft.com/office/powerpoint/2010/main" val="285592983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35"/>
                                        </p:tgtEl>
                                        <p:attrNameLst>
                                          <p:attrName>ppt_w</p:attrName>
                                        </p:attrNameLst>
                                      </p:cBhvr>
                                      <p:tavLst>
                                        <p:tav tm="0">
                                          <p:val>
                                            <p:strVal val="ppt_w"/>
                                          </p:val>
                                        </p:tav>
                                        <p:tav tm="100000">
                                          <p:val>
                                            <p:fltVal val="0"/>
                                          </p:val>
                                        </p:tav>
                                      </p:tavLst>
                                    </p:anim>
                                    <p:anim calcmode="lin" valueType="num">
                                      <p:cBhvr>
                                        <p:cTn id="35" dur="500"/>
                                        <p:tgtEl>
                                          <p:spTgt spid="35"/>
                                        </p:tgtEl>
                                        <p:attrNameLst>
                                          <p:attrName>ppt_h</p:attrName>
                                        </p:attrNameLst>
                                      </p:cBhvr>
                                      <p:tavLst>
                                        <p:tav tm="0">
                                          <p:val>
                                            <p:strVal val="ppt_h"/>
                                          </p:val>
                                        </p:tav>
                                        <p:tav tm="100000">
                                          <p:val>
                                            <p:fltVal val="0"/>
                                          </p:val>
                                        </p:tav>
                                      </p:tavLst>
                                    </p:anim>
                                    <p:set>
                                      <p:cBhvr>
                                        <p:cTn id="3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36"/>
                                        </p:tgtEl>
                                        <p:attrNameLst>
                                          <p:attrName>ppt_w</p:attrName>
                                        </p:attrNameLst>
                                      </p:cBhvr>
                                      <p:tavLst>
                                        <p:tav tm="0">
                                          <p:val>
                                            <p:strVal val="ppt_w"/>
                                          </p:val>
                                        </p:tav>
                                        <p:tav tm="100000">
                                          <p:val>
                                            <p:fltVal val="0"/>
                                          </p:val>
                                        </p:tav>
                                      </p:tavLst>
                                    </p:anim>
                                    <p:anim calcmode="lin" valueType="num">
                                      <p:cBhvr>
                                        <p:cTn id="42" dur="500"/>
                                        <p:tgtEl>
                                          <p:spTgt spid="36"/>
                                        </p:tgtEl>
                                        <p:attrNameLst>
                                          <p:attrName>ppt_h</p:attrName>
                                        </p:attrNameLst>
                                      </p:cBhvr>
                                      <p:tavLst>
                                        <p:tav tm="0">
                                          <p:val>
                                            <p:strVal val="ppt_h"/>
                                          </p:val>
                                        </p:tav>
                                        <p:tav tm="100000">
                                          <p:val>
                                            <p:fltVal val="0"/>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37"/>
                                        </p:tgtEl>
                                        <p:attrNameLst>
                                          <p:attrName>ppt_w</p:attrName>
                                        </p:attrNameLst>
                                      </p:cBhvr>
                                      <p:tavLst>
                                        <p:tav tm="0">
                                          <p:val>
                                            <p:strVal val="ppt_w"/>
                                          </p:val>
                                        </p:tav>
                                        <p:tav tm="100000">
                                          <p:val>
                                            <p:fltVal val="0"/>
                                          </p:val>
                                        </p:tav>
                                      </p:tavLst>
                                    </p:anim>
                                    <p:anim calcmode="lin" valueType="num">
                                      <p:cBhvr>
                                        <p:cTn id="49" dur="500"/>
                                        <p:tgtEl>
                                          <p:spTgt spid="37"/>
                                        </p:tgtEl>
                                        <p:attrNameLst>
                                          <p:attrName>ppt_h</p:attrName>
                                        </p:attrNameLst>
                                      </p:cBhvr>
                                      <p:tavLst>
                                        <p:tav tm="0">
                                          <p:val>
                                            <p:strVal val="ppt_h"/>
                                          </p:val>
                                        </p:tav>
                                        <p:tav tm="100000">
                                          <p:val>
                                            <p:fltVal val="0"/>
                                          </p:val>
                                        </p:tav>
                                      </p:tavLst>
                                    </p:anim>
                                    <p:set>
                                      <p:cBhvr>
                                        <p:cTn id="5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10"/>
                                        </p:tgtEl>
                                        <p:attrNameLst>
                                          <p:attrName>ppt_w</p:attrName>
                                        </p:attrNameLst>
                                      </p:cBhvr>
                                      <p:tavLst>
                                        <p:tav tm="0">
                                          <p:val>
                                            <p:strVal val="ppt_w"/>
                                          </p:val>
                                        </p:tav>
                                        <p:tav tm="100000">
                                          <p:val>
                                            <p:fltVal val="0"/>
                                          </p:val>
                                        </p:tav>
                                      </p:tavLst>
                                    </p:anim>
                                    <p:anim calcmode="lin" valueType="num">
                                      <p:cBhvr>
                                        <p:cTn id="56" dur="500"/>
                                        <p:tgtEl>
                                          <p:spTgt spid="10"/>
                                        </p:tgtEl>
                                        <p:attrNameLst>
                                          <p:attrName>ppt_h</p:attrName>
                                        </p:attrNameLst>
                                      </p:cBhvr>
                                      <p:tavLst>
                                        <p:tav tm="0">
                                          <p:val>
                                            <p:strVal val="ppt_h"/>
                                          </p:val>
                                        </p:tav>
                                        <p:tav tm="100000">
                                          <p:val>
                                            <p:fltVal val="0"/>
                                          </p:val>
                                        </p:tav>
                                      </p:tavLst>
                                    </p:anim>
                                    <p:set>
                                      <p:cBhvr>
                                        <p:cTn id="5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xit" presetSubtype="32" fill="hold" nodeType="clickEffect">
                                  <p:stCondLst>
                                    <p:cond delay="0"/>
                                  </p:stCondLst>
                                  <p:childTnLst>
                                    <p:anim calcmode="lin" valueType="num">
                                      <p:cBhvr>
                                        <p:cTn id="62" dur="500"/>
                                        <p:tgtEl>
                                          <p:spTgt spid="38"/>
                                        </p:tgtEl>
                                        <p:attrNameLst>
                                          <p:attrName>ppt_w</p:attrName>
                                        </p:attrNameLst>
                                      </p:cBhvr>
                                      <p:tavLst>
                                        <p:tav tm="0">
                                          <p:val>
                                            <p:strVal val="ppt_w"/>
                                          </p:val>
                                        </p:tav>
                                        <p:tav tm="100000">
                                          <p:val>
                                            <p:fltVal val="0"/>
                                          </p:val>
                                        </p:tav>
                                      </p:tavLst>
                                    </p:anim>
                                    <p:anim calcmode="lin" valueType="num">
                                      <p:cBhvr>
                                        <p:cTn id="63" dur="500"/>
                                        <p:tgtEl>
                                          <p:spTgt spid="38"/>
                                        </p:tgtEl>
                                        <p:attrNameLst>
                                          <p:attrName>ppt_h</p:attrName>
                                        </p:attrNameLst>
                                      </p:cBhvr>
                                      <p:tavLst>
                                        <p:tav tm="0">
                                          <p:val>
                                            <p:strVal val="ppt_h"/>
                                          </p:val>
                                        </p:tav>
                                        <p:tav tm="100000">
                                          <p:val>
                                            <p:fltVal val="0"/>
                                          </p:val>
                                        </p:tav>
                                      </p:tavLst>
                                    </p:anim>
                                    <p:set>
                                      <p:cBhvr>
                                        <p:cTn id="6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28" name="Google Shape;911;p39">
            <a:extLst>
              <a:ext uri="{FF2B5EF4-FFF2-40B4-BE49-F238E27FC236}">
                <a16:creationId xmlns:a16="http://schemas.microsoft.com/office/drawing/2014/main" id="{AEDE152A-A0B2-6DB9-4F81-3EF516BD78D6}"/>
              </a:ext>
            </a:extLst>
          </p:cNvPr>
          <p:cNvSpPr txBox="1">
            <a:spLocks/>
          </p:cNvSpPr>
          <p:nvPr/>
        </p:nvSpPr>
        <p:spPr>
          <a:xfrm>
            <a:off x="713250" y="774067"/>
            <a:ext cx="7717500" cy="523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marL="0" marR="0" lvl="0" indent="0" algn="ctr" defTabSz="914400" rtl="0" eaLnBrk="1" fontAlgn="auto" latinLnBrk="0" hangingPunct="1">
              <a:lnSpc>
                <a:spcPct val="100000"/>
              </a:lnSpc>
              <a:spcBef>
                <a:spcPts val="0"/>
              </a:spcBef>
              <a:spcAft>
                <a:spcPts val="0"/>
              </a:spcAft>
              <a:buClr>
                <a:srgbClr val="1B2020"/>
              </a:buClr>
              <a:buSzPts val="3300"/>
              <a:buFont typeface="Orbitron Medium"/>
              <a:buNone/>
              <a:tabLst/>
              <a:defRPr/>
            </a:pPr>
            <a:r>
              <a:rPr kumimoji="0" lang="en-US" sz="3400" b="1" i="0" u="none" strike="noStrike" kern="0" cap="none" spc="0" normalizeH="0" baseline="0" noProof="0" dirty="0">
                <a:ln>
                  <a:noFill/>
                </a:ln>
                <a:solidFill>
                  <a:srgbClr val="C00000"/>
                </a:solidFill>
                <a:effectLst/>
                <a:uLnTx/>
                <a:uFillTx/>
                <a:latin typeface="Arial"/>
                <a:cs typeface="Orbitron Medium"/>
                <a:sym typeface="Orbitron Medium"/>
              </a:rPr>
              <a:t>NỘI DUNG BÀI HỌC</a:t>
            </a:r>
          </a:p>
        </p:txBody>
      </p:sp>
      <p:cxnSp>
        <p:nvCxnSpPr>
          <p:cNvPr id="29" name="Google Shape;679;p54">
            <a:extLst>
              <a:ext uri="{FF2B5EF4-FFF2-40B4-BE49-F238E27FC236}">
                <a16:creationId xmlns:a16="http://schemas.microsoft.com/office/drawing/2014/main" id="{60EAE496-DCDA-7F12-B2E8-B98CE6753716}"/>
              </a:ext>
            </a:extLst>
          </p:cNvPr>
          <p:cNvCxnSpPr/>
          <p:nvPr/>
        </p:nvCxnSpPr>
        <p:spPr>
          <a:xfrm rot="10800000">
            <a:off x="2630992" y="2706037"/>
            <a:ext cx="900" cy="339900"/>
          </a:xfrm>
          <a:prstGeom prst="straightConnector1">
            <a:avLst/>
          </a:prstGeom>
          <a:noFill/>
          <a:ln w="9525" cap="flat" cmpd="sng">
            <a:solidFill>
              <a:srgbClr val="00487E"/>
            </a:solidFill>
            <a:prstDash val="solid"/>
            <a:round/>
            <a:headEnd type="triangle" w="med" len="med"/>
            <a:tailEnd type="none" w="med" len="med"/>
          </a:ln>
        </p:spPr>
      </p:cxnSp>
      <p:cxnSp>
        <p:nvCxnSpPr>
          <p:cNvPr id="30" name="Google Shape;687;p54">
            <a:extLst>
              <a:ext uri="{FF2B5EF4-FFF2-40B4-BE49-F238E27FC236}">
                <a16:creationId xmlns:a16="http://schemas.microsoft.com/office/drawing/2014/main" id="{ED0A6B1C-EA44-EE90-3966-B5162C01CED9}"/>
              </a:ext>
            </a:extLst>
          </p:cNvPr>
          <p:cNvCxnSpPr/>
          <p:nvPr/>
        </p:nvCxnSpPr>
        <p:spPr>
          <a:xfrm rot="10800000">
            <a:off x="6560931" y="2706037"/>
            <a:ext cx="0" cy="339900"/>
          </a:xfrm>
          <a:prstGeom prst="straightConnector1">
            <a:avLst/>
          </a:prstGeom>
          <a:noFill/>
          <a:ln w="9525" cap="flat" cmpd="sng">
            <a:solidFill>
              <a:srgbClr val="00487E"/>
            </a:solidFill>
            <a:prstDash val="solid"/>
            <a:round/>
            <a:headEnd type="triangle" w="med" len="med"/>
            <a:tailEnd type="none" w="med" len="med"/>
          </a:ln>
        </p:spPr>
      </p:cxnSp>
      <p:sp>
        <p:nvSpPr>
          <p:cNvPr id="31" name="Google Shape;680;p54">
            <a:extLst>
              <a:ext uri="{FF2B5EF4-FFF2-40B4-BE49-F238E27FC236}">
                <a16:creationId xmlns:a16="http://schemas.microsoft.com/office/drawing/2014/main" id="{61048E4F-1F65-19AB-35BB-664E4E34CF60}"/>
              </a:ext>
            </a:extLst>
          </p:cNvPr>
          <p:cNvSpPr txBox="1">
            <a:spLocks/>
          </p:cNvSpPr>
          <p:nvPr/>
        </p:nvSpPr>
        <p:spPr>
          <a:xfrm>
            <a:off x="2269668" y="2004359"/>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buClr>
                <a:srgbClr val="1B2020"/>
              </a:buClr>
            </a:pPr>
            <a:r>
              <a:rPr lang="en" sz="4000" b="1">
                <a:solidFill>
                  <a:srgbClr val="00487E"/>
                </a:solidFill>
                <a:latin typeface="Arial"/>
                <a:ea typeface="Orbitron"/>
                <a:cs typeface="Orbitron"/>
                <a:sym typeface="Orbitron"/>
              </a:rPr>
              <a:t>I</a:t>
            </a:r>
          </a:p>
        </p:txBody>
      </p:sp>
      <p:sp>
        <p:nvSpPr>
          <p:cNvPr id="32" name="Google Shape;688;p54">
            <a:extLst>
              <a:ext uri="{FF2B5EF4-FFF2-40B4-BE49-F238E27FC236}">
                <a16:creationId xmlns:a16="http://schemas.microsoft.com/office/drawing/2014/main" id="{D6425FF4-26A1-DDDC-B4D4-41C22839F4F4}"/>
              </a:ext>
            </a:extLst>
          </p:cNvPr>
          <p:cNvSpPr txBox="1">
            <a:spLocks/>
          </p:cNvSpPr>
          <p:nvPr/>
        </p:nvSpPr>
        <p:spPr>
          <a:xfrm>
            <a:off x="6185629" y="2004359"/>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buClr>
                <a:srgbClr val="1B2020"/>
              </a:buClr>
            </a:pPr>
            <a:r>
              <a:rPr lang="en" sz="4000" b="1">
                <a:solidFill>
                  <a:srgbClr val="00487E"/>
                </a:solidFill>
                <a:latin typeface="Arial"/>
                <a:ea typeface="Orbitron"/>
                <a:cs typeface="Orbitron"/>
                <a:sym typeface="Orbitron"/>
              </a:rPr>
              <a:t>II</a:t>
            </a:r>
          </a:p>
        </p:txBody>
      </p:sp>
      <p:cxnSp>
        <p:nvCxnSpPr>
          <p:cNvPr id="33" name="Google Shape;690;p54">
            <a:extLst>
              <a:ext uri="{FF2B5EF4-FFF2-40B4-BE49-F238E27FC236}">
                <a16:creationId xmlns:a16="http://schemas.microsoft.com/office/drawing/2014/main" id="{1AF7C83C-73DD-8F75-F839-E707F0C4A09E}"/>
              </a:ext>
            </a:extLst>
          </p:cNvPr>
          <p:cNvCxnSpPr>
            <a:stCxn id="31" idx="3"/>
          </p:cNvCxnSpPr>
          <p:nvPr/>
        </p:nvCxnSpPr>
        <p:spPr>
          <a:xfrm>
            <a:off x="3004368" y="2228159"/>
            <a:ext cx="945300" cy="295800"/>
          </a:xfrm>
          <a:prstGeom prst="bentConnector3">
            <a:avLst>
              <a:gd name="adj1" fmla="val 50001"/>
            </a:avLst>
          </a:prstGeom>
          <a:noFill/>
          <a:ln w="9525" cap="flat" cmpd="sng">
            <a:solidFill>
              <a:srgbClr val="00487E"/>
            </a:solidFill>
            <a:prstDash val="solid"/>
            <a:round/>
            <a:headEnd type="none" w="med" len="med"/>
            <a:tailEnd type="none" w="med" len="med"/>
          </a:ln>
        </p:spPr>
      </p:cxnSp>
      <p:cxnSp>
        <p:nvCxnSpPr>
          <p:cNvPr id="34" name="Google Shape;691;p54">
            <a:extLst>
              <a:ext uri="{FF2B5EF4-FFF2-40B4-BE49-F238E27FC236}">
                <a16:creationId xmlns:a16="http://schemas.microsoft.com/office/drawing/2014/main" id="{9B2B1651-7D53-FA11-25C2-F2926B8557AA}"/>
              </a:ext>
            </a:extLst>
          </p:cNvPr>
          <p:cNvCxnSpPr>
            <a:endCxn id="32" idx="1"/>
          </p:cNvCxnSpPr>
          <p:nvPr/>
        </p:nvCxnSpPr>
        <p:spPr>
          <a:xfrm rot="10800000" flipH="1">
            <a:off x="5240302" y="2228059"/>
            <a:ext cx="945300" cy="295800"/>
          </a:xfrm>
          <a:prstGeom prst="bentConnector3">
            <a:avLst>
              <a:gd name="adj1" fmla="val 50001"/>
            </a:avLst>
          </a:prstGeom>
          <a:noFill/>
          <a:ln w="9525" cap="flat" cmpd="sng">
            <a:solidFill>
              <a:srgbClr val="00487E"/>
            </a:solidFill>
            <a:prstDash val="solid"/>
            <a:round/>
            <a:headEnd type="none" w="med" len="med"/>
            <a:tailEnd type="none" w="med" len="med"/>
          </a:ln>
        </p:spPr>
      </p:cxnSp>
      <p:pic>
        <p:nvPicPr>
          <p:cNvPr id="35" name="Picture 34">
            <a:extLst>
              <a:ext uri="{FF2B5EF4-FFF2-40B4-BE49-F238E27FC236}">
                <a16:creationId xmlns:a16="http://schemas.microsoft.com/office/drawing/2014/main" id="{DFDDADEA-CFFF-9F9E-4E46-9C58975A993D}"/>
              </a:ext>
            </a:extLst>
          </p:cNvPr>
          <p:cNvPicPr>
            <a:picLocks noChangeAspect="1"/>
          </p:cNvPicPr>
          <p:nvPr/>
        </p:nvPicPr>
        <p:blipFill>
          <a:blip r:embed="rId3"/>
          <a:stretch>
            <a:fillRect/>
          </a:stretch>
        </p:blipFill>
        <p:spPr>
          <a:xfrm>
            <a:off x="4156892" y="2231797"/>
            <a:ext cx="876186" cy="584124"/>
          </a:xfrm>
          <a:prstGeom prst="rect">
            <a:avLst/>
          </a:prstGeom>
        </p:spPr>
      </p:pic>
      <p:sp>
        <p:nvSpPr>
          <p:cNvPr id="36" name="Rectangle 35">
            <a:extLst>
              <a:ext uri="{FF2B5EF4-FFF2-40B4-BE49-F238E27FC236}">
                <a16:creationId xmlns:a16="http://schemas.microsoft.com/office/drawing/2014/main" id="{A015514C-7154-9EB1-48DA-420F7C51E84F}"/>
              </a:ext>
            </a:extLst>
          </p:cNvPr>
          <p:cNvSpPr/>
          <p:nvPr/>
        </p:nvSpPr>
        <p:spPr>
          <a:xfrm>
            <a:off x="970726" y="3223000"/>
            <a:ext cx="3320530" cy="496996"/>
          </a:xfrm>
          <a:prstGeom prst="rect">
            <a:avLst/>
          </a:prstGeom>
        </p:spPr>
        <p:txBody>
          <a:bodyPr wrap="square">
            <a:spAutoFit/>
          </a:bodyPr>
          <a:lstStyle/>
          <a:p>
            <a:pPr algn="ctr">
              <a:lnSpc>
                <a:spcPct val="150000"/>
              </a:lnSpc>
            </a:pPr>
            <a:r>
              <a:rPr lang="en-US" sz="2000" dirty="0" err="1">
                <a:solidFill>
                  <a:srgbClr val="00487E"/>
                </a:solidFill>
                <a:ea typeface="Calibri" panose="020F0502020204030204" pitchFamily="34" charset="0"/>
                <a:cs typeface="Times New Roman" panose="02020603050405020304" pitchFamily="18" charset="0"/>
              </a:rPr>
              <a:t>Căn</a:t>
            </a:r>
            <a:r>
              <a:rPr lang="en-US" sz="2000" dirty="0">
                <a:solidFill>
                  <a:srgbClr val="00487E"/>
                </a:solidFill>
                <a:ea typeface="Calibri" panose="020F0502020204030204" pitchFamily="34" charset="0"/>
                <a:cs typeface="Times New Roman" panose="02020603050405020304" pitchFamily="18" charset="0"/>
              </a:rPr>
              <a:t> </a:t>
            </a:r>
            <a:r>
              <a:rPr lang="en-US" sz="2000" dirty="0" err="1">
                <a:solidFill>
                  <a:srgbClr val="00487E"/>
                </a:solidFill>
                <a:ea typeface="Calibri" panose="020F0502020204030204" pitchFamily="34" charset="0"/>
                <a:cs typeface="Times New Roman" panose="02020603050405020304" pitchFamily="18" charset="0"/>
              </a:rPr>
              <a:t>thức</a:t>
            </a:r>
            <a:r>
              <a:rPr lang="en-US" sz="2000" dirty="0">
                <a:solidFill>
                  <a:srgbClr val="00487E"/>
                </a:solidFill>
                <a:ea typeface="Calibri" panose="020F0502020204030204" pitchFamily="34" charset="0"/>
                <a:cs typeface="Times New Roman" panose="02020603050405020304" pitchFamily="18" charset="0"/>
              </a:rPr>
              <a:t> </a:t>
            </a:r>
            <a:r>
              <a:rPr lang="en-US" sz="2000" dirty="0" err="1">
                <a:solidFill>
                  <a:srgbClr val="00487E"/>
                </a:solidFill>
                <a:ea typeface="Calibri" panose="020F0502020204030204" pitchFamily="34" charset="0"/>
                <a:cs typeface="Times New Roman" panose="02020603050405020304" pitchFamily="18" charset="0"/>
              </a:rPr>
              <a:t>bậc</a:t>
            </a:r>
            <a:r>
              <a:rPr lang="en-US" sz="2000" dirty="0">
                <a:solidFill>
                  <a:srgbClr val="00487E"/>
                </a:solidFill>
                <a:ea typeface="Calibri" panose="020F0502020204030204" pitchFamily="34" charset="0"/>
                <a:cs typeface="Times New Roman" panose="02020603050405020304" pitchFamily="18" charset="0"/>
              </a:rPr>
              <a:t> </a:t>
            </a:r>
            <a:r>
              <a:rPr lang="en-US" sz="2000" dirty="0" err="1">
                <a:solidFill>
                  <a:srgbClr val="00487E"/>
                </a:solidFill>
                <a:ea typeface="Calibri" panose="020F0502020204030204" pitchFamily="34" charset="0"/>
                <a:cs typeface="Times New Roman" panose="02020603050405020304" pitchFamily="18" charset="0"/>
              </a:rPr>
              <a:t>hai</a:t>
            </a:r>
            <a:endParaRPr lang="en-US" sz="2000" dirty="0">
              <a:solidFill>
                <a:srgbClr val="00487E"/>
              </a:solidFill>
            </a:endParaRPr>
          </a:p>
        </p:txBody>
      </p:sp>
      <p:sp>
        <p:nvSpPr>
          <p:cNvPr id="37" name="Rectangle 36">
            <a:extLst>
              <a:ext uri="{FF2B5EF4-FFF2-40B4-BE49-F238E27FC236}">
                <a16:creationId xmlns:a16="http://schemas.microsoft.com/office/drawing/2014/main" id="{EE4A7633-49C7-761E-B789-03926D910B5F}"/>
              </a:ext>
            </a:extLst>
          </p:cNvPr>
          <p:cNvSpPr/>
          <p:nvPr/>
        </p:nvSpPr>
        <p:spPr>
          <a:xfrm>
            <a:off x="5521225" y="3230951"/>
            <a:ext cx="2079416" cy="496996"/>
          </a:xfrm>
          <a:prstGeom prst="rect">
            <a:avLst/>
          </a:prstGeom>
        </p:spPr>
        <p:txBody>
          <a:bodyPr wrap="none">
            <a:spAutoFit/>
          </a:bodyPr>
          <a:lstStyle/>
          <a:p>
            <a:pPr lvl="0" algn="ctr">
              <a:lnSpc>
                <a:spcPct val="150000"/>
              </a:lnSpc>
              <a:buClr>
                <a:srgbClr val="014040"/>
              </a:buClr>
              <a:buSzPts val="4600"/>
            </a:pPr>
            <a:r>
              <a:rPr lang="en-US" sz="2000" dirty="0" err="1">
                <a:solidFill>
                  <a:srgbClr val="00487E"/>
                </a:solidFill>
                <a:ea typeface="+mn-ea"/>
                <a:sym typeface="DM Sans SemiBold"/>
              </a:rPr>
              <a:t>Căn</a:t>
            </a:r>
            <a:r>
              <a:rPr lang="en-US" sz="2000" dirty="0">
                <a:solidFill>
                  <a:srgbClr val="00487E"/>
                </a:solidFill>
                <a:ea typeface="+mn-ea"/>
                <a:sym typeface="DM Sans SemiBold"/>
              </a:rPr>
              <a:t> </a:t>
            </a:r>
            <a:r>
              <a:rPr lang="en-US" sz="2000" dirty="0" err="1">
                <a:solidFill>
                  <a:srgbClr val="00487E"/>
                </a:solidFill>
                <a:ea typeface="+mn-ea"/>
                <a:sym typeface="DM Sans SemiBold"/>
              </a:rPr>
              <a:t>thức</a:t>
            </a:r>
            <a:r>
              <a:rPr lang="en-US" sz="2000" dirty="0">
                <a:solidFill>
                  <a:srgbClr val="00487E"/>
                </a:solidFill>
                <a:ea typeface="+mn-ea"/>
                <a:sym typeface="DM Sans SemiBold"/>
              </a:rPr>
              <a:t> </a:t>
            </a:r>
            <a:r>
              <a:rPr lang="en-US" sz="2000" dirty="0" err="1">
                <a:solidFill>
                  <a:srgbClr val="00487E"/>
                </a:solidFill>
                <a:ea typeface="+mn-ea"/>
                <a:sym typeface="DM Sans SemiBold"/>
              </a:rPr>
              <a:t>bậc</a:t>
            </a:r>
            <a:r>
              <a:rPr lang="en-US" sz="2000" dirty="0">
                <a:solidFill>
                  <a:srgbClr val="00487E"/>
                </a:solidFill>
                <a:ea typeface="+mn-ea"/>
                <a:sym typeface="DM Sans SemiBold"/>
              </a:rPr>
              <a:t> </a:t>
            </a:r>
            <a:r>
              <a:rPr lang="en-US" sz="2000" dirty="0" err="1">
                <a:solidFill>
                  <a:srgbClr val="00487E"/>
                </a:solidFill>
                <a:ea typeface="+mn-ea"/>
                <a:sym typeface="DM Sans SemiBold"/>
              </a:rPr>
              <a:t>ba</a:t>
            </a:r>
            <a:endParaRPr lang="en-US" sz="2000" dirty="0">
              <a:solidFill>
                <a:srgbClr val="00487E"/>
              </a:solidFill>
              <a:ea typeface="+mn-ea"/>
              <a:sym typeface="DM Sans SemiBold"/>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up)">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6" grpId="0"/>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764396" y="304115"/>
                <a:ext cx="7615207" cy="91846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spcAft>
                    <a:spcPts val="500"/>
                  </a:spcAft>
                </a:pPr>
                <a:r>
                  <a:rPr lang="fr-FR" sz="2400" b="1">
                    <a:latin typeface="Arial" panose="020B0604020202020204" pitchFamily="34" charset="0"/>
                    <a:ea typeface="Times New Roman" panose="02020603050405020304" pitchFamily="18" charset="0"/>
                  </a:rPr>
                  <a:t>Câu 1.</a:t>
                </a:r>
                <a:r>
                  <a:rPr lang="fr-FR" sz="2400">
                    <a:latin typeface="Arial" panose="020B0604020202020204" pitchFamily="34" charset="0"/>
                    <a:ea typeface="Times New Roman" panose="02020603050405020304" pitchFamily="18" charset="0"/>
                  </a:rPr>
                  <a:t> Điều kiện xác định cho căn thức bậc hai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en-US" sz="2400" i="1">
                            <a:latin typeface="Cambria Math" panose="02040503050406030204" pitchFamily="18" charset="0"/>
                            <a:ea typeface="Times New Roman" panose="02020603050405020304" pitchFamily="18" charset="0"/>
                            <a:cs typeface="Arial" panose="020B0604020202020204" pitchFamily="34" charset="0"/>
                          </a:rPr>
                          <m:t>𝐴</m:t>
                        </m:r>
                      </m:e>
                    </m:rad>
                  </m:oMath>
                </a14:m>
                <a:r>
                  <a:rPr lang="fr-FR" sz="2400">
                    <a:latin typeface="Arial" panose="020B0604020202020204" pitchFamily="34" charset="0"/>
                    <a:ea typeface="Times New Roman" panose="02020603050405020304" pitchFamily="18" charset="0"/>
                  </a:rPr>
                  <a:t> là:</a:t>
                </a:r>
                <a:endParaRPr lang="en-US" sz="200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764396" y="304115"/>
                <a:ext cx="7615207" cy="918466"/>
              </a:xfrm>
              <a:prstGeom prst="roundRect">
                <a:avLst>
                  <a:gd name="adj" fmla="val 16667"/>
                </a:avLst>
              </a:prstGeom>
              <a:blipFill>
                <a:blip r:embed="rId4"/>
                <a:stretch>
                  <a:fillRect l="-560" r="-16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A.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𝐴</m:t>
                    </m:r>
                    <m:r>
                      <a:rPr lang="pt-BR"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506605"/>
                <a:ext cx="3994893" cy="1207892"/>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C.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en-US" sz="2400" i="1">
                            <a:latin typeface="Cambria Math" panose="02040503050406030204" pitchFamily="18" charset="0"/>
                            <a:ea typeface="Times New Roman" panose="02020603050405020304" pitchFamily="18" charset="0"/>
                            <a:cs typeface="Arial" panose="020B0604020202020204" pitchFamily="34" charset="0"/>
                          </a:rPr>
                          <m:t>𝐴</m:t>
                        </m:r>
                      </m:e>
                    </m:rad>
                    <m:r>
                      <a:rPr lang="pt-BR" sz="2400" i="1">
                        <a:latin typeface="Cambria Math" panose="02040503050406030204" pitchFamily="18" charset="0"/>
                        <a:ea typeface="Times New Roman" panose="02020603050405020304" pitchFamily="18" charset="0"/>
                        <a:cs typeface="Arial" panose="020B0604020202020204" pitchFamily="34" charset="0"/>
                      </a:rPr>
                      <m:t>&lt;0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2998399"/>
                <a:ext cx="3994893" cy="1207892"/>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B.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𝐴</m:t>
                    </m:r>
                    <m:r>
                      <a:rPr lang="pt-BR"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506605"/>
                <a:ext cx="3994893" cy="1207892"/>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D. </a:t>
                </a:r>
                <a14:m>
                  <m:oMath xmlns:m="http://schemas.openxmlformats.org/officeDocument/2006/math">
                    <m:sSup>
                      <m:sSupPr>
                        <m:ctrlPr>
                          <a:rPr lang="en-US" sz="2400" i="1">
                            <a:latin typeface="Cambria Math" panose="02040503050406030204" pitchFamily="18" charset="0"/>
                            <a:ea typeface="Times New Roman" panose="02020603050405020304" pitchFamily="18" charset="0"/>
                            <a:cs typeface="Arial" panose="020B0604020202020204" pitchFamily="34" charset="0"/>
                          </a:rPr>
                        </m:ctrlPr>
                      </m:sSupPr>
                      <m:e>
                        <m:r>
                          <a:rPr lang="en-US" sz="2400" i="1">
                            <a:latin typeface="Cambria Math" panose="02040503050406030204" pitchFamily="18" charset="0"/>
                            <a:ea typeface="Times New Roman" panose="02020603050405020304" pitchFamily="18" charset="0"/>
                            <a:cs typeface="Arial" panose="020B0604020202020204" pitchFamily="34" charset="0"/>
                          </a:rPr>
                          <m:t>𝐴</m:t>
                        </m:r>
                      </m:e>
                      <m:sup>
                        <m:r>
                          <a:rPr lang="pt-BR" sz="2400" i="1">
                            <a:latin typeface="Cambria Math" panose="02040503050406030204" pitchFamily="18" charset="0"/>
                            <a:ea typeface="Times New Roman" panose="02020603050405020304" pitchFamily="18" charset="0"/>
                            <a:cs typeface="Arial" panose="020B0604020202020204" pitchFamily="34" charset="0"/>
                          </a:rPr>
                          <m:t>2</m:t>
                        </m:r>
                      </m:sup>
                    </m:sSup>
                    <m:r>
                      <a:rPr lang="pt-BR"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2998399"/>
                <a:ext cx="3994893" cy="120789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318509" y="1506483"/>
                <a:ext cx="3994933" cy="1207770"/>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A.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𝐴</m:t>
                    </m:r>
                    <m:r>
                      <a:rPr lang="pt-BR"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318509" y="1506483"/>
                <a:ext cx="3994933" cy="1207770"/>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7581074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960081" y="304237"/>
                <a:ext cx="7322128" cy="91846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fr-FR" sz="2400" b="1">
                    <a:latin typeface="Arial" panose="020B0604020202020204" pitchFamily="34" charset="0"/>
                    <a:ea typeface="Times New Roman" panose="02020603050405020304" pitchFamily="18" charset="0"/>
                  </a:rPr>
                  <a:t>Câu 2</a:t>
                </a:r>
                <a:r>
                  <a:rPr lang="fr-FR" sz="2400">
                    <a:latin typeface="Arial" panose="020B0604020202020204" pitchFamily="34" charset="0"/>
                    <a:ea typeface="Times New Roman" panose="02020603050405020304" pitchFamily="18" charset="0"/>
                  </a:rPr>
                  <a:t>. Điều kiện xác định của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fr-FR" sz="2400" i="1">
                            <a:latin typeface="Cambria Math" panose="02040503050406030204" pitchFamily="18" charset="0"/>
                            <a:ea typeface="Times New Roman" panose="02020603050405020304" pitchFamily="18" charset="0"/>
                            <a:cs typeface="Arial" panose="020B0604020202020204" pitchFamily="34" charset="0"/>
                          </a:rPr>
                          <m:t>−1</m:t>
                        </m:r>
                      </m:e>
                    </m:rad>
                  </m:oMath>
                </a14:m>
                <a:r>
                  <a:rPr lang="fr-FR" sz="2400">
                    <a:latin typeface="Arial" panose="020B0604020202020204" pitchFamily="34" charset="0"/>
                    <a:ea typeface="Times New Roman" panose="02020603050405020304" pitchFamily="18" charset="0"/>
                  </a:rPr>
                  <a:t> là</a:t>
                </a:r>
                <a:endParaRPr lang="en-US" sz="200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60081" y="304237"/>
                <a:ext cx="7322128" cy="918466"/>
              </a:xfrm>
              <a:prstGeom prst="roundRect">
                <a:avLst>
                  <a:gd name="adj" fmla="val 16667"/>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A.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&gt;1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506605"/>
                <a:ext cx="3994893" cy="1207892"/>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C.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2998399"/>
                <a:ext cx="3994893" cy="1207892"/>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B.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506605"/>
                <a:ext cx="3994893" cy="1207892"/>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D.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&lt;1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2998399"/>
                <a:ext cx="3994893" cy="120789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4759200" y="1506727"/>
                <a:ext cx="3994933" cy="1207770"/>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B.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4759200" y="1506727"/>
                <a:ext cx="3994933" cy="1207770"/>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11026778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960081" y="304237"/>
                <a:ext cx="7269520" cy="91846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fr-FR" sz="2000" b="1">
                    <a:latin typeface="Arial" panose="020B0604020202020204" pitchFamily="34" charset="0"/>
                    <a:ea typeface="Times New Roman" panose="02020603050405020304" pitchFamily="18" charset="0"/>
                  </a:rPr>
                  <a:t>Câu 3.</a:t>
                </a:r>
                <a:r>
                  <a:rPr lang="fr-FR" sz="2000">
                    <a:latin typeface="Arial" panose="020B0604020202020204" pitchFamily="34" charset="0"/>
                    <a:ea typeface="Times New Roman" panose="02020603050405020304" pitchFamily="18" charset="0"/>
                  </a:rPr>
                  <a:t> </a:t>
                </a:r>
                <a:r>
                  <a:rPr lang="vi-VN" sz="2000">
                    <a:latin typeface="Arial" panose="020B0604020202020204" pitchFamily="34" charset="0"/>
                    <a:ea typeface="Times New Roman" panose="02020603050405020304" pitchFamily="18" charset="0"/>
                  </a:rPr>
                  <a:t>Biểu thức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e>
                    </m:rad>
                  </m:oMath>
                </a14:m>
                <a:r>
                  <a:rPr lang="vi-VN" sz="2000">
                    <a:latin typeface="Arial" panose="020B0604020202020204" pitchFamily="34" charset="0"/>
                    <a:ea typeface="Times New Roman" panose="02020603050405020304" pitchFamily="18" charset="0"/>
                  </a:rPr>
                  <a:t> là một căn thức bậc ba vì:</a:t>
                </a:r>
                <a:endParaRPr lang="en-US" sz="200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60081" y="304237"/>
                <a:ext cx="7269520" cy="918466"/>
              </a:xfrm>
              <a:prstGeom prst="roundRect">
                <a:avLst>
                  <a:gd name="adj" fmla="val 16667"/>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A.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a:latin typeface="Arial" panose="020B0604020202020204" pitchFamily="34" charset="0"/>
                    <a:ea typeface="Times New Roman" panose="02020603050405020304" pitchFamily="18" charset="0"/>
                  </a:rPr>
                  <a:t> là một biểu thức đại số</a:t>
                </a:r>
                <a:endParaRPr lang="en-US" sz="18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506605"/>
                <a:ext cx="3994893" cy="1207892"/>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C.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a:latin typeface="Arial" panose="020B0604020202020204" pitchFamily="34" charset="0"/>
                    <a:ea typeface="Times New Roman" panose="02020603050405020304" pitchFamily="18" charset="0"/>
                  </a:rPr>
                  <a:t> luôn khác 0</a:t>
                </a:r>
                <a:endParaRPr lang="en-US" sz="18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2998399"/>
                <a:ext cx="3994893" cy="1207892"/>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B.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a:latin typeface="Arial" panose="020B0604020202020204" pitchFamily="34" charset="0"/>
                    <a:ea typeface="Times New Roman" panose="02020603050405020304" pitchFamily="18" charset="0"/>
                  </a:rPr>
                  <a:t> là một hàm số bậc 3</a:t>
                </a:r>
                <a:endParaRPr lang="en-US" sz="18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506605"/>
                <a:ext cx="3994893" cy="1207892"/>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D. số mũ của biến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oMath>
                </a14:m>
                <a:r>
                  <a:rPr lang="vi-VN" sz="2000">
                    <a:latin typeface="Arial" panose="020B0604020202020204" pitchFamily="34" charset="0"/>
                    <a:ea typeface="Times New Roman" panose="02020603050405020304" pitchFamily="18" charset="0"/>
                  </a:rPr>
                  <a:t> bằng 3</a:t>
                </a:r>
                <a:endParaRPr lang="en-US" sz="18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2998399"/>
                <a:ext cx="3994893" cy="120789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318509" y="1506727"/>
                <a:ext cx="3994933" cy="1207770"/>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A.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a:latin typeface="Arial" panose="020B0604020202020204" pitchFamily="34" charset="0"/>
                    <a:ea typeface="Times New Roman" panose="02020603050405020304" pitchFamily="18" charset="0"/>
                  </a:rPr>
                  <a:t> là một biểu thức đại số</a:t>
                </a:r>
                <a:endParaRPr lang="en-US" sz="18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318509" y="1506727"/>
                <a:ext cx="3994933" cy="1207770"/>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22259187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910936" y="162070"/>
                <a:ext cx="7322128"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spcAft>
                    <a:spcPts val="500"/>
                  </a:spcAft>
                </a:pPr>
                <a:r>
                  <a:rPr lang="fr-FR" sz="2400" b="1" dirty="0" err="1">
                    <a:latin typeface="Arial" panose="020B0604020202020204" pitchFamily="34" charset="0"/>
                    <a:ea typeface="Times New Roman" panose="02020603050405020304" pitchFamily="18" charset="0"/>
                  </a:rPr>
                  <a:t>Câu</a:t>
                </a:r>
                <a:r>
                  <a:rPr lang="fr-FR" sz="2400" b="1" dirty="0">
                    <a:latin typeface="Arial" panose="020B0604020202020204" pitchFamily="34" charset="0"/>
                    <a:ea typeface="Times New Roman" panose="02020603050405020304" pitchFamily="18" charset="0"/>
                  </a:rPr>
                  <a:t> 4.</a:t>
                </a:r>
                <a:r>
                  <a:rPr lang="fr-FR" sz="2400" dirty="0">
                    <a:latin typeface="Arial" panose="020B0604020202020204" pitchFamily="34" charset="0"/>
                    <a:ea typeface="Times New Roman" panose="02020603050405020304" pitchFamily="18" charset="0"/>
                  </a:rPr>
                  <a:t> </a:t>
                </a:r>
              </a:p>
              <a:p>
                <a:pPr marR="30480" algn="ctr">
                  <a:spcAft>
                    <a:spcPts val="500"/>
                  </a:spcAft>
                </a:pPr>
                <a:r>
                  <a:rPr lang="vi-VN" sz="2400" dirty="0">
                    <a:latin typeface="Arial" panose="020B0604020202020204" pitchFamily="34" charset="0"/>
                    <a:ea typeface="Times New Roman" panose="02020603050405020304" pitchFamily="18" charset="0"/>
                  </a:rPr>
                  <a:t>Tính giá trị của căn thức bậc ba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400" i="1">
                                    <a:latin typeface="Cambria Math" panose="02040503050406030204" pitchFamily="18" charset="0"/>
                                    <a:ea typeface="Times New Roman" panose="02020603050405020304" pitchFamily="18" charset="0"/>
                                    <a:cs typeface="Arial" panose="020B0604020202020204" pitchFamily="34" charset="0"/>
                                  </a:rPr>
                                </m:ctrlPr>
                              </m:sSupPr>
                              <m:e>
                                <m:r>
                                  <a:rPr lang="vi-VN" sz="2400" i="1">
                                    <a:latin typeface="Cambria Math" panose="02040503050406030204" pitchFamily="18" charset="0"/>
                                    <a:ea typeface="Times New Roman" panose="02020603050405020304" pitchFamily="18" charset="0"/>
                                    <a:cs typeface="Arial" panose="020B0604020202020204" pitchFamily="34" charset="0"/>
                                  </a:rPr>
                                  <m:t>𝑥</m:t>
                                </m:r>
                              </m:e>
                              <m:sup>
                                <m:r>
                                  <a:rPr lang="vi-VN" sz="2400" i="1">
                                    <a:latin typeface="Cambria Math" panose="02040503050406030204" pitchFamily="18" charset="0"/>
                                    <a:ea typeface="Times New Roman" panose="02020603050405020304" pitchFamily="18" charset="0"/>
                                    <a:cs typeface="Arial" panose="020B0604020202020204" pitchFamily="34" charset="0"/>
                                  </a:rPr>
                                  <m:t>3</m:t>
                                </m:r>
                              </m:sup>
                            </m:sSup>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8</m:t>
                            </m:r>
                          </m:den>
                        </m:f>
                      </m:e>
                    </m:rad>
                  </m:oMath>
                </a14:m>
                <a:r>
                  <a:rPr lang="vi-VN" sz="2400" dirty="0">
                    <a:latin typeface="Arial" panose="020B0604020202020204" pitchFamily="34" charset="0"/>
                    <a:ea typeface="Times New Roman" panose="02020603050405020304" pitchFamily="18" charset="0"/>
                  </a:rPr>
                  <a:t> với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𝑥</m:t>
                    </m:r>
                    <m:r>
                      <a:rPr lang="vi-VN"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dirty="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10936" y="162070"/>
                <a:ext cx="7322128" cy="1207892"/>
              </a:xfrm>
              <a:prstGeom prst="roundRect">
                <a:avLst>
                  <a:gd name="adj" fmla="val 16667"/>
                </a:avLst>
              </a:prstGeom>
              <a:blipFill>
                <a:blip r:embed="rId4"/>
                <a:stretch>
                  <a:fillRect t="-85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spcAft>
                    <a:spcPts val="500"/>
                  </a:spcAft>
                </a:pPr>
                <a:r>
                  <a:rPr lang="vi-VN" sz="2400">
                    <a:latin typeface="Arial" panose="020B0604020202020204" pitchFamily="34" charset="0"/>
                    <a:ea typeface="Times New Roman" panose="02020603050405020304" pitchFamily="18" charset="0"/>
                  </a:rPr>
                  <a:t>A.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506605"/>
                <a:ext cx="3994893" cy="1207892"/>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2</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2998399"/>
                <a:ext cx="3994893" cy="1207892"/>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B.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506605"/>
                <a:ext cx="3994893" cy="1207892"/>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D.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−2</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2998399"/>
                <a:ext cx="3994893" cy="120789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4759200" y="1506605"/>
                <a:ext cx="3994933" cy="1207770"/>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B.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4759200" y="1506605"/>
                <a:ext cx="3994933" cy="1207770"/>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16770502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960081" y="304237"/>
                <a:ext cx="7322128" cy="114542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fr-FR" sz="2400" b="1">
                    <a:latin typeface="Arial" panose="020B0604020202020204" pitchFamily="34" charset="0"/>
                    <a:ea typeface="Times New Roman" panose="02020603050405020304" pitchFamily="18" charset="0"/>
                  </a:rPr>
                  <a:t>Câu 5.</a:t>
                </a:r>
                <a:r>
                  <a:rPr lang="fr-FR" sz="2400">
                    <a:latin typeface="Arial" panose="020B0604020202020204" pitchFamily="34" charset="0"/>
                    <a:ea typeface="Times New Roman" panose="02020603050405020304" pitchFamily="18" charset="0"/>
                  </a:rPr>
                  <a:t> </a:t>
                </a:r>
                <a:r>
                  <a:rPr lang="vi-VN" sz="2400">
                    <a:latin typeface="Arial" panose="020B0604020202020204" pitchFamily="34" charset="0"/>
                    <a:ea typeface="Times New Roman" panose="02020603050405020304" pitchFamily="18" charset="0"/>
                  </a:rPr>
                  <a:t>Cho biểu thức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400" i="1">
                                <a:latin typeface="Cambria Math" panose="02040503050406030204" pitchFamily="18" charset="0"/>
                                <a:ea typeface="Times New Roman" panose="02020603050405020304" pitchFamily="18" charset="0"/>
                                <a:cs typeface="Arial" panose="020B0604020202020204" pitchFamily="34" charset="0"/>
                              </a:rPr>
                            </m:ctrlPr>
                          </m:sSupPr>
                          <m:e>
                            <m:r>
                              <a:rPr lang="vi-VN" sz="2400" i="1">
                                <a:latin typeface="Cambria Math" panose="02040503050406030204" pitchFamily="18" charset="0"/>
                                <a:ea typeface="Times New Roman" panose="02020603050405020304" pitchFamily="18" charset="0"/>
                                <a:cs typeface="Arial" panose="020B0604020202020204" pitchFamily="34" charset="0"/>
                              </a:rPr>
                              <m:t>𝑎</m:t>
                            </m:r>
                          </m:e>
                          <m:sup>
                            <m:r>
                              <a:rPr lang="vi-VN" sz="2400" i="1">
                                <a:latin typeface="Cambria Math" panose="02040503050406030204" pitchFamily="18" charset="0"/>
                                <a:ea typeface="Times New Roman" panose="02020603050405020304" pitchFamily="18" charset="0"/>
                                <a:cs typeface="Arial" panose="020B0604020202020204" pitchFamily="34" charset="0"/>
                              </a:rPr>
                              <m:t>2</m:t>
                            </m:r>
                          </m:sup>
                        </m:sSup>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num>
                      <m:den>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r>
                          <a:rPr lang="vi-VN" sz="2400" i="1">
                            <a:latin typeface="Cambria Math" panose="02040503050406030204" pitchFamily="18" charset="0"/>
                            <a:ea typeface="Times New Roman" panose="02020603050405020304" pitchFamily="18" charset="0"/>
                            <a:cs typeface="Arial" panose="020B0604020202020204" pitchFamily="34" charset="0"/>
                          </a:rPr>
                          <m:t>+1</m:t>
                        </m:r>
                      </m:den>
                    </m:f>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2</m:t>
                        </m:r>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num>
                      <m:den>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den>
                    </m:f>
                    <m:r>
                      <a:rPr lang="vi-VN" sz="2400" i="1">
                        <a:latin typeface="Cambria Math" panose="02040503050406030204" pitchFamily="18" charset="0"/>
                        <a:ea typeface="Times New Roman" panose="02020603050405020304" pitchFamily="18" charset="0"/>
                        <a:cs typeface="Arial" panose="020B0604020202020204" pitchFamily="34" charset="0"/>
                      </a:rPr>
                      <m:t>+1</m:t>
                    </m:r>
                  </m:oMath>
                </a14:m>
                <a:r>
                  <a:rPr lang="vi-VN" sz="2400">
                    <a:latin typeface="Arial" panose="020B0604020202020204" pitchFamily="34" charset="0"/>
                    <a:ea typeface="Times New Roman" panose="02020603050405020304" pitchFamily="18" charset="0"/>
                  </a:rPr>
                  <a:t> với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≥0</m:t>
                    </m:r>
                  </m:oMath>
                </a14:m>
                <a:r>
                  <a:rPr lang="vi-VN" sz="2400">
                    <a:latin typeface="Arial" panose="020B0604020202020204" pitchFamily="34" charset="0"/>
                    <a:ea typeface="Times New Roman" panose="02020603050405020304" pitchFamily="18" charset="0"/>
                  </a:rPr>
                  <a:t> hãy rút gọn biểu thức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60081" y="304237"/>
                <a:ext cx="7322128" cy="1145422"/>
              </a:xfrm>
              <a:prstGeom prst="roundRect">
                <a:avLst>
                  <a:gd name="adj" fmla="val 16667"/>
                </a:avLst>
              </a:prstGeom>
              <a:blipFill>
                <a:blip r:embed="rId4"/>
                <a:stretch>
                  <a:fillRect b="-9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706137"/>
                <a:ext cx="3994893" cy="100836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A.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20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706137"/>
                <a:ext cx="3994893" cy="1008360"/>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3197931"/>
                <a:ext cx="3994893" cy="100836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20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3197931"/>
                <a:ext cx="3994893" cy="1008360"/>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706137"/>
                <a:ext cx="3994893" cy="100836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B.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706137"/>
                <a:ext cx="3994893" cy="1008360"/>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3197931"/>
                <a:ext cx="3994893" cy="100836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D.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3197931"/>
                <a:ext cx="3994893" cy="1008360"/>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318509" y="3198033"/>
                <a:ext cx="3994933" cy="1008258"/>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20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318509" y="3198033"/>
                <a:ext cx="3994933" cy="1008258"/>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35177382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tile tx="0" ty="0" sx="100000" sy="100000" flip="none" algn="tl"/>
        </a:blip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3999600" y="711779"/>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3833233" y="631511"/>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50" name="Google Shape;250;p1"/>
          <p:cNvPicPr preferRelativeResize="0"/>
          <p:nvPr/>
        </p:nvPicPr>
        <p:blipFill rotWithShape="1">
          <a:blip r:embed="rId4">
            <a:alphaModFix/>
          </a:blip>
          <a:srcRect/>
          <a:stretch/>
        </p:blipFill>
        <p:spPr>
          <a:xfrm rot="10276833">
            <a:off x="5109211" y="455966"/>
            <a:ext cx="1982990" cy="495748"/>
          </a:xfrm>
          <a:prstGeom prst="rect">
            <a:avLst/>
          </a:prstGeom>
          <a:noFill/>
          <a:ln>
            <a:noFill/>
          </a:ln>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927" y="974968"/>
            <a:ext cx="6227195" cy="3502797"/>
          </a:xfrm>
          <a:prstGeom prst="rect">
            <a:avLst/>
          </a:prstGeom>
        </p:spPr>
      </p:pic>
      <p:pic>
        <p:nvPicPr>
          <p:cNvPr id="2050" name="Picture 2" descr="https://cdn-icons-png.flaticon.com/128/1041/10413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7311">
            <a:off x="444800" y="31101"/>
            <a:ext cx="1616606" cy="1616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5496">
            <a:off x="3085419" y="3551992"/>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730;p39"/>
          <p:cNvSpPr/>
          <p:nvPr/>
        </p:nvSpPr>
        <p:spPr>
          <a:xfrm rot="20388494">
            <a:off x="4083327" y="1641448"/>
            <a:ext cx="4189240" cy="2102018"/>
          </a:xfrm>
          <a:custGeom>
            <a:avLst/>
            <a:gdLst/>
            <a:ahLst/>
            <a:cxnLst/>
            <a:rect l="l" t="t" r="r" b="b"/>
            <a:pathLst>
              <a:path w="31142" h="10336" extrusionOk="0">
                <a:moveTo>
                  <a:pt x="16353" y="0"/>
                </a:moveTo>
                <a:cubicBezTo>
                  <a:pt x="15302" y="0"/>
                  <a:pt x="14256" y="63"/>
                  <a:pt x="13252" y="124"/>
                </a:cubicBezTo>
                <a:cubicBezTo>
                  <a:pt x="13673" y="945"/>
                  <a:pt x="12675" y="1222"/>
                  <a:pt x="12719" y="1888"/>
                </a:cubicBezTo>
                <a:cubicBezTo>
                  <a:pt x="11516" y="1888"/>
                  <a:pt x="8812" y="1032"/>
                  <a:pt x="7188" y="1032"/>
                </a:cubicBezTo>
                <a:cubicBezTo>
                  <a:pt x="6430" y="1032"/>
                  <a:pt x="5907" y="1219"/>
                  <a:pt x="5883" y="1766"/>
                </a:cubicBezTo>
                <a:cubicBezTo>
                  <a:pt x="4850" y="2055"/>
                  <a:pt x="4839" y="2576"/>
                  <a:pt x="4828" y="3098"/>
                </a:cubicBezTo>
                <a:cubicBezTo>
                  <a:pt x="4817" y="3364"/>
                  <a:pt x="5594" y="3187"/>
                  <a:pt x="5328" y="3420"/>
                </a:cubicBezTo>
                <a:cubicBezTo>
                  <a:pt x="6093" y="3497"/>
                  <a:pt x="7359" y="3764"/>
                  <a:pt x="6593" y="3952"/>
                </a:cubicBezTo>
                <a:cubicBezTo>
                  <a:pt x="6516" y="4018"/>
                  <a:pt x="6382" y="4036"/>
                  <a:pt x="6223" y="4036"/>
                </a:cubicBezTo>
                <a:cubicBezTo>
                  <a:pt x="6035" y="4036"/>
                  <a:pt x="5811" y="4011"/>
                  <a:pt x="5605" y="4011"/>
                </a:cubicBezTo>
                <a:cubicBezTo>
                  <a:pt x="5280" y="4011"/>
                  <a:pt x="4998" y="4073"/>
                  <a:pt x="4973" y="4396"/>
                </a:cubicBezTo>
                <a:cubicBezTo>
                  <a:pt x="4845" y="4412"/>
                  <a:pt x="4660" y="4418"/>
                  <a:pt x="4438" y="4418"/>
                </a:cubicBezTo>
                <a:cubicBezTo>
                  <a:pt x="3974" y="4418"/>
                  <a:pt x="3350" y="4394"/>
                  <a:pt x="2765" y="4394"/>
                </a:cubicBezTo>
                <a:cubicBezTo>
                  <a:pt x="1340" y="4394"/>
                  <a:pt x="142" y="4537"/>
                  <a:pt x="2021" y="5517"/>
                </a:cubicBezTo>
                <a:cubicBezTo>
                  <a:pt x="1977" y="5494"/>
                  <a:pt x="1940" y="5485"/>
                  <a:pt x="1909" y="5485"/>
                </a:cubicBezTo>
                <a:cubicBezTo>
                  <a:pt x="1771" y="5485"/>
                  <a:pt x="1726" y="5660"/>
                  <a:pt x="1589" y="5660"/>
                </a:cubicBezTo>
                <a:cubicBezTo>
                  <a:pt x="1557" y="5660"/>
                  <a:pt x="1520" y="5651"/>
                  <a:pt x="1477" y="5628"/>
                </a:cubicBezTo>
                <a:lnTo>
                  <a:pt x="1477" y="5628"/>
                </a:lnTo>
                <a:cubicBezTo>
                  <a:pt x="1477" y="5717"/>
                  <a:pt x="1510" y="5817"/>
                  <a:pt x="1566" y="5928"/>
                </a:cubicBezTo>
                <a:cubicBezTo>
                  <a:pt x="1" y="6294"/>
                  <a:pt x="2531" y="6816"/>
                  <a:pt x="3130" y="6849"/>
                </a:cubicBezTo>
                <a:cubicBezTo>
                  <a:pt x="3103" y="6850"/>
                  <a:pt x="3076" y="6850"/>
                  <a:pt x="3049" y="6850"/>
                </a:cubicBezTo>
                <a:cubicBezTo>
                  <a:pt x="2884" y="6850"/>
                  <a:pt x="2718" y="6833"/>
                  <a:pt x="2579" y="6833"/>
                </a:cubicBezTo>
                <a:cubicBezTo>
                  <a:pt x="2264" y="6833"/>
                  <a:pt x="2082" y="6921"/>
                  <a:pt x="2331" y="7493"/>
                </a:cubicBezTo>
                <a:cubicBezTo>
                  <a:pt x="2598" y="7504"/>
                  <a:pt x="2875" y="7504"/>
                  <a:pt x="2875" y="7637"/>
                </a:cubicBezTo>
                <a:cubicBezTo>
                  <a:pt x="2983" y="8090"/>
                  <a:pt x="2823" y="8172"/>
                  <a:pt x="2556" y="8172"/>
                </a:cubicBezTo>
                <a:cubicBezTo>
                  <a:pt x="2405" y="8172"/>
                  <a:pt x="2219" y="8146"/>
                  <a:pt x="2028" y="8146"/>
                </a:cubicBezTo>
                <a:cubicBezTo>
                  <a:pt x="2003" y="8146"/>
                  <a:pt x="1979" y="8146"/>
                  <a:pt x="1954" y="8147"/>
                </a:cubicBezTo>
                <a:cubicBezTo>
                  <a:pt x="2165" y="8158"/>
                  <a:pt x="2342" y="8181"/>
                  <a:pt x="2342" y="8292"/>
                </a:cubicBezTo>
                <a:cubicBezTo>
                  <a:pt x="2249" y="8772"/>
                  <a:pt x="2496" y="8887"/>
                  <a:pt x="2854" y="8887"/>
                </a:cubicBezTo>
                <a:cubicBezTo>
                  <a:pt x="3178" y="8887"/>
                  <a:pt x="3594" y="8792"/>
                  <a:pt x="3929" y="8792"/>
                </a:cubicBezTo>
                <a:cubicBezTo>
                  <a:pt x="4060" y="8792"/>
                  <a:pt x="4178" y="8807"/>
                  <a:pt x="4273" y="8846"/>
                </a:cubicBezTo>
                <a:cubicBezTo>
                  <a:pt x="4351" y="9226"/>
                  <a:pt x="4094" y="9326"/>
                  <a:pt x="3736" y="9326"/>
                </a:cubicBezTo>
                <a:cubicBezTo>
                  <a:pt x="3339" y="9326"/>
                  <a:pt x="2819" y="9203"/>
                  <a:pt x="2497" y="9203"/>
                </a:cubicBezTo>
                <a:cubicBezTo>
                  <a:pt x="2448" y="9203"/>
                  <a:pt x="2403" y="9206"/>
                  <a:pt x="2365" y="9213"/>
                </a:cubicBezTo>
                <a:cubicBezTo>
                  <a:pt x="2596" y="9680"/>
                  <a:pt x="2938" y="9778"/>
                  <a:pt x="3336" y="9778"/>
                </a:cubicBezTo>
                <a:cubicBezTo>
                  <a:pt x="3623" y="9778"/>
                  <a:pt x="3939" y="9727"/>
                  <a:pt x="4265" y="9727"/>
                </a:cubicBezTo>
                <a:cubicBezTo>
                  <a:pt x="4550" y="9727"/>
                  <a:pt x="4842" y="9766"/>
                  <a:pt x="5128" y="9912"/>
                </a:cubicBezTo>
                <a:lnTo>
                  <a:pt x="4307" y="9901"/>
                </a:lnTo>
                <a:lnTo>
                  <a:pt x="4307" y="9901"/>
                </a:lnTo>
                <a:cubicBezTo>
                  <a:pt x="7179" y="10208"/>
                  <a:pt x="10216" y="10335"/>
                  <a:pt x="13291" y="10335"/>
                </a:cubicBezTo>
                <a:cubicBezTo>
                  <a:pt x="17561" y="10335"/>
                  <a:pt x="21904" y="10089"/>
                  <a:pt x="25981" y="9734"/>
                </a:cubicBezTo>
                <a:cubicBezTo>
                  <a:pt x="26075" y="9683"/>
                  <a:pt x="26248" y="9665"/>
                  <a:pt x="26463" y="9665"/>
                </a:cubicBezTo>
                <a:cubicBezTo>
                  <a:pt x="26963" y="9665"/>
                  <a:pt x="27692" y="9761"/>
                  <a:pt x="28204" y="9761"/>
                </a:cubicBezTo>
                <a:cubicBezTo>
                  <a:pt x="28912" y="9761"/>
                  <a:pt x="29208" y="9579"/>
                  <a:pt x="27923" y="8713"/>
                </a:cubicBezTo>
                <a:lnTo>
                  <a:pt x="27923" y="8713"/>
                </a:lnTo>
                <a:cubicBezTo>
                  <a:pt x="27950" y="8726"/>
                  <a:pt x="27974" y="8731"/>
                  <a:pt x="27995" y="8731"/>
                </a:cubicBezTo>
                <a:cubicBezTo>
                  <a:pt x="28112" y="8731"/>
                  <a:pt x="28164" y="8574"/>
                  <a:pt x="28285" y="8574"/>
                </a:cubicBezTo>
                <a:cubicBezTo>
                  <a:pt x="28318" y="8574"/>
                  <a:pt x="28355" y="8585"/>
                  <a:pt x="28400" y="8613"/>
                </a:cubicBezTo>
                <a:cubicBezTo>
                  <a:pt x="28411" y="8225"/>
                  <a:pt x="27913" y="7516"/>
                  <a:pt x="26906" y="7271"/>
                </a:cubicBezTo>
                <a:lnTo>
                  <a:pt x="26906" y="7271"/>
                </a:lnTo>
                <a:cubicBezTo>
                  <a:pt x="27099" y="7318"/>
                  <a:pt x="27259" y="7339"/>
                  <a:pt x="27386" y="7339"/>
                </a:cubicBezTo>
                <a:cubicBezTo>
                  <a:pt x="28038" y="7339"/>
                  <a:pt x="27856" y="6803"/>
                  <a:pt x="27180" y="6516"/>
                </a:cubicBezTo>
                <a:cubicBezTo>
                  <a:pt x="27114" y="6105"/>
                  <a:pt x="27225" y="6012"/>
                  <a:pt x="27443" y="6012"/>
                </a:cubicBezTo>
                <a:cubicBezTo>
                  <a:pt x="27595" y="6012"/>
                  <a:pt x="27801" y="6058"/>
                  <a:pt x="28034" y="6072"/>
                </a:cubicBezTo>
                <a:cubicBezTo>
                  <a:pt x="26715" y="5451"/>
                  <a:pt x="30708" y="6137"/>
                  <a:pt x="28378" y="4636"/>
                </a:cubicBezTo>
                <a:lnTo>
                  <a:pt x="28378" y="4636"/>
                </a:lnTo>
                <a:cubicBezTo>
                  <a:pt x="28397" y="4648"/>
                  <a:pt x="28414" y="4653"/>
                  <a:pt x="28429" y="4653"/>
                </a:cubicBezTo>
                <a:cubicBezTo>
                  <a:pt x="28525" y="4653"/>
                  <a:pt x="28542" y="4450"/>
                  <a:pt x="28638" y="4450"/>
                </a:cubicBezTo>
                <a:cubicBezTo>
                  <a:pt x="28656" y="4450"/>
                  <a:pt x="28676" y="4457"/>
                  <a:pt x="28700" y="4474"/>
                </a:cubicBezTo>
                <a:cubicBezTo>
                  <a:pt x="28689" y="4319"/>
                  <a:pt x="28611" y="4108"/>
                  <a:pt x="28478" y="3919"/>
                </a:cubicBezTo>
                <a:cubicBezTo>
                  <a:pt x="28966" y="3864"/>
                  <a:pt x="31142" y="3741"/>
                  <a:pt x="29854" y="3087"/>
                </a:cubicBezTo>
                <a:lnTo>
                  <a:pt x="29843" y="3076"/>
                </a:lnTo>
                <a:cubicBezTo>
                  <a:pt x="29277" y="3153"/>
                  <a:pt x="28711" y="3220"/>
                  <a:pt x="28134" y="3275"/>
                </a:cubicBezTo>
                <a:cubicBezTo>
                  <a:pt x="28256" y="2820"/>
                  <a:pt x="27956" y="2720"/>
                  <a:pt x="27712" y="2554"/>
                </a:cubicBezTo>
                <a:cubicBezTo>
                  <a:pt x="27600" y="2062"/>
                  <a:pt x="27733" y="1987"/>
                  <a:pt x="28164" y="1987"/>
                </a:cubicBezTo>
                <a:cubicBezTo>
                  <a:pt x="28200" y="1987"/>
                  <a:pt x="28238" y="1987"/>
                  <a:pt x="28278" y="1988"/>
                </a:cubicBezTo>
                <a:cubicBezTo>
                  <a:pt x="27552" y="1638"/>
                  <a:pt x="28319" y="1333"/>
                  <a:pt x="27738" y="1333"/>
                </a:cubicBezTo>
                <a:cubicBezTo>
                  <a:pt x="27565" y="1333"/>
                  <a:pt x="27271" y="1361"/>
                  <a:pt x="26780" y="1422"/>
                </a:cubicBezTo>
                <a:cubicBezTo>
                  <a:pt x="26643" y="1011"/>
                  <a:pt x="26894" y="932"/>
                  <a:pt x="27213" y="932"/>
                </a:cubicBezTo>
                <a:cubicBezTo>
                  <a:pt x="27413" y="932"/>
                  <a:pt x="27638" y="963"/>
                  <a:pt x="27813" y="963"/>
                </a:cubicBezTo>
                <a:cubicBezTo>
                  <a:pt x="27857" y="963"/>
                  <a:pt x="27898" y="961"/>
                  <a:pt x="27934" y="956"/>
                </a:cubicBezTo>
                <a:cubicBezTo>
                  <a:pt x="27816" y="551"/>
                  <a:pt x="27631" y="458"/>
                  <a:pt x="27401" y="458"/>
                </a:cubicBezTo>
                <a:cubicBezTo>
                  <a:pt x="27202" y="458"/>
                  <a:pt x="26971" y="527"/>
                  <a:pt x="26721" y="527"/>
                </a:cubicBezTo>
                <a:cubicBezTo>
                  <a:pt x="26552" y="527"/>
                  <a:pt x="26374" y="495"/>
                  <a:pt x="26192" y="390"/>
                </a:cubicBezTo>
                <a:cubicBezTo>
                  <a:pt x="26358" y="390"/>
                  <a:pt x="26536" y="368"/>
                  <a:pt x="26702" y="368"/>
                </a:cubicBezTo>
                <a:cubicBezTo>
                  <a:pt x="26113" y="138"/>
                  <a:pt x="25460" y="62"/>
                  <a:pt x="24775" y="62"/>
                </a:cubicBezTo>
                <a:cubicBezTo>
                  <a:pt x="23447" y="62"/>
                  <a:pt x="21998" y="347"/>
                  <a:pt x="20654" y="347"/>
                </a:cubicBezTo>
                <a:cubicBezTo>
                  <a:pt x="20278" y="347"/>
                  <a:pt x="19910" y="325"/>
                  <a:pt x="19555" y="268"/>
                </a:cubicBezTo>
                <a:cubicBezTo>
                  <a:pt x="18507" y="66"/>
                  <a:pt x="17427" y="0"/>
                  <a:pt x="16353" y="0"/>
                </a:cubicBezTo>
                <a:close/>
              </a:path>
            </a:pathLst>
          </a:custGeom>
          <a:solidFill>
            <a:schemeClr val="tx1">
              <a:lumMod val="20000"/>
              <a:lumOff val="80000"/>
              <a:alpha val="458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
          <p:cNvSpPr txBox="1"/>
          <p:nvPr/>
        </p:nvSpPr>
        <p:spPr>
          <a:xfrm>
            <a:off x="4330475" y="1901942"/>
            <a:ext cx="3540462" cy="173124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C00000"/>
                </a:solidFill>
                <a:effectLst/>
                <a:uLnTx/>
                <a:uFillTx/>
                <a:latin typeface="Arial"/>
                <a:cs typeface="Arial"/>
                <a:sym typeface="Arial"/>
              </a:rPr>
              <a:t>Trò chơi kết thúc, mời các em chuyển sang nội dung tiếp theo!</a:t>
            </a:r>
            <a:endParaRPr kumimoji="0" sz="2500" b="0" i="0" u="none"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2423555647"/>
      </p:ext>
    </p:extLst>
  </p:cSld>
  <p:clrMapOvr>
    <a:masterClrMapping/>
  </p:clrMapOvr>
  <p:transition spd="med">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236569" y="2085566"/>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343671" y="2571750"/>
                <a:ext cx="8456658" cy="2189382"/>
              </a:xfrm>
              <a:prstGeom prst="rect">
                <a:avLst/>
              </a:prstGeom>
              <a:noFill/>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a) </a:t>
                </a: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=1</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1</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16</m:t>
                        </m:r>
                      </m:e>
                    </m:rad>
                    <m:r>
                      <a:rPr lang="fr-FR" sz="2000" i="1">
                        <a:latin typeface="Cambria Math" panose="02040503050406030204" pitchFamily="18" charset="0"/>
                        <a:ea typeface="Calibri" panose="020F0502020204030204" pitchFamily="34" charset="0"/>
                        <a:cs typeface="Arial" panose="020B0604020202020204" pitchFamily="34" charset="0"/>
                      </a:rPr>
                      <m:t>=4 </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=−3</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−3</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17−9</m:t>
                        </m:r>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8</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2</m:t>
                        </m:r>
                      </m:e>
                    </m:rad>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2</m:t>
                                    </m:r>
                                  </m:e>
                                </m:rad>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17−8</m:t>
                        </m:r>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9</m:t>
                        </m:r>
                      </m:e>
                    </m:rad>
                    <m:r>
                      <a:rPr lang="fr-FR" sz="2000" i="1">
                        <a:latin typeface="Cambria Math" panose="02040503050406030204" pitchFamily="18" charset="0"/>
                        <a:ea typeface="Calibri" panose="020F0502020204030204" pitchFamily="34" charset="0"/>
                        <a:cs typeface="Arial" panose="020B0604020202020204" pitchFamily="34" charset="0"/>
                      </a:rPr>
                      <m:t>=3</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343671" y="2571750"/>
                <a:ext cx="8456658" cy="2189382"/>
              </a:xfrm>
              <a:prstGeom prst="rect">
                <a:avLst/>
              </a:prstGeom>
              <a:blipFill>
                <a:blip r:embed="rId3"/>
                <a:stretch>
                  <a:fillRect l="-720"/>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8EF3207-C5C6-4C2C-A049-DF368937D8AF}"/>
              </a:ext>
            </a:extLst>
          </p:cNvPr>
          <p:cNvSpPr/>
          <p:nvPr/>
        </p:nvSpPr>
        <p:spPr>
          <a:xfrm>
            <a:off x="1035046" y="309599"/>
            <a:ext cx="2467336"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1</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66</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1F9270-1D9F-74D1-7500-942BFE95DCBA}"/>
                  </a:ext>
                </a:extLst>
              </p:cNvPr>
              <p:cNvSpPr txBox="1"/>
              <p:nvPr/>
            </p:nvSpPr>
            <p:spPr>
              <a:xfrm>
                <a:off x="1035046" y="309599"/>
                <a:ext cx="7261461" cy="1735475"/>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giá trị của mỗi căn thức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17−</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=−3;</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D1F9270-1D9F-74D1-7500-942BFE95DCBA}"/>
                  </a:ext>
                </a:extLst>
              </p:cNvPr>
              <p:cNvSpPr txBox="1">
                <a:spLocks noRot="1" noChangeAspect="1" noMove="1" noResize="1" noEditPoints="1" noAdjustHandles="1" noChangeArrowheads="1" noChangeShapeType="1" noTextEdit="1"/>
              </p:cNvSpPr>
              <p:nvPr/>
            </p:nvSpPr>
            <p:spPr>
              <a:xfrm>
                <a:off x="1035046" y="309599"/>
                <a:ext cx="7261461" cy="1735475"/>
              </a:xfrm>
              <a:prstGeom prst="rect">
                <a:avLst/>
              </a:prstGeom>
              <a:blipFill>
                <a:blip r:embed="rId4"/>
                <a:stretch>
                  <a:fillRect l="-924" b="-5282"/>
                </a:stretch>
              </a:blipFill>
            </p:spPr>
            <p:txBody>
              <a:bodyPr/>
              <a:lstStyle/>
              <a:p>
                <a:r>
                  <a:rPr lang="en-US">
                    <a:noFill/>
                  </a:rPr>
                  <a:t> </a:t>
                </a:r>
              </a:p>
            </p:txBody>
          </p:sp>
        </mc:Fallback>
      </mc:AlternateContent>
      <p:pic>
        <p:nvPicPr>
          <p:cNvPr id="2" name="Picture 10">
            <a:extLst>
              <a:ext uri="{FF2B5EF4-FFF2-40B4-BE49-F238E27FC236}">
                <a16:creationId xmlns:a16="http://schemas.microsoft.com/office/drawing/2014/main" id="{F7D919C6-36E9-3CB5-3F84-250903F0D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0461" y="1556216"/>
            <a:ext cx="670862" cy="64822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236569" y="2085566"/>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857635" y="2571750"/>
                <a:ext cx="7428729" cy="2421240"/>
              </a:xfrm>
              <a:prstGeom prst="rect">
                <a:avLst/>
              </a:prstGeom>
              <a:noFill/>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b) </a:t>
                </a: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0</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+0+1</m:t>
                        </m:r>
                      </m:e>
                    </m:rad>
                    <m:r>
                      <a:rPr lang="fr-FR" sz="2000" i="1">
                        <a:latin typeface="Cambria Math" panose="02040503050406030204" pitchFamily="18" charset="0"/>
                        <a:ea typeface="Calibri" panose="020F0502020204030204" pitchFamily="34" charset="0"/>
                        <a:cs typeface="Arial" panose="020B0604020202020204" pitchFamily="34" charset="0"/>
                      </a:rPr>
                      <m:t>=1</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=−1</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−1</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−1</m:t>
                            </m:r>
                          </m:e>
                        </m:d>
                        <m:r>
                          <a:rPr lang="fr-FR" sz="2000" i="1">
                            <a:latin typeface="Cambria Math" panose="02040503050406030204" pitchFamily="18" charset="0"/>
                            <a:ea typeface="Calibri" panose="020F0502020204030204" pitchFamily="34" charset="0"/>
                            <a:cs typeface="Arial" panose="020B0604020202020204" pitchFamily="34" charset="0"/>
                          </a:rPr>
                          <m:t>+1</m:t>
                        </m:r>
                      </m:e>
                    </m:rad>
                    <m:r>
                      <a:rPr lang="fr-FR" sz="2000" i="1">
                        <a:latin typeface="Cambria Math" panose="02040503050406030204" pitchFamily="18" charset="0"/>
                        <a:ea typeface="Calibri" panose="020F0502020204030204" pitchFamily="34" charset="0"/>
                        <a:cs typeface="Arial" panose="020B0604020202020204" pitchFamily="34" charset="0"/>
                      </a:rPr>
                      <m:t>=1</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=−7</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i="1" dirty="0">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−7</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−7</m:t>
                              </m:r>
                            </m:e>
                          </m:d>
                          <m:r>
                            <a:rPr lang="fr-FR" sz="2000" i="1">
                              <a:latin typeface="Cambria Math" panose="02040503050406030204" pitchFamily="18" charset="0"/>
                              <a:ea typeface="Calibri" panose="020F0502020204030204" pitchFamily="34" charset="0"/>
                              <a:cs typeface="Arial" panose="020B0604020202020204" pitchFamily="34" charset="0"/>
                            </a:rPr>
                            <m:t>+1</m:t>
                          </m:r>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49−7+1</m:t>
                          </m:r>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43</m:t>
                          </m:r>
                        </m:e>
                      </m:rad>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857635" y="2571750"/>
                <a:ext cx="7428729" cy="2421240"/>
              </a:xfrm>
              <a:prstGeom prst="rect">
                <a:avLst/>
              </a:prstGeom>
              <a:blipFill>
                <a:blip r:embed="rId3"/>
                <a:stretch>
                  <a:fillRect l="-90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8EF3207-C5C6-4C2C-A049-DF368937D8AF}"/>
              </a:ext>
            </a:extLst>
          </p:cNvPr>
          <p:cNvSpPr/>
          <p:nvPr/>
        </p:nvSpPr>
        <p:spPr>
          <a:xfrm>
            <a:off x="1035046" y="309599"/>
            <a:ext cx="2467336"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1</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66</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1F9270-1D9F-74D1-7500-942BFE95DCBA}"/>
                  </a:ext>
                </a:extLst>
              </p:cNvPr>
              <p:cNvSpPr txBox="1"/>
              <p:nvPr/>
            </p:nvSpPr>
            <p:spPr>
              <a:xfrm>
                <a:off x="1035046" y="309599"/>
                <a:ext cx="7261461" cy="1735475"/>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giá trị của mỗi căn thức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17−</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=−3;</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D1F9270-1D9F-74D1-7500-942BFE95DCBA}"/>
                  </a:ext>
                </a:extLst>
              </p:cNvPr>
              <p:cNvSpPr txBox="1">
                <a:spLocks noRot="1" noChangeAspect="1" noMove="1" noResize="1" noEditPoints="1" noAdjustHandles="1" noChangeArrowheads="1" noChangeShapeType="1" noTextEdit="1"/>
              </p:cNvSpPr>
              <p:nvPr/>
            </p:nvSpPr>
            <p:spPr>
              <a:xfrm>
                <a:off x="1035046" y="309599"/>
                <a:ext cx="7261461" cy="1735475"/>
              </a:xfrm>
              <a:prstGeom prst="rect">
                <a:avLst/>
              </a:prstGeom>
              <a:blipFill>
                <a:blip r:embed="rId4"/>
                <a:stretch>
                  <a:fillRect l="-924" b="-5282"/>
                </a:stretch>
              </a:blipFill>
            </p:spPr>
            <p:txBody>
              <a:bodyPr/>
              <a:lstStyle/>
              <a:p>
                <a:r>
                  <a:rPr lang="en-US">
                    <a:noFill/>
                  </a:rPr>
                  <a:t> </a:t>
                </a:r>
              </a:p>
            </p:txBody>
          </p:sp>
        </mc:Fallback>
      </mc:AlternateContent>
      <p:pic>
        <p:nvPicPr>
          <p:cNvPr id="2" name="Picture 10">
            <a:extLst>
              <a:ext uri="{FF2B5EF4-FFF2-40B4-BE49-F238E27FC236}">
                <a16:creationId xmlns:a16="http://schemas.microsoft.com/office/drawing/2014/main" id="{A75528ED-24E3-BB02-5B5B-59DE6B0545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0461" y="1556216"/>
            <a:ext cx="670862" cy="648220"/>
          </a:xfrm>
          <a:prstGeom prst="rect">
            <a:avLst/>
          </a:prstGeom>
        </p:spPr>
      </p:pic>
    </p:spTree>
    <p:extLst>
      <p:ext uri="{BB962C8B-B14F-4D97-AF65-F5344CB8AC3E}">
        <p14:creationId xmlns:p14="http://schemas.microsoft.com/office/powerpoint/2010/main" val="19899222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4" name="TextBox 3">
            <a:extLst>
              <a:ext uri="{FF2B5EF4-FFF2-40B4-BE49-F238E27FC236}">
                <a16:creationId xmlns:a16="http://schemas.microsoft.com/office/drawing/2014/main" id="{61ABFD29-3343-5F32-EBF0-5DBB8713AD7D}"/>
              </a:ext>
            </a:extLst>
          </p:cNvPr>
          <p:cNvSpPr txBox="1"/>
          <p:nvPr/>
        </p:nvSpPr>
        <p:spPr>
          <a:xfrm>
            <a:off x="517523" y="1953890"/>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462B214-1500-11AC-F684-3A14A5C9F56A}"/>
                  </a:ext>
                </a:extLst>
              </p:cNvPr>
              <p:cNvSpPr txBox="1"/>
              <p:nvPr/>
            </p:nvSpPr>
            <p:spPr>
              <a:xfrm>
                <a:off x="2028513" y="2047642"/>
                <a:ext cx="5944609" cy="2689326"/>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−6</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khi</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−6≥0</m:t>
                    </m:r>
                  </m:oMath>
                </a14:m>
                <a:r>
                  <a:rPr lang="en-US"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≥6</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17−</m:t>
                        </m:r>
                        <m:r>
                          <a:rPr lang="en-US" sz="2000" i="1">
                            <a:latin typeface="Cambria Math" panose="02040503050406030204" pitchFamily="18" charset="0"/>
                            <a:ea typeface="Calibri" panose="020F0502020204030204" pitchFamily="34" charset="0"/>
                            <a:cs typeface="Arial" panose="020B0604020202020204" pitchFamily="34" charset="0"/>
                          </a:rPr>
                          <m:t>𝑥</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khi</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17−</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≥0</m:t>
                    </m:r>
                  </m:oMath>
                </a14:m>
                <a:r>
                  <a:rPr lang="en-US"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≤17</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1</m:t>
                            </m:r>
                          </m:num>
                          <m:den>
                            <m:r>
                              <a:rPr lang="en-US" sz="2000" i="1">
                                <a:latin typeface="Cambria Math" panose="02040503050406030204" pitchFamily="18" charset="0"/>
                                <a:ea typeface="Calibri" panose="020F0502020204030204" pitchFamily="34" charset="0"/>
                                <a:cs typeface="Arial" panose="020B0604020202020204" pitchFamily="34" charset="0"/>
                              </a:rPr>
                              <m:t>𝑥</m:t>
                            </m:r>
                          </m:den>
                        </m:f>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khi</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1</m:t>
                        </m:r>
                      </m:num>
                      <m:den>
                        <m:r>
                          <a:rPr lang="en-US" sz="2000" i="1">
                            <a:latin typeface="Cambria Math" panose="02040503050406030204" pitchFamily="18" charset="0"/>
                            <a:ea typeface="Calibri" panose="020F0502020204030204" pitchFamily="34" charset="0"/>
                            <a:cs typeface="Arial" panose="020B0604020202020204" pitchFamily="34" charset="0"/>
                          </a:rPr>
                          <m:t>𝑥</m:t>
                        </m:r>
                      </m:den>
                    </m:f>
                    <m:r>
                      <a:rPr lang="en-US" sz="2000" i="1">
                        <a:latin typeface="Cambria Math" panose="02040503050406030204" pitchFamily="18" charset="0"/>
                        <a:ea typeface="Calibri" panose="020F0502020204030204" pitchFamily="34" charset="0"/>
                        <a:cs typeface="Arial" panose="020B0604020202020204" pitchFamily="34" charset="0"/>
                      </a:rPr>
                      <m:t>&gt;0</m:t>
                    </m:r>
                  </m:oMath>
                </a14:m>
                <a:r>
                  <a:rPr lang="en-US"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&gt;0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C462B214-1500-11AC-F684-3A14A5C9F56A}"/>
                  </a:ext>
                </a:extLst>
              </p:cNvPr>
              <p:cNvSpPr txBox="1">
                <a:spLocks noRot="1" noChangeAspect="1" noMove="1" noResize="1" noEditPoints="1" noAdjustHandles="1" noChangeArrowheads="1" noChangeShapeType="1" noTextEdit="1"/>
              </p:cNvSpPr>
              <p:nvPr/>
            </p:nvSpPr>
            <p:spPr>
              <a:xfrm>
                <a:off x="2028513" y="2047642"/>
                <a:ext cx="5944609" cy="2689326"/>
              </a:xfrm>
              <a:prstGeom prst="rect">
                <a:avLst/>
              </a:prstGeom>
              <a:blipFill>
                <a:blip r:embed="rId3"/>
                <a:stretch>
                  <a:fillRect l="-1128"/>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A3751DE6-DB46-5F28-C67F-0163EA963EA7}"/>
              </a:ext>
            </a:extLst>
          </p:cNvPr>
          <p:cNvSpPr/>
          <p:nvPr/>
        </p:nvSpPr>
        <p:spPr>
          <a:xfrm>
            <a:off x="365973" y="322548"/>
            <a:ext cx="2467336"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noProof="0" dirty="0">
                <a:solidFill>
                  <a:srgbClr val="C00000"/>
                </a:solidFill>
                <a:latin typeface="Arial" panose="020B0604020202020204" pitchFamily="34" charset="0"/>
                <a:ea typeface="+mn-ea"/>
                <a:cs typeface="Arial" panose="020B0604020202020204" pitchFamily="34" charset="0"/>
              </a:rPr>
              <a:t>2</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66</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504667-BBFA-A545-9B48-0B4F5E964E4A}"/>
                  </a:ext>
                </a:extLst>
              </p:cNvPr>
              <p:cNvSpPr txBox="1"/>
              <p:nvPr/>
            </p:nvSpPr>
            <p:spPr>
              <a:xfrm>
                <a:off x="852954" y="322548"/>
                <a:ext cx="8108954" cy="1517788"/>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Tìm điều kiện xác định cho mỗi căn thức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−6</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17−</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9504667-BBFA-A545-9B48-0B4F5E964E4A}"/>
                  </a:ext>
                </a:extLst>
              </p:cNvPr>
              <p:cNvSpPr txBox="1">
                <a:spLocks noRot="1" noChangeAspect="1" noMove="1" noResize="1" noEditPoints="1" noAdjustHandles="1" noChangeArrowheads="1" noChangeShapeType="1" noTextEdit="1"/>
              </p:cNvSpPr>
              <p:nvPr/>
            </p:nvSpPr>
            <p:spPr>
              <a:xfrm>
                <a:off x="852954" y="322548"/>
                <a:ext cx="8108954" cy="1517788"/>
              </a:xfrm>
              <a:prstGeom prst="rect">
                <a:avLst/>
              </a:prstGeom>
              <a:blipFill>
                <a:blip r:embed="rId4"/>
                <a:stretch>
                  <a:fillRect l="-827"/>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236569" y="2453557"/>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851050" y="2984346"/>
                <a:ext cx="7629451" cy="1530291"/>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a) </a:t>
                </a: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=−10</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200000"/>
                  </a:lnSpc>
                  <a:spcBef>
                    <a:spcPts val="300"/>
                  </a:spcBef>
                  <a:spcAft>
                    <a:spcPts val="300"/>
                  </a:spcAft>
                </a:pPr>
                <a14:m>
                  <m:oMathPara xmlns:m="http://schemas.openxmlformats.org/officeDocument/2006/math">
                    <m:oMathParaPr>
                      <m:jc m:val="centerGroup"/>
                    </m:oMathParaPr>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en-US" sz="2000" i="1">
                                  <a:latin typeface="Cambria Math" panose="02040503050406030204" pitchFamily="18" charset="0"/>
                                  <a:ea typeface="Calibri" panose="020F0502020204030204" pitchFamily="34" charset="0"/>
                                  <a:cs typeface="Arial" panose="020B0604020202020204" pitchFamily="34" charset="0"/>
                                </a:rPr>
                                <m:t>−10</m:t>
                              </m:r>
                            </m:e>
                          </m:d>
                          <m:r>
                            <a:rPr lang="en-US" sz="2000" i="1">
                              <a:latin typeface="Cambria Math" panose="02040503050406030204" pitchFamily="18" charset="0"/>
                              <a:ea typeface="Calibri" panose="020F0502020204030204" pitchFamily="34" charset="0"/>
                              <a:cs typeface="Arial" panose="020B0604020202020204" pitchFamily="34" charset="0"/>
                            </a:rPr>
                            <m:t>−7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−20−7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27</m:t>
                          </m:r>
                        </m:e>
                      </m:rad>
                      <m:r>
                        <a:rPr lang="en-US" sz="2000" i="1">
                          <a:latin typeface="Cambria Math" panose="02040503050406030204" pitchFamily="18" charset="0"/>
                          <a:ea typeface="Calibri" panose="020F0502020204030204" pitchFamily="34" charset="0"/>
                          <a:cs typeface="Arial" panose="020B0604020202020204" pitchFamily="34" charset="0"/>
                        </a:rPr>
                        <m:t>=−3</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851050" y="2984346"/>
                <a:ext cx="7629451" cy="1530291"/>
              </a:xfrm>
              <a:prstGeom prst="rect">
                <a:avLst/>
              </a:prstGeom>
              <a:blipFill>
                <a:blip r:embed="rId3"/>
                <a:stretch>
                  <a:fillRect l="-8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1F9270-1D9F-74D1-7500-942BFE95DCBA}"/>
                  </a:ext>
                </a:extLst>
              </p:cNvPr>
              <p:cNvSpPr txBox="1"/>
              <p:nvPr/>
            </p:nvSpPr>
            <p:spPr>
              <a:xfrm>
                <a:off x="1035046" y="200916"/>
                <a:ext cx="7261461" cy="2170402"/>
              </a:xfrm>
              <a:prstGeom prst="rect">
                <a:avLst/>
              </a:prstGeom>
              <a:noFill/>
            </p:spPr>
            <p:txBody>
              <a:bodyPr wrap="square">
                <a:spAutoFit/>
              </a:bodyPr>
              <a:lstStyle/>
              <a:p>
                <a:pPr algn="just">
                  <a:lnSpc>
                    <a:spcPct val="200000"/>
                  </a:lnSpc>
                  <a:spcAft>
                    <a:spcPts val="800"/>
                  </a:spcAft>
                </a:pPr>
                <a:r>
                  <a:rPr kumimoji="0" lang="pt-BR"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Tính giá trị của mỗi căn thức bậc ba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=−10;</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=7,5;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=−0,5</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+4</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23</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D1F9270-1D9F-74D1-7500-942BFE95DCBA}"/>
                  </a:ext>
                </a:extLst>
              </p:cNvPr>
              <p:cNvSpPr txBox="1">
                <a:spLocks noRot="1" noChangeAspect="1" noMove="1" noResize="1" noEditPoints="1" noAdjustHandles="1" noChangeArrowheads="1" noChangeShapeType="1" noTextEdit="1"/>
              </p:cNvSpPr>
              <p:nvPr/>
            </p:nvSpPr>
            <p:spPr>
              <a:xfrm>
                <a:off x="1035046" y="200916"/>
                <a:ext cx="7261461" cy="2170402"/>
              </a:xfrm>
              <a:prstGeom prst="rect">
                <a:avLst/>
              </a:prstGeom>
              <a:blipFill>
                <a:blip r:embed="rId4"/>
                <a:stretch>
                  <a:fillRect l="-924" b="-393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8EF3207-C5C6-4C2C-A049-DF368937D8AF}"/>
              </a:ext>
            </a:extLst>
          </p:cNvPr>
          <p:cNvSpPr/>
          <p:nvPr/>
        </p:nvSpPr>
        <p:spPr>
          <a:xfrm>
            <a:off x="1035046" y="309599"/>
            <a:ext cx="2467336" cy="49699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Bài </a:t>
            </a:r>
            <a:r>
              <a:rPr lang="en-US" sz="2000" b="1" kern="1200" dirty="0">
                <a:solidFill>
                  <a:srgbClr val="C00000"/>
                </a:solidFill>
                <a:latin typeface="Arial" panose="020B0604020202020204" pitchFamily="34" charset="0"/>
                <a:ea typeface="+mn-ea"/>
                <a:cs typeface="Arial" panose="020B0604020202020204" pitchFamily="34" charset="0"/>
              </a:rPr>
              <a:t>3</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66</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endParaRPr kumimoji="0" lang="en-US" sz="2000" b="0" i="0" u="none" strike="noStrike" kern="0" cap="none" spc="0" normalizeH="0" baseline="0" noProof="0" dirty="0">
              <a:ln>
                <a:noFill/>
              </a:ln>
              <a:solidFill>
                <a:srgbClr val="C00000"/>
              </a:solidFill>
              <a:effectLst/>
              <a:uLnTx/>
              <a:uFillTx/>
              <a:latin typeface="Arial"/>
              <a:cs typeface="Arial" panose="020B0604020202020204" pitchFamily="34" charset="0"/>
              <a:sym typeface="Arial"/>
            </a:endParaRPr>
          </a:p>
        </p:txBody>
      </p:sp>
      <p:pic>
        <p:nvPicPr>
          <p:cNvPr id="8" name="Picture 13">
            <a:extLst>
              <a:ext uri="{FF2B5EF4-FFF2-40B4-BE49-F238E27FC236}">
                <a16:creationId xmlns:a16="http://schemas.microsoft.com/office/drawing/2014/main" id="{9F9E3B14-1C01-C7D2-0D66-9256A19588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72761" y="2389505"/>
            <a:ext cx="847493" cy="832661"/>
          </a:xfrm>
          <a:prstGeom prst="rect">
            <a:avLst/>
          </a:prstGeom>
        </p:spPr>
      </p:pic>
      <p:pic>
        <p:nvPicPr>
          <p:cNvPr id="9" name="Google Shape;216;p3"/>
          <p:cNvPicPr preferRelativeResize="0"/>
          <p:nvPr/>
        </p:nvPicPr>
        <p:blipFill rotWithShape="1">
          <a:blip r:embed="rId7">
            <a:alphaModFix/>
          </a:blip>
          <a:srcRect/>
          <a:stretch/>
        </p:blipFill>
        <p:spPr>
          <a:xfrm>
            <a:off x="6531152" y="4665199"/>
            <a:ext cx="2189102" cy="444279"/>
          </a:xfrm>
          <a:prstGeom prst="rect">
            <a:avLst/>
          </a:prstGeom>
          <a:noFill/>
          <a:ln>
            <a:noFill/>
          </a:ln>
        </p:spPr>
      </p:pic>
    </p:spTree>
    <p:extLst>
      <p:ext uri="{BB962C8B-B14F-4D97-AF65-F5344CB8AC3E}">
        <p14:creationId xmlns:p14="http://schemas.microsoft.com/office/powerpoint/2010/main" val="3037911476"/>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6"/>
          <p:cNvSpPr txBox="1">
            <a:spLocks noGrp="1"/>
          </p:cNvSpPr>
          <p:nvPr>
            <p:ph type="title"/>
          </p:nvPr>
        </p:nvSpPr>
        <p:spPr>
          <a:xfrm>
            <a:off x="2560567" y="956664"/>
            <a:ext cx="523879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latin typeface="+mj-lt"/>
              </a:rPr>
              <a:t>CĂN THỨC BẬC HAI</a:t>
            </a:r>
            <a:endParaRPr sz="4000" dirty="0">
              <a:latin typeface="+mj-lt"/>
            </a:endParaRPr>
          </a:p>
        </p:txBody>
      </p:sp>
      <p:sp>
        <p:nvSpPr>
          <p:cNvPr id="590" name="Google Shape;590;p36"/>
          <p:cNvSpPr txBox="1">
            <a:spLocks noGrp="1"/>
          </p:cNvSpPr>
          <p:nvPr>
            <p:ph type="title" idx="2"/>
          </p:nvPr>
        </p:nvSpPr>
        <p:spPr>
          <a:xfrm>
            <a:off x="1178778" y="956664"/>
            <a:ext cx="1226700" cy="1072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000" dirty="0">
                <a:latin typeface="+mj-lt"/>
              </a:rPr>
              <a:t>I</a:t>
            </a:r>
            <a:endParaRPr sz="5000" dirty="0">
              <a:latin typeface="+mj-lt"/>
            </a:endParaRPr>
          </a:p>
        </p:txBody>
      </p:sp>
      <p:grpSp>
        <p:nvGrpSpPr>
          <p:cNvPr id="592" name="Google Shape;592;p36"/>
          <p:cNvGrpSpPr/>
          <p:nvPr/>
        </p:nvGrpSpPr>
        <p:grpSpPr>
          <a:xfrm>
            <a:off x="3440228" y="2377450"/>
            <a:ext cx="2263543" cy="1997913"/>
            <a:chOff x="3440228" y="2377450"/>
            <a:chExt cx="2263543" cy="1997913"/>
          </a:xfrm>
        </p:grpSpPr>
        <p:sp>
          <p:nvSpPr>
            <p:cNvPr id="593" name="Google Shape;593;p36"/>
            <p:cNvSpPr/>
            <p:nvPr/>
          </p:nvSpPr>
          <p:spPr>
            <a:xfrm>
              <a:off x="5488813" y="3941465"/>
              <a:ext cx="146782" cy="88508"/>
            </a:xfrm>
            <a:custGeom>
              <a:avLst/>
              <a:gdLst/>
              <a:ahLst/>
              <a:cxnLst/>
              <a:rect l="l" t="t" r="r" b="b"/>
              <a:pathLst>
                <a:path w="12176" h="7342" extrusionOk="0">
                  <a:moveTo>
                    <a:pt x="6306" y="0"/>
                  </a:moveTo>
                  <a:cubicBezTo>
                    <a:pt x="4928" y="0"/>
                    <a:pt x="3564" y="259"/>
                    <a:pt x="2335" y="907"/>
                  </a:cubicBezTo>
                  <a:cubicBezTo>
                    <a:pt x="1235" y="1441"/>
                    <a:pt x="467" y="2508"/>
                    <a:pt x="267" y="3709"/>
                  </a:cubicBezTo>
                  <a:cubicBezTo>
                    <a:pt x="0" y="4576"/>
                    <a:pt x="100" y="5510"/>
                    <a:pt x="534" y="6311"/>
                  </a:cubicBezTo>
                  <a:cubicBezTo>
                    <a:pt x="888" y="6938"/>
                    <a:pt x="1554" y="7342"/>
                    <a:pt x="2276" y="7342"/>
                  </a:cubicBezTo>
                  <a:cubicBezTo>
                    <a:pt x="2439" y="7342"/>
                    <a:pt x="2604" y="7321"/>
                    <a:pt x="2769" y="7278"/>
                  </a:cubicBezTo>
                  <a:cubicBezTo>
                    <a:pt x="3636" y="7012"/>
                    <a:pt x="4137" y="6111"/>
                    <a:pt x="4837" y="5577"/>
                  </a:cubicBezTo>
                  <a:cubicBezTo>
                    <a:pt x="5640" y="4980"/>
                    <a:pt x="6608" y="4866"/>
                    <a:pt x="7607" y="4866"/>
                  </a:cubicBezTo>
                  <a:cubicBezTo>
                    <a:pt x="8228" y="4866"/>
                    <a:pt x="8861" y="4910"/>
                    <a:pt x="9474" y="4910"/>
                  </a:cubicBezTo>
                  <a:cubicBezTo>
                    <a:pt x="9565" y="4920"/>
                    <a:pt x="9658" y="4924"/>
                    <a:pt x="9750" y="4924"/>
                  </a:cubicBezTo>
                  <a:cubicBezTo>
                    <a:pt x="10298" y="4924"/>
                    <a:pt x="10857" y="4757"/>
                    <a:pt x="11342" y="4443"/>
                  </a:cubicBezTo>
                  <a:cubicBezTo>
                    <a:pt x="12176" y="3743"/>
                    <a:pt x="12042" y="2308"/>
                    <a:pt x="11309" y="1474"/>
                  </a:cubicBezTo>
                  <a:cubicBezTo>
                    <a:pt x="10575" y="674"/>
                    <a:pt x="9441" y="340"/>
                    <a:pt x="8340" y="173"/>
                  </a:cubicBezTo>
                  <a:cubicBezTo>
                    <a:pt x="7668" y="63"/>
                    <a:pt x="6985" y="0"/>
                    <a:pt x="6306"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453826" y="3655312"/>
              <a:ext cx="107784" cy="211855"/>
            </a:xfrm>
            <a:custGeom>
              <a:avLst/>
              <a:gdLst/>
              <a:ahLst/>
              <a:cxnLst/>
              <a:rect l="l" t="t" r="r" b="b"/>
              <a:pathLst>
                <a:path w="8941" h="17574" extrusionOk="0">
                  <a:moveTo>
                    <a:pt x="5059" y="1"/>
                  </a:moveTo>
                  <a:cubicBezTo>
                    <a:pt x="4875" y="1"/>
                    <a:pt x="4689" y="19"/>
                    <a:pt x="4504" y="58"/>
                  </a:cubicBezTo>
                  <a:cubicBezTo>
                    <a:pt x="3403" y="358"/>
                    <a:pt x="2736" y="1426"/>
                    <a:pt x="2235" y="2460"/>
                  </a:cubicBezTo>
                  <a:cubicBezTo>
                    <a:pt x="801" y="5462"/>
                    <a:pt x="34" y="8764"/>
                    <a:pt x="0" y="12100"/>
                  </a:cubicBezTo>
                  <a:cubicBezTo>
                    <a:pt x="0" y="13634"/>
                    <a:pt x="200" y="15269"/>
                    <a:pt x="1068" y="16570"/>
                  </a:cubicBezTo>
                  <a:cubicBezTo>
                    <a:pt x="1588" y="17289"/>
                    <a:pt x="2326" y="17573"/>
                    <a:pt x="3069" y="17573"/>
                  </a:cubicBezTo>
                  <a:cubicBezTo>
                    <a:pt x="3946" y="17573"/>
                    <a:pt x="4829" y="17178"/>
                    <a:pt x="5371" y="16636"/>
                  </a:cubicBezTo>
                  <a:cubicBezTo>
                    <a:pt x="6372" y="15669"/>
                    <a:pt x="6805" y="14268"/>
                    <a:pt x="7172" y="12934"/>
                  </a:cubicBezTo>
                  <a:cubicBezTo>
                    <a:pt x="8073" y="9832"/>
                    <a:pt x="8940" y="6629"/>
                    <a:pt x="8306" y="3494"/>
                  </a:cubicBezTo>
                  <a:cubicBezTo>
                    <a:pt x="8139" y="2560"/>
                    <a:pt x="7706" y="1659"/>
                    <a:pt x="7105" y="925"/>
                  </a:cubicBezTo>
                  <a:cubicBezTo>
                    <a:pt x="6566" y="332"/>
                    <a:pt x="5832" y="1"/>
                    <a:pt x="5059"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6"/>
            <p:cNvSpPr/>
            <p:nvPr/>
          </p:nvSpPr>
          <p:spPr>
            <a:xfrm>
              <a:off x="5270441" y="3717474"/>
              <a:ext cx="176389" cy="174834"/>
            </a:xfrm>
            <a:custGeom>
              <a:avLst/>
              <a:gdLst/>
              <a:ahLst/>
              <a:cxnLst/>
              <a:rect l="l" t="t" r="r" b="b"/>
              <a:pathLst>
                <a:path w="14632" h="14503" extrusionOk="0">
                  <a:moveTo>
                    <a:pt x="2993" y="1"/>
                  </a:moveTo>
                  <a:cubicBezTo>
                    <a:pt x="2908" y="1"/>
                    <a:pt x="2822" y="2"/>
                    <a:pt x="2736" y="6"/>
                  </a:cubicBezTo>
                  <a:cubicBezTo>
                    <a:pt x="1868" y="39"/>
                    <a:pt x="1068" y="539"/>
                    <a:pt x="601" y="1307"/>
                  </a:cubicBezTo>
                  <a:cubicBezTo>
                    <a:pt x="0" y="2441"/>
                    <a:pt x="601" y="3808"/>
                    <a:pt x="1201" y="4942"/>
                  </a:cubicBezTo>
                  <a:cubicBezTo>
                    <a:pt x="2302" y="6911"/>
                    <a:pt x="3536" y="8812"/>
                    <a:pt x="4937" y="10613"/>
                  </a:cubicBezTo>
                  <a:cubicBezTo>
                    <a:pt x="6038" y="12048"/>
                    <a:pt x="7306" y="13449"/>
                    <a:pt x="9007" y="14116"/>
                  </a:cubicBezTo>
                  <a:cubicBezTo>
                    <a:pt x="9681" y="14367"/>
                    <a:pt x="10365" y="14503"/>
                    <a:pt x="11002" y="14503"/>
                  </a:cubicBezTo>
                  <a:cubicBezTo>
                    <a:pt x="11906" y="14503"/>
                    <a:pt x="12714" y="14229"/>
                    <a:pt x="13260" y="13622"/>
                  </a:cubicBezTo>
                  <a:lnTo>
                    <a:pt x="13260" y="13622"/>
                  </a:lnTo>
                  <a:lnTo>
                    <a:pt x="13210" y="13682"/>
                  </a:lnTo>
                  <a:cubicBezTo>
                    <a:pt x="13230" y="13659"/>
                    <a:pt x="13250" y="13635"/>
                    <a:pt x="13269" y="13611"/>
                  </a:cubicBezTo>
                  <a:lnTo>
                    <a:pt x="13269" y="13611"/>
                  </a:lnTo>
                  <a:cubicBezTo>
                    <a:pt x="13306" y="13570"/>
                    <a:pt x="13342" y="13527"/>
                    <a:pt x="13377" y="13482"/>
                  </a:cubicBezTo>
                  <a:lnTo>
                    <a:pt x="13377" y="13482"/>
                  </a:lnTo>
                  <a:lnTo>
                    <a:pt x="13299" y="13575"/>
                  </a:lnTo>
                  <a:lnTo>
                    <a:pt x="13299" y="13575"/>
                  </a:lnTo>
                  <a:cubicBezTo>
                    <a:pt x="14454" y="12144"/>
                    <a:pt x="14631" y="10102"/>
                    <a:pt x="14111" y="8345"/>
                  </a:cubicBezTo>
                  <a:cubicBezTo>
                    <a:pt x="13577" y="6544"/>
                    <a:pt x="12376" y="5009"/>
                    <a:pt x="10942" y="3775"/>
                  </a:cubicBezTo>
                  <a:cubicBezTo>
                    <a:pt x="9307" y="2307"/>
                    <a:pt x="7372" y="1173"/>
                    <a:pt x="5304" y="439"/>
                  </a:cubicBezTo>
                  <a:cubicBezTo>
                    <a:pt x="4553" y="139"/>
                    <a:pt x="3774" y="1"/>
                    <a:pt x="2993"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6"/>
            <p:cNvSpPr/>
            <p:nvPr/>
          </p:nvSpPr>
          <p:spPr>
            <a:xfrm>
              <a:off x="5465485" y="3968182"/>
              <a:ext cx="100539" cy="176437"/>
            </a:xfrm>
            <a:custGeom>
              <a:avLst/>
              <a:gdLst/>
              <a:ahLst/>
              <a:cxnLst/>
              <a:rect l="l" t="t" r="r" b="b"/>
              <a:pathLst>
                <a:path w="8340" h="14636" extrusionOk="0">
                  <a:moveTo>
                    <a:pt x="7990" y="0"/>
                  </a:moveTo>
                  <a:cubicBezTo>
                    <a:pt x="7873" y="0"/>
                    <a:pt x="7756" y="9"/>
                    <a:pt x="7639" y="25"/>
                  </a:cubicBezTo>
                  <a:cubicBezTo>
                    <a:pt x="6939" y="59"/>
                    <a:pt x="6305" y="226"/>
                    <a:pt x="5671" y="526"/>
                  </a:cubicBezTo>
                  <a:cubicBezTo>
                    <a:pt x="4771" y="926"/>
                    <a:pt x="3970" y="1593"/>
                    <a:pt x="3370" y="2360"/>
                  </a:cubicBezTo>
                  <a:cubicBezTo>
                    <a:pt x="2603" y="3328"/>
                    <a:pt x="1969" y="4395"/>
                    <a:pt x="1535" y="5529"/>
                  </a:cubicBezTo>
                  <a:cubicBezTo>
                    <a:pt x="1101" y="6664"/>
                    <a:pt x="735" y="7831"/>
                    <a:pt x="501" y="8999"/>
                  </a:cubicBezTo>
                  <a:cubicBezTo>
                    <a:pt x="301" y="9966"/>
                    <a:pt x="167" y="10967"/>
                    <a:pt x="101" y="11934"/>
                  </a:cubicBezTo>
                  <a:cubicBezTo>
                    <a:pt x="34" y="12768"/>
                    <a:pt x="34" y="13468"/>
                    <a:pt x="1" y="13935"/>
                  </a:cubicBezTo>
                  <a:cubicBezTo>
                    <a:pt x="1" y="14169"/>
                    <a:pt x="1" y="14402"/>
                    <a:pt x="34" y="14636"/>
                  </a:cubicBezTo>
                  <a:cubicBezTo>
                    <a:pt x="101" y="14402"/>
                    <a:pt x="134" y="14169"/>
                    <a:pt x="134" y="13935"/>
                  </a:cubicBezTo>
                  <a:cubicBezTo>
                    <a:pt x="167" y="13402"/>
                    <a:pt x="234" y="12735"/>
                    <a:pt x="334" y="11934"/>
                  </a:cubicBezTo>
                  <a:cubicBezTo>
                    <a:pt x="401" y="10967"/>
                    <a:pt x="568" y="9999"/>
                    <a:pt x="768" y="9065"/>
                  </a:cubicBezTo>
                  <a:cubicBezTo>
                    <a:pt x="1035" y="7898"/>
                    <a:pt x="1368" y="6730"/>
                    <a:pt x="1802" y="5629"/>
                  </a:cubicBezTo>
                  <a:cubicBezTo>
                    <a:pt x="2236" y="4529"/>
                    <a:pt x="2836" y="3461"/>
                    <a:pt x="3570" y="2527"/>
                  </a:cubicBezTo>
                  <a:cubicBezTo>
                    <a:pt x="4170" y="1760"/>
                    <a:pt x="4904" y="1126"/>
                    <a:pt x="5771" y="693"/>
                  </a:cubicBezTo>
                  <a:cubicBezTo>
                    <a:pt x="6372" y="392"/>
                    <a:pt x="6972" y="192"/>
                    <a:pt x="7639" y="126"/>
                  </a:cubicBezTo>
                  <a:cubicBezTo>
                    <a:pt x="7873" y="92"/>
                    <a:pt x="8106" y="59"/>
                    <a:pt x="8340" y="25"/>
                  </a:cubicBezTo>
                  <a:cubicBezTo>
                    <a:pt x="8223" y="9"/>
                    <a:pt x="8106" y="0"/>
                    <a:pt x="799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5465485" y="3732411"/>
              <a:ext cx="46255" cy="394090"/>
            </a:xfrm>
            <a:custGeom>
              <a:avLst/>
              <a:gdLst/>
              <a:ahLst/>
              <a:cxnLst/>
              <a:rect l="l" t="t" r="r" b="b"/>
              <a:pathLst>
                <a:path w="3837" h="32691" extrusionOk="0">
                  <a:moveTo>
                    <a:pt x="3837" y="1"/>
                  </a:moveTo>
                  <a:cubicBezTo>
                    <a:pt x="3803" y="101"/>
                    <a:pt x="3770" y="201"/>
                    <a:pt x="3737" y="334"/>
                  </a:cubicBezTo>
                  <a:cubicBezTo>
                    <a:pt x="3670" y="568"/>
                    <a:pt x="3570" y="868"/>
                    <a:pt x="3470" y="1235"/>
                  </a:cubicBezTo>
                  <a:cubicBezTo>
                    <a:pt x="3336" y="1602"/>
                    <a:pt x="3203" y="2136"/>
                    <a:pt x="3070" y="2703"/>
                  </a:cubicBezTo>
                  <a:cubicBezTo>
                    <a:pt x="2903" y="3303"/>
                    <a:pt x="2736" y="3937"/>
                    <a:pt x="2603" y="4671"/>
                  </a:cubicBezTo>
                  <a:cubicBezTo>
                    <a:pt x="1769" y="8474"/>
                    <a:pt x="1135" y="12343"/>
                    <a:pt x="735" y="16212"/>
                  </a:cubicBezTo>
                  <a:cubicBezTo>
                    <a:pt x="234" y="20749"/>
                    <a:pt x="34" y="24852"/>
                    <a:pt x="1" y="27854"/>
                  </a:cubicBezTo>
                  <a:cubicBezTo>
                    <a:pt x="1" y="29355"/>
                    <a:pt x="1" y="30556"/>
                    <a:pt x="67" y="31390"/>
                  </a:cubicBezTo>
                  <a:cubicBezTo>
                    <a:pt x="67" y="31790"/>
                    <a:pt x="101" y="32090"/>
                    <a:pt x="101" y="32357"/>
                  </a:cubicBezTo>
                  <a:cubicBezTo>
                    <a:pt x="101" y="32457"/>
                    <a:pt x="134" y="32591"/>
                    <a:pt x="167" y="32691"/>
                  </a:cubicBezTo>
                  <a:cubicBezTo>
                    <a:pt x="167" y="32557"/>
                    <a:pt x="167" y="32457"/>
                    <a:pt x="167" y="32357"/>
                  </a:cubicBezTo>
                  <a:lnTo>
                    <a:pt x="167" y="31390"/>
                  </a:lnTo>
                  <a:cubicBezTo>
                    <a:pt x="167" y="30556"/>
                    <a:pt x="167" y="29355"/>
                    <a:pt x="201" y="27854"/>
                  </a:cubicBezTo>
                  <a:cubicBezTo>
                    <a:pt x="268" y="24885"/>
                    <a:pt x="534" y="21683"/>
                    <a:pt x="1035" y="17146"/>
                  </a:cubicBezTo>
                  <a:cubicBezTo>
                    <a:pt x="1502" y="12877"/>
                    <a:pt x="2136" y="7940"/>
                    <a:pt x="2803" y="4738"/>
                  </a:cubicBezTo>
                  <a:cubicBezTo>
                    <a:pt x="2936" y="4004"/>
                    <a:pt x="3103" y="3337"/>
                    <a:pt x="3236" y="2736"/>
                  </a:cubicBezTo>
                  <a:cubicBezTo>
                    <a:pt x="3336" y="2169"/>
                    <a:pt x="3470" y="1669"/>
                    <a:pt x="3570" y="1268"/>
                  </a:cubicBezTo>
                  <a:lnTo>
                    <a:pt x="3803" y="334"/>
                  </a:lnTo>
                  <a:cubicBezTo>
                    <a:pt x="3837" y="234"/>
                    <a:pt x="3837" y="134"/>
                    <a:pt x="3837"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5338811" y="3761768"/>
              <a:ext cx="129085" cy="268634"/>
            </a:xfrm>
            <a:custGeom>
              <a:avLst/>
              <a:gdLst/>
              <a:ahLst/>
              <a:cxnLst/>
              <a:rect l="l" t="t" r="r" b="b"/>
              <a:pathLst>
                <a:path w="10708" h="22284" extrusionOk="0">
                  <a:moveTo>
                    <a:pt x="34" y="1"/>
                  </a:moveTo>
                  <a:cubicBezTo>
                    <a:pt x="0" y="68"/>
                    <a:pt x="1234" y="801"/>
                    <a:pt x="2802" y="2469"/>
                  </a:cubicBezTo>
                  <a:cubicBezTo>
                    <a:pt x="4804" y="4704"/>
                    <a:pt x="6438" y="7273"/>
                    <a:pt x="7572" y="10041"/>
                  </a:cubicBezTo>
                  <a:cubicBezTo>
                    <a:pt x="8239" y="11542"/>
                    <a:pt x="8773" y="13077"/>
                    <a:pt x="9240" y="14678"/>
                  </a:cubicBezTo>
                  <a:cubicBezTo>
                    <a:pt x="9607" y="15979"/>
                    <a:pt x="9941" y="17280"/>
                    <a:pt x="10174" y="18614"/>
                  </a:cubicBezTo>
                  <a:cubicBezTo>
                    <a:pt x="10374" y="19715"/>
                    <a:pt x="10508" y="20649"/>
                    <a:pt x="10574" y="21283"/>
                  </a:cubicBezTo>
                  <a:cubicBezTo>
                    <a:pt x="10608" y="21616"/>
                    <a:pt x="10641" y="21950"/>
                    <a:pt x="10674" y="22283"/>
                  </a:cubicBezTo>
                  <a:cubicBezTo>
                    <a:pt x="10708" y="21950"/>
                    <a:pt x="10708" y="21616"/>
                    <a:pt x="10674" y="21283"/>
                  </a:cubicBezTo>
                  <a:cubicBezTo>
                    <a:pt x="10641" y="20649"/>
                    <a:pt x="10574" y="19715"/>
                    <a:pt x="10374" y="18581"/>
                  </a:cubicBezTo>
                  <a:cubicBezTo>
                    <a:pt x="10174" y="17213"/>
                    <a:pt x="9874" y="15912"/>
                    <a:pt x="9507" y="14611"/>
                  </a:cubicBezTo>
                  <a:cubicBezTo>
                    <a:pt x="9073" y="13010"/>
                    <a:pt x="8506" y="11442"/>
                    <a:pt x="7839" y="9908"/>
                  </a:cubicBezTo>
                  <a:cubicBezTo>
                    <a:pt x="6672" y="7106"/>
                    <a:pt x="5037" y="4537"/>
                    <a:pt x="2969" y="2336"/>
                  </a:cubicBezTo>
                  <a:cubicBezTo>
                    <a:pt x="2602" y="1936"/>
                    <a:pt x="2235" y="1602"/>
                    <a:pt x="1801" y="1268"/>
                  </a:cubicBezTo>
                  <a:cubicBezTo>
                    <a:pt x="1635" y="1102"/>
                    <a:pt x="1468" y="968"/>
                    <a:pt x="1334" y="868"/>
                  </a:cubicBezTo>
                  <a:lnTo>
                    <a:pt x="867" y="535"/>
                  </a:lnTo>
                  <a:cubicBezTo>
                    <a:pt x="634" y="334"/>
                    <a:pt x="334" y="168"/>
                    <a:pt x="34"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5375004" y="4199721"/>
              <a:ext cx="188600" cy="131918"/>
            </a:xfrm>
            <a:custGeom>
              <a:avLst/>
              <a:gdLst/>
              <a:ahLst/>
              <a:cxnLst/>
              <a:rect l="l" t="t" r="r" b="b"/>
              <a:pathLst>
                <a:path w="15645" h="10943" extrusionOk="0">
                  <a:moveTo>
                    <a:pt x="0" y="1"/>
                  </a:moveTo>
                  <a:lnTo>
                    <a:pt x="801" y="10942"/>
                  </a:lnTo>
                  <a:lnTo>
                    <a:pt x="14844" y="10942"/>
                  </a:lnTo>
                  <a:lnTo>
                    <a:pt x="1564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5358511" y="4147843"/>
              <a:ext cx="225199" cy="51885"/>
            </a:xfrm>
            <a:custGeom>
              <a:avLst/>
              <a:gdLst/>
              <a:ahLst/>
              <a:cxnLst/>
              <a:rect l="l" t="t" r="r" b="b"/>
              <a:pathLst>
                <a:path w="18681" h="4304" extrusionOk="0">
                  <a:moveTo>
                    <a:pt x="1" y="1"/>
                  </a:moveTo>
                  <a:lnTo>
                    <a:pt x="1" y="4304"/>
                  </a:lnTo>
                  <a:lnTo>
                    <a:pt x="18681" y="4304"/>
                  </a:lnTo>
                  <a:lnTo>
                    <a:pt x="18681"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5358511" y="4326407"/>
              <a:ext cx="221185" cy="14490"/>
            </a:xfrm>
            <a:custGeom>
              <a:avLst/>
              <a:gdLst/>
              <a:ahLst/>
              <a:cxnLst/>
              <a:rect l="l" t="t" r="r" b="b"/>
              <a:pathLst>
                <a:path w="18348" h="1202" extrusionOk="0">
                  <a:moveTo>
                    <a:pt x="1" y="0"/>
                  </a:moveTo>
                  <a:lnTo>
                    <a:pt x="1" y="1201"/>
                  </a:lnTo>
                  <a:lnTo>
                    <a:pt x="18347" y="1201"/>
                  </a:lnTo>
                  <a:lnTo>
                    <a:pt x="1834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5368963" y="4340887"/>
              <a:ext cx="202681" cy="25340"/>
            </a:xfrm>
            <a:custGeom>
              <a:avLst/>
              <a:gdLst/>
              <a:ahLst/>
              <a:cxnLst/>
              <a:rect l="l" t="t" r="r" b="b"/>
              <a:pathLst>
                <a:path w="16813" h="2102" extrusionOk="0">
                  <a:moveTo>
                    <a:pt x="1" y="0"/>
                  </a:moveTo>
                  <a:lnTo>
                    <a:pt x="868" y="2102"/>
                  </a:lnTo>
                  <a:lnTo>
                    <a:pt x="15812" y="2102"/>
                  </a:lnTo>
                  <a:lnTo>
                    <a:pt x="16813"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a:off x="5377813" y="4224255"/>
              <a:ext cx="182573" cy="37009"/>
            </a:xfrm>
            <a:custGeom>
              <a:avLst/>
              <a:gdLst/>
              <a:ahLst/>
              <a:cxnLst/>
              <a:rect l="l" t="t" r="r" b="b"/>
              <a:pathLst>
                <a:path w="15145" h="3070" extrusionOk="0">
                  <a:moveTo>
                    <a:pt x="7673" y="1"/>
                  </a:moveTo>
                  <a:lnTo>
                    <a:pt x="7606" y="101"/>
                  </a:lnTo>
                  <a:lnTo>
                    <a:pt x="7506" y="268"/>
                  </a:lnTo>
                  <a:lnTo>
                    <a:pt x="5475" y="2814"/>
                  </a:lnTo>
                  <a:lnTo>
                    <a:pt x="3537" y="101"/>
                  </a:lnTo>
                  <a:lnTo>
                    <a:pt x="3503" y="34"/>
                  </a:lnTo>
                  <a:lnTo>
                    <a:pt x="3437" y="101"/>
                  </a:lnTo>
                  <a:lnTo>
                    <a:pt x="1073" y="2858"/>
                  </a:lnTo>
                  <a:lnTo>
                    <a:pt x="1073" y="2858"/>
                  </a:lnTo>
                  <a:cubicBezTo>
                    <a:pt x="753" y="2346"/>
                    <a:pt x="496" y="1960"/>
                    <a:pt x="301" y="1669"/>
                  </a:cubicBezTo>
                  <a:lnTo>
                    <a:pt x="101" y="1335"/>
                  </a:lnTo>
                  <a:cubicBezTo>
                    <a:pt x="36" y="1270"/>
                    <a:pt x="2" y="1236"/>
                    <a:pt x="1" y="1235"/>
                  </a:cubicBezTo>
                  <a:lnTo>
                    <a:pt x="1" y="1235"/>
                  </a:lnTo>
                  <a:cubicBezTo>
                    <a:pt x="34" y="1268"/>
                    <a:pt x="34" y="1302"/>
                    <a:pt x="68" y="1335"/>
                  </a:cubicBezTo>
                  <a:lnTo>
                    <a:pt x="268" y="1669"/>
                  </a:lnTo>
                  <a:lnTo>
                    <a:pt x="1035" y="2969"/>
                  </a:lnTo>
                  <a:lnTo>
                    <a:pt x="1068" y="3036"/>
                  </a:lnTo>
                  <a:lnTo>
                    <a:pt x="1102" y="2969"/>
                  </a:lnTo>
                  <a:lnTo>
                    <a:pt x="3482" y="263"/>
                  </a:lnTo>
                  <a:lnTo>
                    <a:pt x="3482" y="263"/>
                  </a:lnTo>
                  <a:cubicBezTo>
                    <a:pt x="4070" y="1081"/>
                    <a:pt x="4722" y="1995"/>
                    <a:pt x="5405" y="3003"/>
                  </a:cubicBezTo>
                  <a:lnTo>
                    <a:pt x="5471" y="3070"/>
                  </a:lnTo>
                  <a:lnTo>
                    <a:pt x="5538" y="3003"/>
                  </a:lnTo>
                  <a:lnTo>
                    <a:pt x="7640" y="368"/>
                  </a:lnTo>
                  <a:cubicBezTo>
                    <a:pt x="7654" y="338"/>
                    <a:pt x="7669" y="315"/>
                    <a:pt x="7684" y="293"/>
                  </a:cubicBezTo>
                  <a:lnTo>
                    <a:pt x="7684" y="293"/>
                  </a:lnTo>
                  <a:lnTo>
                    <a:pt x="9975" y="3003"/>
                  </a:lnTo>
                  <a:lnTo>
                    <a:pt x="10041" y="3070"/>
                  </a:lnTo>
                  <a:lnTo>
                    <a:pt x="10108" y="3003"/>
                  </a:lnTo>
                  <a:lnTo>
                    <a:pt x="12026" y="272"/>
                  </a:lnTo>
                  <a:lnTo>
                    <a:pt x="12026" y="272"/>
                  </a:lnTo>
                  <a:lnTo>
                    <a:pt x="13944" y="2969"/>
                  </a:lnTo>
                  <a:lnTo>
                    <a:pt x="13977" y="3003"/>
                  </a:lnTo>
                  <a:lnTo>
                    <a:pt x="14011" y="2969"/>
                  </a:lnTo>
                  <a:cubicBezTo>
                    <a:pt x="14378" y="2536"/>
                    <a:pt x="14645" y="2169"/>
                    <a:pt x="14845" y="1935"/>
                  </a:cubicBezTo>
                  <a:lnTo>
                    <a:pt x="15078" y="1635"/>
                  </a:lnTo>
                  <a:cubicBezTo>
                    <a:pt x="15111" y="1569"/>
                    <a:pt x="15144" y="1536"/>
                    <a:pt x="15145" y="1535"/>
                  </a:cubicBezTo>
                  <a:lnTo>
                    <a:pt x="15145" y="1535"/>
                  </a:lnTo>
                  <a:cubicBezTo>
                    <a:pt x="15112" y="1568"/>
                    <a:pt x="15078" y="1602"/>
                    <a:pt x="15045" y="1635"/>
                  </a:cubicBezTo>
                  <a:lnTo>
                    <a:pt x="14811" y="1902"/>
                  </a:lnTo>
                  <a:lnTo>
                    <a:pt x="14014" y="2859"/>
                  </a:lnTo>
                  <a:lnTo>
                    <a:pt x="12076" y="101"/>
                  </a:lnTo>
                  <a:lnTo>
                    <a:pt x="12009" y="34"/>
                  </a:lnTo>
                  <a:lnTo>
                    <a:pt x="11976" y="101"/>
                  </a:lnTo>
                  <a:lnTo>
                    <a:pt x="10036" y="2817"/>
                  </a:lnTo>
                  <a:lnTo>
                    <a:pt x="7740" y="101"/>
                  </a:lnTo>
                  <a:lnTo>
                    <a:pt x="7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p:nvPr/>
          </p:nvSpPr>
          <p:spPr>
            <a:xfrm>
              <a:off x="5376209" y="4197719"/>
              <a:ext cx="189408" cy="2423"/>
            </a:xfrm>
            <a:custGeom>
              <a:avLst/>
              <a:gdLst/>
              <a:ahLst/>
              <a:cxnLst/>
              <a:rect l="l" t="t" r="r" b="b"/>
              <a:pathLst>
                <a:path w="15712" h="201" extrusionOk="0">
                  <a:moveTo>
                    <a:pt x="7873" y="0"/>
                  </a:moveTo>
                  <a:cubicBezTo>
                    <a:pt x="3536" y="0"/>
                    <a:pt x="0" y="67"/>
                    <a:pt x="0" y="100"/>
                  </a:cubicBezTo>
                  <a:cubicBezTo>
                    <a:pt x="0" y="134"/>
                    <a:pt x="3536" y="200"/>
                    <a:pt x="7873" y="200"/>
                  </a:cubicBezTo>
                  <a:cubicBezTo>
                    <a:pt x="12209" y="200"/>
                    <a:pt x="15712" y="134"/>
                    <a:pt x="15712" y="100"/>
                  </a:cubicBezTo>
                  <a:cubicBezTo>
                    <a:pt x="15712" y="67"/>
                    <a:pt x="12209" y="0"/>
                    <a:pt x="7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5368566" y="4341284"/>
              <a:ext cx="205899" cy="2025"/>
            </a:xfrm>
            <a:custGeom>
              <a:avLst/>
              <a:gdLst/>
              <a:ahLst/>
              <a:cxnLst/>
              <a:rect l="l" t="t" r="r" b="b"/>
              <a:pathLst>
                <a:path w="17080" h="168" extrusionOk="0">
                  <a:moveTo>
                    <a:pt x="8540" y="1"/>
                  </a:moveTo>
                  <a:cubicBezTo>
                    <a:pt x="3803" y="1"/>
                    <a:pt x="1" y="34"/>
                    <a:pt x="1" y="101"/>
                  </a:cubicBezTo>
                  <a:cubicBezTo>
                    <a:pt x="1" y="134"/>
                    <a:pt x="3803" y="167"/>
                    <a:pt x="8540" y="167"/>
                  </a:cubicBezTo>
                  <a:cubicBezTo>
                    <a:pt x="13243" y="167"/>
                    <a:pt x="17080" y="134"/>
                    <a:pt x="17080" y="101"/>
                  </a:cubicBezTo>
                  <a:cubicBezTo>
                    <a:pt x="17080" y="34"/>
                    <a:pt x="13243" y="1"/>
                    <a:pt x="8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4546557" y="2683894"/>
              <a:ext cx="42241" cy="42639"/>
            </a:xfrm>
            <a:custGeom>
              <a:avLst/>
              <a:gdLst/>
              <a:ahLst/>
              <a:cxnLst/>
              <a:rect l="l" t="t" r="r" b="b"/>
              <a:pathLst>
                <a:path w="3504" h="3537" extrusionOk="0">
                  <a:moveTo>
                    <a:pt x="1702" y="1"/>
                  </a:moveTo>
                  <a:lnTo>
                    <a:pt x="1468" y="401"/>
                  </a:lnTo>
                  <a:cubicBezTo>
                    <a:pt x="1235" y="901"/>
                    <a:pt x="868" y="1302"/>
                    <a:pt x="401" y="1569"/>
                  </a:cubicBezTo>
                  <a:lnTo>
                    <a:pt x="1" y="1835"/>
                  </a:lnTo>
                  <a:lnTo>
                    <a:pt x="401" y="2036"/>
                  </a:lnTo>
                  <a:cubicBezTo>
                    <a:pt x="901" y="2269"/>
                    <a:pt x="1302" y="2636"/>
                    <a:pt x="1568" y="3103"/>
                  </a:cubicBezTo>
                  <a:lnTo>
                    <a:pt x="1802" y="3537"/>
                  </a:lnTo>
                  <a:lnTo>
                    <a:pt x="2035" y="3103"/>
                  </a:lnTo>
                  <a:cubicBezTo>
                    <a:pt x="2269" y="2636"/>
                    <a:pt x="2636" y="2236"/>
                    <a:pt x="3103" y="1936"/>
                  </a:cubicBezTo>
                  <a:lnTo>
                    <a:pt x="3503" y="1702"/>
                  </a:lnTo>
                  <a:lnTo>
                    <a:pt x="3103" y="1502"/>
                  </a:lnTo>
                  <a:cubicBezTo>
                    <a:pt x="2602" y="1235"/>
                    <a:pt x="2202" y="868"/>
                    <a:pt x="1935" y="434"/>
                  </a:cubicBezTo>
                  <a:lnTo>
                    <a:pt x="170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5076193" y="2545151"/>
              <a:ext cx="42639" cy="42639"/>
            </a:xfrm>
            <a:custGeom>
              <a:avLst/>
              <a:gdLst/>
              <a:ahLst/>
              <a:cxnLst/>
              <a:rect l="l" t="t" r="r" b="b"/>
              <a:pathLst>
                <a:path w="3537" h="3537" extrusionOk="0">
                  <a:moveTo>
                    <a:pt x="1702" y="1"/>
                  </a:moveTo>
                  <a:lnTo>
                    <a:pt x="1502" y="434"/>
                  </a:lnTo>
                  <a:cubicBezTo>
                    <a:pt x="1235" y="901"/>
                    <a:pt x="868" y="1302"/>
                    <a:pt x="435" y="1602"/>
                  </a:cubicBezTo>
                  <a:lnTo>
                    <a:pt x="1" y="1835"/>
                  </a:lnTo>
                  <a:lnTo>
                    <a:pt x="435" y="2069"/>
                  </a:lnTo>
                  <a:cubicBezTo>
                    <a:pt x="902" y="2302"/>
                    <a:pt x="1302" y="2669"/>
                    <a:pt x="1569" y="3136"/>
                  </a:cubicBezTo>
                  <a:lnTo>
                    <a:pt x="1836" y="3536"/>
                  </a:lnTo>
                  <a:lnTo>
                    <a:pt x="2036" y="3136"/>
                  </a:lnTo>
                  <a:cubicBezTo>
                    <a:pt x="2269" y="2636"/>
                    <a:pt x="2636" y="2236"/>
                    <a:pt x="3103" y="1969"/>
                  </a:cubicBezTo>
                  <a:lnTo>
                    <a:pt x="3537" y="1702"/>
                  </a:lnTo>
                  <a:lnTo>
                    <a:pt x="3103" y="1502"/>
                  </a:lnTo>
                  <a:cubicBezTo>
                    <a:pt x="2636" y="1268"/>
                    <a:pt x="2203" y="901"/>
                    <a:pt x="1936" y="434"/>
                  </a:cubicBezTo>
                  <a:lnTo>
                    <a:pt x="170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4816408" y="2377450"/>
              <a:ext cx="21325" cy="20927"/>
            </a:xfrm>
            <a:custGeom>
              <a:avLst/>
              <a:gdLst/>
              <a:ahLst/>
              <a:cxnLst/>
              <a:rect l="l" t="t" r="r" b="b"/>
              <a:pathLst>
                <a:path w="1769" h="1736" extrusionOk="0">
                  <a:moveTo>
                    <a:pt x="868" y="1"/>
                  </a:moveTo>
                  <a:lnTo>
                    <a:pt x="734" y="201"/>
                  </a:lnTo>
                  <a:cubicBezTo>
                    <a:pt x="634" y="434"/>
                    <a:pt x="434" y="634"/>
                    <a:pt x="200" y="768"/>
                  </a:cubicBezTo>
                  <a:lnTo>
                    <a:pt x="0" y="901"/>
                  </a:lnTo>
                  <a:lnTo>
                    <a:pt x="234" y="1001"/>
                  </a:lnTo>
                  <a:cubicBezTo>
                    <a:pt x="467" y="1135"/>
                    <a:pt x="667" y="1302"/>
                    <a:pt x="801" y="1535"/>
                  </a:cubicBezTo>
                  <a:lnTo>
                    <a:pt x="934" y="1735"/>
                  </a:lnTo>
                  <a:lnTo>
                    <a:pt x="1034" y="1535"/>
                  </a:lnTo>
                  <a:cubicBezTo>
                    <a:pt x="1168" y="1302"/>
                    <a:pt x="1335" y="1101"/>
                    <a:pt x="1568" y="968"/>
                  </a:cubicBezTo>
                  <a:lnTo>
                    <a:pt x="1768" y="835"/>
                  </a:lnTo>
                  <a:lnTo>
                    <a:pt x="1568" y="734"/>
                  </a:lnTo>
                  <a:cubicBezTo>
                    <a:pt x="1335" y="601"/>
                    <a:pt x="1134" y="434"/>
                    <a:pt x="968" y="201"/>
                  </a:cubicBezTo>
                  <a:lnTo>
                    <a:pt x="868"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5021507" y="2547165"/>
              <a:ext cx="21325" cy="21325"/>
            </a:xfrm>
            <a:custGeom>
              <a:avLst/>
              <a:gdLst/>
              <a:ahLst/>
              <a:cxnLst/>
              <a:rect l="l" t="t" r="r" b="b"/>
              <a:pathLst>
                <a:path w="1769" h="1769" extrusionOk="0">
                  <a:moveTo>
                    <a:pt x="868" y="0"/>
                  </a:moveTo>
                  <a:lnTo>
                    <a:pt x="734" y="201"/>
                  </a:lnTo>
                  <a:cubicBezTo>
                    <a:pt x="634" y="434"/>
                    <a:pt x="434" y="634"/>
                    <a:pt x="201" y="801"/>
                  </a:cubicBezTo>
                  <a:lnTo>
                    <a:pt x="0" y="901"/>
                  </a:lnTo>
                  <a:lnTo>
                    <a:pt x="234" y="1034"/>
                  </a:lnTo>
                  <a:cubicBezTo>
                    <a:pt x="467" y="1135"/>
                    <a:pt x="668" y="1335"/>
                    <a:pt x="801" y="1568"/>
                  </a:cubicBezTo>
                  <a:lnTo>
                    <a:pt x="934" y="1768"/>
                  </a:lnTo>
                  <a:lnTo>
                    <a:pt x="1034" y="1535"/>
                  </a:lnTo>
                  <a:cubicBezTo>
                    <a:pt x="1168" y="1301"/>
                    <a:pt x="1335" y="1101"/>
                    <a:pt x="1568" y="968"/>
                  </a:cubicBezTo>
                  <a:lnTo>
                    <a:pt x="1768" y="834"/>
                  </a:lnTo>
                  <a:lnTo>
                    <a:pt x="1568" y="734"/>
                  </a:lnTo>
                  <a:cubicBezTo>
                    <a:pt x="1335" y="601"/>
                    <a:pt x="1101" y="434"/>
                    <a:pt x="968" y="201"/>
                  </a:cubicBezTo>
                  <a:lnTo>
                    <a:pt x="868"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4827259" y="2728538"/>
              <a:ext cx="21325" cy="20927"/>
            </a:xfrm>
            <a:custGeom>
              <a:avLst/>
              <a:gdLst/>
              <a:ahLst/>
              <a:cxnLst/>
              <a:rect l="l" t="t" r="r" b="b"/>
              <a:pathLst>
                <a:path w="1769" h="1736" extrusionOk="0">
                  <a:moveTo>
                    <a:pt x="835" y="0"/>
                  </a:moveTo>
                  <a:lnTo>
                    <a:pt x="735" y="201"/>
                  </a:lnTo>
                  <a:cubicBezTo>
                    <a:pt x="601" y="434"/>
                    <a:pt x="435" y="634"/>
                    <a:pt x="201" y="768"/>
                  </a:cubicBezTo>
                  <a:lnTo>
                    <a:pt x="1" y="901"/>
                  </a:lnTo>
                  <a:lnTo>
                    <a:pt x="201" y="1001"/>
                  </a:lnTo>
                  <a:cubicBezTo>
                    <a:pt x="435" y="1135"/>
                    <a:pt x="635" y="1301"/>
                    <a:pt x="801" y="1535"/>
                  </a:cubicBezTo>
                  <a:lnTo>
                    <a:pt x="902" y="1735"/>
                  </a:lnTo>
                  <a:lnTo>
                    <a:pt x="1035" y="1535"/>
                  </a:lnTo>
                  <a:cubicBezTo>
                    <a:pt x="1135" y="1301"/>
                    <a:pt x="1335" y="1101"/>
                    <a:pt x="1569" y="968"/>
                  </a:cubicBezTo>
                  <a:lnTo>
                    <a:pt x="1769" y="834"/>
                  </a:lnTo>
                  <a:lnTo>
                    <a:pt x="1535" y="734"/>
                  </a:lnTo>
                  <a:cubicBezTo>
                    <a:pt x="1302" y="601"/>
                    <a:pt x="1102" y="434"/>
                    <a:pt x="968" y="201"/>
                  </a:cubicBezTo>
                  <a:lnTo>
                    <a:pt x="835"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4835312" y="2821937"/>
              <a:ext cx="240871" cy="59431"/>
            </a:xfrm>
            <a:custGeom>
              <a:avLst/>
              <a:gdLst/>
              <a:ahLst/>
              <a:cxnLst/>
              <a:rect l="l" t="t" r="r" b="b"/>
              <a:pathLst>
                <a:path w="19981" h="4930" extrusionOk="0">
                  <a:moveTo>
                    <a:pt x="12088" y="1"/>
                  </a:moveTo>
                  <a:cubicBezTo>
                    <a:pt x="11470" y="1"/>
                    <a:pt x="10832" y="247"/>
                    <a:pt x="10274" y="526"/>
                  </a:cubicBezTo>
                  <a:cubicBezTo>
                    <a:pt x="9473" y="926"/>
                    <a:pt x="8673" y="1427"/>
                    <a:pt x="7772" y="1493"/>
                  </a:cubicBezTo>
                  <a:cubicBezTo>
                    <a:pt x="7687" y="1501"/>
                    <a:pt x="7600" y="1503"/>
                    <a:pt x="7514" y="1503"/>
                  </a:cubicBezTo>
                  <a:cubicBezTo>
                    <a:pt x="7115" y="1503"/>
                    <a:pt x="6712" y="1441"/>
                    <a:pt x="6325" y="1441"/>
                  </a:cubicBezTo>
                  <a:cubicBezTo>
                    <a:pt x="6015" y="1441"/>
                    <a:pt x="5716" y="1481"/>
                    <a:pt x="5437" y="1627"/>
                  </a:cubicBezTo>
                  <a:cubicBezTo>
                    <a:pt x="4937" y="1927"/>
                    <a:pt x="4670" y="2527"/>
                    <a:pt x="4203" y="2861"/>
                  </a:cubicBezTo>
                  <a:cubicBezTo>
                    <a:pt x="3745" y="3136"/>
                    <a:pt x="3231" y="3299"/>
                    <a:pt x="2712" y="3299"/>
                  </a:cubicBezTo>
                  <a:cubicBezTo>
                    <a:pt x="2664" y="3299"/>
                    <a:pt x="2616" y="3298"/>
                    <a:pt x="2569" y="3295"/>
                  </a:cubicBezTo>
                  <a:cubicBezTo>
                    <a:pt x="2001" y="3295"/>
                    <a:pt x="1401" y="3395"/>
                    <a:pt x="867" y="3595"/>
                  </a:cubicBezTo>
                  <a:cubicBezTo>
                    <a:pt x="334" y="3795"/>
                    <a:pt x="0" y="4362"/>
                    <a:pt x="33" y="4929"/>
                  </a:cubicBezTo>
                  <a:lnTo>
                    <a:pt x="19814" y="4729"/>
                  </a:lnTo>
                  <a:cubicBezTo>
                    <a:pt x="19981" y="3628"/>
                    <a:pt x="18413" y="2728"/>
                    <a:pt x="17246" y="2628"/>
                  </a:cubicBezTo>
                  <a:cubicBezTo>
                    <a:pt x="17112" y="2635"/>
                    <a:pt x="16980" y="2640"/>
                    <a:pt x="16849" y="2640"/>
                  </a:cubicBezTo>
                  <a:cubicBezTo>
                    <a:pt x="16425" y="2640"/>
                    <a:pt x="16011" y="2596"/>
                    <a:pt x="15578" y="2494"/>
                  </a:cubicBezTo>
                  <a:cubicBezTo>
                    <a:pt x="14444" y="2094"/>
                    <a:pt x="13977" y="626"/>
                    <a:pt x="12876" y="159"/>
                  </a:cubicBezTo>
                  <a:cubicBezTo>
                    <a:pt x="12623" y="48"/>
                    <a:pt x="12357" y="1"/>
                    <a:pt x="12088"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a:off x="3726959" y="2663386"/>
              <a:ext cx="257374" cy="394898"/>
            </a:xfrm>
            <a:custGeom>
              <a:avLst/>
              <a:gdLst/>
              <a:ahLst/>
              <a:cxnLst/>
              <a:rect l="l" t="t" r="r" b="b"/>
              <a:pathLst>
                <a:path w="21350" h="32758" extrusionOk="0">
                  <a:moveTo>
                    <a:pt x="1" y="1"/>
                  </a:moveTo>
                  <a:cubicBezTo>
                    <a:pt x="1" y="67"/>
                    <a:pt x="1" y="101"/>
                    <a:pt x="1" y="134"/>
                  </a:cubicBezTo>
                  <a:cubicBezTo>
                    <a:pt x="34" y="234"/>
                    <a:pt x="67" y="334"/>
                    <a:pt x="101" y="501"/>
                  </a:cubicBezTo>
                  <a:cubicBezTo>
                    <a:pt x="134" y="668"/>
                    <a:pt x="201" y="868"/>
                    <a:pt x="234" y="1035"/>
                  </a:cubicBezTo>
                  <a:cubicBezTo>
                    <a:pt x="334" y="1268"/>
                    <a:pt x="401" y="1535"/>
                    <a:pt x="501" y="1769"/>
                  </a:cubicBezTo>
                  <a:lnTo>
                    <a:pt x="701" y="2169"/>
                  </a:lnTo>
                  <a:lnTo>
                    <a:pt x="935" y="2636"/>
                  </a:lnTo>
                  <a:cubicBezTo>
                    <a:pt x="1001" y="2803"/>
                    <a:pt x="1102" y="2969"/>
                    <a:pt x="1202" y="3103"/>
                  </a:cubicBezTo>
                  <a:cubicBezTo>
                    <a:pt x="1302" y="3270"/>
                    <a:pt x="1402" y="3436"/>
                    <a:pt x="1535" y="3603"/>
                  </a:cubicBezTo>
                  <a:cubicBezTo>
                    <a:pt x="2703" y="5371"/>
                    <a:pt x="4337" y="6705"/>
                    <a:pt x="6272" y="7539"/>
                  </a:cubicBezTo>
                  <a:cubicBezTo>
                    <a:pt x="6872" y="7773"/>
                    <a:pt x="7473" y="7973"/>
                    <a:pt x="8107" y="8106"/>
                  </a:cubicBezTo>
                  <a:cubicBezTo>
                    <a:pt x="8774" y="8206"/>
                    <a:pt x="9407" y="8307"/>
                    <a:pt x="10075" y="8373"/>
                  </a:cubicBezTo>
                  <a:cubicBezTo>
                    <a:pt x="11442" y="8507"/>
                    <a:pt x="12910" y="8573"/>
                    <a:pt x="14311" y="9140"/>
                  </a:cubicBezTo>
                  <a:cubicBezTo>
                    <a:pt x="15712" y="9774"/>
                    <a:pt x="16946" y="10708"/>
                    <a:pt x="17947" y="11876"/>
                  </a:cubicBezTo>
                  <a:cubicBezTo>
                    <a:pt x="19014" y="13010"/>
                    <a:pt x="19882" y="14311"/>
                    <a:pt x="20482" y="15712"/>
                  </a:cubicBezTo>
                  <a:cubicBezTo>
                    <a:pt x="20749" y="16379"/>
                    <a:pt x="20916" y="17113"/>
                    <a:pt x="20982" y="17847"/>
                  </a:cubicBezTo>
                  <a:cubicBezTo>
                    <a:pt x="21049" y="18514"/>
                    <a:pt x="20982" y="19214"/>
                    <a:pt x="20849" y="19915"/>
                  </a:cubicBezTo>
                  <a:cubicBezTo>
                    <a:pt x="20582" y="21182"/>
                    <a:pt x="20215" y="22450"/>
                    <a:pt x="19748" y="23684"/>
                  </a:cubicBezTo>
                  <a:cubicBezTo>
                    <a:pt x="19348" y="24718"/>
                    <a:pt x="19048" y="25819"/>
                    <a:pt x="18881" y="26953"/>
                  </a:cubicBezTo>
                  <a:cubicBezTo>
                    <a:pt x="18714" y="27887"/>
                    <a:pt x="18747" y="28855"/>
                    <a:pt x="18981" y="29755"/>
                  </a:cubicBezTo>
                  <a:cubicBezTo>
                    <a:pt x="19181" y="30456"/>
                    <a:pt x="19481" y="31090"/>
                    <a:pt x="19948" y="31657"/>
                  </a:cubicBezTo>
                  <a:cubicBezTo>
                    <a:pt x="20215" y="32024"/>
                    <a:pt x="20549" y="32324"/>
                    <a:pt x="20949" y="32557"/>
                  </a:cubicBezTo>
                  <a:cubicBezTo>
                    <a:pt x="21030" y="32598"/>
                    <a:pt x="21110" y="32638"/>
                    <a:pt x="21191" y="32678"/>
                  </a:cubicBezTo>
                  <a:lnTo>
                    <a:pt x="21191" y="32678"/>
                  </a:lnTo>
                  <a:cubicBezTo>
                    <a:pt x="21125" y="32641"/>
                    <a:pt x="21042" y="32591"/>
                    <a:pt x="20949" y="32524"/>
                  </a:cubicBezTo>
                  <a:cubicBezTo>
                    <a:pt x="20549" y="32290"/>
                    <a:pt x="20215" y="31990"/>
                    <a:pt x="19948" y="31623"/>
                  </a:cubicBezTo>
                  <a:cubicBezTo>
                    <a:pt x="19548" y="31056"/>
                    <a:pt x="19214" y="30422"/>
                    <a:pt x="19048" y="29755"/>
                  </a:cubicBezTo>
                  <a:cubicBezTo>
                    <a:pt x="18848" y="28821"/>
                    <a:pt x="18781" y="27887"/>
                    <a:pt x="18948" y="26987"/>
                  </a:cubicBezTo>
                  <a:cubicBezTo>
                    <a:pt x="19148" y="25852"/>
                    <a:pt x="19448" y="24752"/>
                    <a:pt x="19848" y="23718"/>
                  </a:cubicBezTo>
                  <a:cubicBezTo>
                    <a:pt x="20315" y="22483"/>
                    <a:pt x="20682" y="21216"/>
                    <a:pt x="20982" y="19948"/>
                  </a:cubicBezTo>
                  <a:cubicBezTo>
                    <a:pt x="21116" y="19248"/>
                    <a:pt x="21149" y="18547"/>
                    <a:pt x="21116" y="17847"/>
                  </a:cubicBezTo>
                  <a:cubicBezTo>
                    <a:pt x="21049" y="17079"/>
                    <a:pt x="20882" y="16379"/>
                    <a:pt x="20582" y="15678"/>
                  </a:cubicBezTo>
                  <a:cubicBezTo>
                    <a:pt x="19982" y="14244"/>
                    <a:pt x="19114" y="12943"/>
                    <a:pt x="18047" y="11809"/>
                  </a:cubicBezTo>
                  <a:cubicBezTo>
                    <a:pt x="17046" y="10608"/>
                    <a:pt x="15779" y="9674"/>
                    <a:pt x="14344" y="9040"/>
                  </a:cubicBezTo>
                  <a:cubicBezTo>
                    <a:pt x="12910" y="8473"/>
                    <a:pt x="11442" y="8373"/>
                    <a:pt x="10075" y="8240"/>
                  </a:cubicBezTo>
                  <a:cubicBezTo>
                    <a:pt x="9407" y="8206"/>
                    <a:pt x="8774" y="8106"/>
                    <a:pt x="8107" y="7973"/>
                  </a:cubicBezTo>
                  <a:cubicBezTo>
                    <a:pt x="7506" y="7840"/>
                    <a:pt x="6906" y="7673"/>
                    <a:pt x="6305" y="7406"/>
                  </a:cubicBezTo>
                  <a:cubicBezTo>
                    <a:pt x="4404" y="6605"/>
                    <a:pt x="2769" y="5271"/>
                    <a:pt x="1569" y="3570"/>
                  </a:cubicBezTo>
                  <a:cubicBezTo>
                    <a:pt x="1468" y="3403"/>
                    <a:pt x="1368" y="3203"/>
                    <a:pt x="1268" y="3069"/>
                  </a:cubicBezTo>
                  <a:cubicBezTo>
                    <a:pt x="1168" y="2903"/>
                    <a:pt x="1068" y="2736"/>
                    <a:pt x="1001" y="2569"/>
                  </a:cubicBezTo>
                  <a:lnTo>
                    <a:pt x="768" y="2135"/>
                  </a:lnTo>
                  <a:lnTo>
                    <a:pt x="568" y="1702"/>
                  </a:lnTo>
                  <a:cubicBezTo>
                    <a:pt x="434" y="1468"/>
                    <a:pt x="368" y="1201"/>
                    <a:pt x="301" y="1001"/>
                  </a:cubicBezTo>
                  <a:cubicBezTo>
                    <a:pt x="234" y="835"/>
                    <a:pt x="168" y="634"/>
                    <a:pt x="134" y="468"/>
                  </a:cubicBezTo>
                  <a:lnTo>
                    <a:pt x="34" y="134"/>
                  </a:lnTo>
                  <a:cubicBezTo>
                    <a:pt x="34" y="67"/>
                    <a:pt x="1" y="34"/>
                    <a:pt x="1" y="1"/>
                  </a:cubicBezTo>
                  <a:close/>
                  <a:moveTo>
                    <a:pt x="21191" y="32678"/>
                  </a:moveTo>
                  <a:lnTo>
                    <a:pt x="21191" y="32678"/>
                  </a:lnTo>
                  <a:cubicBezTo>
                    <a:pt x="21289" y="32733"/>
                    <a:pt x="21349" y="32757"/>
                    <a:pt x="21349" y="32757"/>
                  </a:cubicBezTo>
                  <a:cubicBezTo>
                    <a:pt x="21296" y="32731"/>
                    <a:pt x="21244" y="32705"/>
                    <a:pt x="21191" y="326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p:cNvSpPr/>
            <p:nvPr/>
          </p:nvSpPr>
          <p:spPr>
            <a:xfrm>
              <a:off x="3829110" y="2610303"/>
              <a:ext cx="267826" cy="405349"/>
            </a:xfrm>
            <a:custGeom>
              <a:avLst/>
              <a:gdLst/>
              <a:ahLst/>
              <a:cxnLst/>
              <a:rect l="l" t="t" r="r" b="b"/>
              <a:pathLst>
                <a:path w="22217" h="33625" extrusionOk="0">
                  <a:moveTo>
                    <a:pt x="0" y="0"/>
                  </a:moveTo>
                  <a:cubicBezTo>
                    <a:pt x="34" y="34"/>
                    <a:pt x="67" y="101"/>
                    <a:pt x="101" y="134"/>
                  </a:cubicBezTo>
                  <a:lnTo>
                    <a:pt x="367" y="401"/>
                  </a:lnTo>
                  <a:cubicBezTo>
                    <a:pt x="467" y="467"/>
                    <a:pt x="601" y="634"/>
                    <a:pt x="734" y="801"/>
                  </a:cubicBezTo>
                  <a:cubicBezTo>
                    <a:pt x="868" y="1001"/>
                    <a:pt x="1035" y="1201"/>
                    <a:pt x="1201" y="1435"/>
                  </a:cubicBezTo>
                  <a:cubicBezTo>
                    <a:pt x="2169" y="2869"/>
                    <a:pt x="2736" y="4504"/>
                    <a:pt x="2802" y="6172"/>
                  </a:cubicBezTo>
                  <a:cubicBezTo>
                    <a:pt x="2836" y="6739"/>
                    <a:pt x="2802" y="7306"/>
                    <a:pt x="2736" y="7839"/>
                  </a:cubicBezTo>
                  <a:cubicBezTo>
                    <a:pt x="2636" y="8440"/>
                    <a:pt x="2502" y="9040"/>
                    <a:pt x="2335" y="9641"/>
                  </a:cubicBezTo>
                  <a:cubicBezTo>
                    <a:pt x="1969" y="10842"/>
                    <a:pt x="1468" y="12076"/>
                    <a:pt x="1101" y="13477"/>
                  </a:cubicBezTo>
                  <a:cubicBezTo>
                    <a:pt x="934" y="14177"/>
                    <a:pt x="834" y="14911"/>
                    <a:pt x="801" y="15645"/>
                  </a:cubicBezTo>
                  <a:cubicBezTo>
                    <a:pt x="801" y="16412"/>
                    <a:pt x="868" y="17179"/>
                    <a:pt x="1035" y="17913"/>
                  </a:cubicBezTo>
                  <a:cubicBezTo>
                    <a:pt x="1401" y="19481"/>
                    <a:pt x="2102" y="20949"/>
                    <a:pt x="3103" y="22216"/>
                  </a:cubicBezTo>
                  <a:cubicBezTo>
                    <a:pt x="4137" y="23451"/>
                    <a:pt x="5404" y="24485"/>
                    <a:pt x="6805" y="25219"/>
                  </a:cubicBezTo>
                  <a:cubicBezTo>
                    <a:pt x="8140" y="25919"/>
                    <a:pt x="9541" y="26419"/>
                    <a:pt x="11042" y="26686"/>
                  </a:cubicBezTo>
                  <a:cubicBezTo>
                    <a:pt x="12443" y="26920"/>
                    <a:pt x="13777" y="26986"/>
                    <a:pt x="15045" y="27187"/>
                  </a:cubicBezTo>
                  <a:cubicBezTo>
                    <a:pt x="16179" y="27320"/>
                    <a:pt x="17313" y="27654"/>
                    <a:pt x="18380" y="28187"/>
                  </a:cubicBezTo>
                  <a:cubicBezTo>
                    <a:pt x="19214" y="28621"/>
                    <a:pt x="19948" y="29255"/>
                    <a:pt x="20582" y="29989"/>
                  </a:cubicBezTo>
                  <a:cubicBezTo>
                    <a:pt x="21049" y="30556"/>
                    <a:pt x="21416" y="31189"/>
                    <a:pt x="21716" y="31857"/>
                  </a:cubicBezTo>
                  <a:cubicBezTo>
                    <a:pt x="21883" y="32257"/>
                    <a:pt x="22016" y="32691"/>
                    <a:pt x="22116" y="33158"/>
                  </a:cubicBezTo>
                  <a:cubicBezTo>
                    <a:pt x="22150" y="33291"/>
                    <a:pt x="22183" y="33424"/>
                    <a:pt x="22183" y="33491"/>
                  </a:cubicBezTo>
                  <a:cubicBezTo>
                    <a:pt x="22216" y="33591"/>
                    <a:pt x="22216" y="33625"/>
                    <a:pt x="22216" y="33625"/>
                  </a:cubicBezTo>
                  <a:cubicBezTo>
                    <a:pt x="22216" y="33591"/>
                    <a:pt x="22216" y="33524"/>
                    <a:pt x="22216" y="33491"/>
                  </a:cubicBezTo>
                  <a:cubicBezTo>
                    <a:pt x="22216" y="33424"/>
                    <a:pt x="22183" y="33291"/>
                    <a:pt x="22183" y="33124"/>
                  </a:cubicBezTo>
                  <a:cubicBezTo>
                    <a:pt x="22083" y="32691"/>
                    <a:pt x="21916" y="32257"/>
                    <a:pt x="21749" y="31823"/>
                  </a:cubicBezTo>
                  <a:cubicBezTo>
                    <a:pt x="21082" y="30222"/>
                    <a:pt x="19915" y="28921"/>
                    <a:pt x="18414" y="28054"/>
                  </a:cubicBezTo>
                  <a:cubicBezTo>
                    <a:pt x="17380" y="27520"/>
                    <a:pt x="16212" y="27187"/>
                    <a:pt x="15045" y="27053"/>
                  </a:cubicBezTo>
                  <a:cubicBezTo>
                    <a:pt x="13810" y="26853"/>
                    <a:pt x="12443" y="26786"/>
                    <a:pt x="11075" y="26519"/>
                  </a:cubicBezTo>
                  <a:cubicBezTo>
                    <a:pt x="9607" y="26253"/>
                    <a:pt x="8206" y="25786"/>
                    <a:pt x="6905" y="25085"/>
                  </a:cubicBezTo>
                  <a:cubicBezTo>
                    <a:pt x="5471" y="24351"/>
                    <a:pt x="4237" y="23317"/>
                    <a:pt x="3236" y="22083"/>
                  </a:cubicBezTo>
                  <a:cubicBezTo>
                    <a:pt x="2235" y="20849"/>
                    <a:pt x="1535" y="19414"/>
                    <a:pt x="1168" y="17847"/>
                  </a:cubicBezTo>
                  <a:cubicBezTo>
                    <a:pt x="1001" y="17113"/>
                    <a:pt x="934" y="16345"/>
                    <a:pt x="934" y="15612"/>
                  </a:cubicBezTo>
                  <a:cubicBezTo>
                    <a:pt x="968" y="14878"/>
                    <a:pt x="1068" y="14177"/>
                    <a:pt x="1268" y="13477"/>
                  </a:cubicBezTo>
                  <a:cubicBezTo>
                    <a:pt x="1635" y="12076"/>
                    <a:pt x="2102" y="10842"/>
                    <a:pt x="2469" y="9641"/>
                  </a:cubicBezTo>
                  <a:cubicBezTo>
                    <a:pt x="2636" y="9040"/>
                    <a:pt x="2769" y="8440"/>
                    <a:pt x="2836" y="7839"/>
                  </a:cubicBezTo>
                  <a:cubicBezTo>
                    <a:pt x="2903" y="7272"/>
                    <a:pt x="2936" y="6705"/>
                    <a:pt x="2903" y="6138"/>
                  </a:cubicBezTo>
                  <a:cubicBezTo>
                    <a:pt x="2836" y="5171"/>
                    <a:pt x="2636" y="4203"/>
                    <a:pt x="2269" y="3303"/>
                  </a:cubicBezTo>
                  <a:cubicBezTo>
                    <a:pt x="2002" y="2636"/>
                    <a:pt x="1668" y="1969"/>
                    <a:pt x="1235" y="1368"/>
                  </a:cubicBezTo>
                  <a:cubicBezTo>
                    <a:pt x="1068" y="1135"/>
                    <a:pt x="934" y="901"/>
                    <a:pt x="768" y="734"/>
                  </a:cubicBezTo>
                  <a:cubicBezTo>
                    <a:pt x="601" y="601"/>
                    <a:pt x="467" y="434"/>
                    <a:pt x="334" y="334"/>
                  </a:cubicBezTo>
                  <a:lnTo>
                    <a:pt x="101" y="6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6"/>
            <p:cNvSpPr/>
            <p:nvPr/>
          </p:nvSpPr>
          <p:spPr>
            <a:xfrm>
              <a:off x="3963837" y="2970638"/>
              <a:ext cx="115017" cy="70787"/>
            </a:xfrm>
            <a:custGeom>
              <a:avLst/>
              <a:gdLst/>
              <a:ahLst/>
              <a:cxnLst/>
              <a:rect l="l" t="t" r="r" b="b"/>
              <a:pathLst>
                <a:path w="9541" h="5872" extrusionOk="0">
                  <a:moveTo>
                    <a:pt x="9540" y="1"/>
                  </a:moveTo>
                  <a:lnTo>
                    <a:pt x="9540" y="1"/>
                  </a:lnTo>
                  <a:cubicBezTo>
                    <a:pt x="9407" y="67"/>
                    <a:pt x="9273" y="134"/>
                    <a:pt x="9173" y="234"/>
                  </a:cubicBezTo>
                  <a:lnTo>
                    <a:pt x="8206" y="968"/>
                  </a:lnTo>
                  <a:cubicBezTo>
                    <a:pt x="7405" y="1568"/>
                    <a:pt x="6238" y="2369"/>
                    <a:pt x="4937" y="3169"/>
                  </a:cubicBezTo>
                  <a:cubicBezTo>
                    <a:pt x="3603" y="4003"/>
                    <a:pt x="2368" y="4671"/>
                    <a:pt x="1468" y="5104"/>
                  </a:cubicBezTo>
                  <a:lnTo>
                    <a:pt x="400" y="5638"/>
                  </a:lnTo>
                  <a:cubicBezTo>
                    <a:pt x="267" y="5705"/>
                    <a:pt x="134" y="5771"/>
                    <a:pt x="0" y="5871"/>
                  </a:cubicBezTo>
                  <a:cubicBezTo>
                    <a:pt x="134" y="5805"/>
                    <a:pt x="300" y="5771"/>
                    <a:pt x="434" y="5705"/>
                  </a:cubicBezTo>
                  <a:cubicBezTo>
                    <a:pt x="667" y="5605"/>
                    <a:pt x="1068" y="5438"/>
                    <a:pt x="1501" y="5204"/>
                  </a:cubicBezTo>
                  <a:cubicBezTo>
                    <a:pt x="2702" y="4637"/>
                    <a:pt x="3870" y="4003"/>
                    <a:pt x="5004" y="3303"/>
                  </a:cubicBezTo>
                  <a:cubicBezTo>
                    <a:pt x="6138" y="2602"/>
                    <a:pt x="7239" y="1835"/>
                    <a:pt x="8273" y="1035"/>
                  </a:cubicBezTo>
                  <a:cubicBezTo>
                    <a:pt x="8673" y="734"/>
                    <a:pt x="9007" y="468"/>
                    <a:pt x="9207" y="267"/>
                  </a:cubicBezTo>
                  <a:cubicBezTo>
                    <a:pt x="9340" y="201"/>
                    <a:pt x="9440" y="101"/>
                    <a:pt x="9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6"/>
            <p:cNvSpPr/>
            <p:nvPr/>
          </p:nvSpPr>
          <p:spPr>
            <a:xfrm>
              <a:off x="3952974" y="2949323"/>
              <a:ext cx="98935" cy="61131"/>
            </a:xfrm>
            <a:custGeom>
              <a:avLst/>
              <a:gdLst/>
              <a:ahLst/>
              <a:cxnLst/>
              <a:rect l="l" t="t" r="r" b="b"/>
              <a:pathLst>
                <a:path w="8207" h="5071" extrusionOk="0">
                  <a:moveTo>
                    <a:pt x="8206" y="1"/>
                  </a:moveTo>
                  <a:cubicBezTo>
                    <a:pt x="8106" y="34"/>
                    <a:pt x="7973" y="101"/>
                    <a:pt x="7873" y="167"/>
                  </a:cubicBezTo>
                  <a:cubicBezTo>
                    <a:pt x="7639" y="267"/>
                    <a:pt x="7339" y="401"/>
                    <a:pt x="6939" y="601"/>
                  </a:cubicBezTo>
                  <a:cubicBezTo>
                    <a:pt x="6172" y="1001"/>
                    <a:pt x="5104" y="1568"/>
                    <a:pt x="3970" y="2269"/>
                  </a:cubicBezTo>
                  <a:cubicBezTo>
                    <a:pt x="2836" y="2969"/>
                    <a:pt x="1835" y="3670"/>
                    <a:pt x="1135" y="4170"/>
                  </a:cubicBezTo>
                  <a:cubicBezTo>
                    <a:pt x="768" y="4437"/>
                    <a:pt x="467" y="4671"/>
                    <a:pt x="301" y="4804"/>
                  </a:cubicBezTo>
                  <a:cubicBezTo>
                    <a:pt x="167" y="4871"/>
                    <a:pt x="101" y="4971"/>
                    <a:pt x="0" y="5071"/>
                  </a:cubicBezTo>
                  <a:cubicBezTo>
                    <a:pt x="101" y="5004"/>
                    <a:pt x="201" y="4937"/>
                    <a:pt x="334" y="4871"/>
                  </a:cubicBezTo>
                  <a:lnTo>
                    <a:pt x="1168" y="4270"/>
                  </a:lnTo>
                  <a:cubicBezTo>
                    <a:pt x="1868" y="3770"/>
                    <a:pt x="2869" y="3103"/>
                    <a:pt x="4003" y="2402"/>
                  </a:cubicBezTo>
                  <a:cubicBezTo>
                    <a:pt x="5137" y="1702"/>
                    <a:pt x="6205" y="1101"/>
                    <a:pt x="6972" y="701"/>
                  </a:cubicBezTo>
                  <a:lnTo>
                    <a:pt x="7873" y="201"/>
                  </a:lnTo>
                  <a:cubicBezTo>
                    <a:pt x="7973" y="134"/>
                    <a:pt x="8106" y="67"/>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6"/>
            <p:cNvSpPr/>
            <p:nvPr/>
          </p:nvSpPr>
          <p:spPr>
            <a:xfrm>
              <a:off x="3957001" y="2941281"/>
              <a:ext cx="56309" cy="33790"/>
            </a:xfrm>
            <a:custGeom>
              <a:avLst/>
              <a:gdLst/>
              <a:ahLst/>
              <a:cxnLst/>
              <a:rect l="l" t="t" r="r" b="b"/>
              <a:pathLst>
                <a:path w="4671" h="2803" extrusionOk="0">
                  <a:moveTo>
                    <a:pt x="4670" y="0"/>
                  </a:moveTo>
                  <a:lnTo>
                    <a:pt x="4670" y="0"/>
                  </a:lnTo>
                  <a:cubicBezTo>
                    <a:pt x="4403" y="101"/>
                    <a:pt x="4170" y="234"/>
                    <a:pt x="3970" y="401"/>
                  </a:cubicBezTo>
                  <a:lnTo>
                    <a:pt x="2302" y="1401"/>
                  </a:lnTo>
                  <a:lnTo>
                    <a:pt x="667" y="2369"/>
                  </a:lnTo>
                  <a:cubicBezTo>
                    <a:pt x="434" y="2502"/>
                    <a:pt x="200" y="2636"/>
                    <a:pt x="0" y="2802"/>
                  </a:cubicBezTo>
                  <a:cubicBezTo>
                    <a:pt x="267" y="2702"/>
                    <a:pt x="500" y="2569"/>
                    <a:pt x="734" y="2436"/>
                  </a:cubicBezTo>
                  <a:cubicBezTo>
                    <a:pt x="1168" y="2202"/>
                    <a:pt x="1735" y="1868"/>
                    <a:pt x="2402" y="1502"/>
                  </a:cubicBezTo>
                  <a:cubicBezTo>
                    <a:pt x="3036" y="1101"/>
                    <a:pt x="3603" y="734"/>
                    <a:pt x="4003" y="467"/>
                  </a:cubicBezTo>
                  <a:cubicBezTo>
                    <a:pt x="4236" y="334"/>
                    <a:pt x="4470" y="167"/>
                    <a:pt x="4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6"/>
            <p:cNvSpPr/>
            <p:nvPr/>
          </p:nvSpPr>
          <p:spPr>
            <a:xfrm>
              <a:off x="3936084" y="2898651"/>
              <a:ext cx="41023" cy="27763"/>
            </a:xfrm>
            <a:custGeom>
              <a:avLst/>
              <a:gdLst/>
              <a:ahLst/>
              <a:cxnLst/>
              <a:rect l="l" t="t" r="r" b="b"/>
              <a:pathLst>
                <a:path w="3403" h="2303" extrusionOk="0">
                  <a:moveTo>
                    <a:pt x="3403" y="1"/>
                  </a:moveTo>
                  <a:lnTo>
                    <a:pt x="3403" y="1"/>
                  </a:lnTo>
                  <a:cubicBezTo>
                    <a:pt x="3203" y="34"/>
                    <a:pt x="3036" y="134"/>
                    <a:pt x="2869" y="267"/>
                  </a:cubicBezTo>
                  <a:cubicBezTo>
                    <a:pt x="2536" y="434"/>
                    <a:pt x="2102" y="701"/>
                    <a:pt x="1635" y="1035"/>
                  </a:cubicBezTo>
                  <a:cubicBezTo>
                    <a:pt x="1168" y="1335"/>
                    <a:pt x="734" y="1668"/>
                    <a:pt x="467" y="1902"/>
                  </a:cubicBezTo>
                  <a:cubicBezTo>
                    <a:pt x="267" y="2002"/>
                    <a:pt x="134" y="2135"/>
                    <a:pt x="0" y="2302"/>
                  </a:cubicBezTo>
                  <a:cubicBezTo>
                    <a:pt x="167" y="2202"/>
                    <a:pt x="367" y="2102"/>
                    <a:pt x="501" y="1969"/>
                  </a:cubicBezTo>
                  <a:lnTo>
                    <a:pt x="1702" y="1135"/>
                  </a:lnTo>
                  <a:lnTo>
                    <a:pt x="2903" y="334"/>
                  </a:lnTo>
                  <a:cubicBezTo>
                    <a:pt x="3103" y="234"/>
                    <a:pt x="3236" y="134"/>
                    <a:pt x="3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3902303" y="2860444"/>
              <a:ext cx="71992" cy="50281"/>
            </a:xfrm>
            <a:custGeom>
              <a:avLst/>
              <a:gdLst/>
              <a:ahLst/>
              <a:cxnLst/>
              <a:rect l="l" t="t" r="r" b="b"/>
              <a:pathLst>
                <a:path w="5972" h="4171" extrusionOk="0">
                  <a:moveTo>
                    <a:pt x="5971" y="1"/>
                  </a:moveTo>
                  <a:cubicBezTo>
                    <a:pt x="5871" y="1"/>
                    <a:pt x="5771" y="34"/>
                    <a:pt x="5671" y="101"/>
                  </a:cubicBezTo>
                  <a:cubicBezTo>
                    <a:pt x="5504" y="167"/>
                    <a:pt x="5271" y="301"/>
                    <a:pt x="4971" y="434"/>
                  </a:cubicBezTo>
                  <a:cubicBezTo>
                    <a:pt x="3470" y="1268"/>
                    <a:pt x="2035" y="2269"/>
                    <a:pt x="768" y="3403"/>
                  </a:cubicBezTo>
                  <a:cubicBezTo>
                    <a:pt x="501" y="3637"/>
                    <a:pt x="301" y="3837"/>
                    <a:pt x="167" y="3970"/>
                  </a:cubicBezTo>
                  <a:cubicBezTo>
                    <a:pt x="101" y="4037"/>
                    <a:pt x="34" y="4104"/>
                    <a:pt x="0" y="4170"/>
                  </a:cubicBezTo>
                  <a:cubicBezTo>
                    <a:pt x="267" y="3970"/>
                    <a:pt x="568" y="3737"/>
                    <a:pt x="834" y="3503"/>
                  </a:cubicBezTo>
                  <a:cubicBezTo>
                    <a:pt x="1335" y="3069"/>
                    <a:pt x="2035" y="2502"/>
                    <a:pt x="2869" y="1935"/>
                  </a:cubicBezTo>
                  <a:cubicBezTo>
                    <a:pt x="3703" y="1335"/>
                    <a:pt x="4470" y="868"/>
                    <a:pt x="5037" y="534"/>
                  </a:cubicBezTo>
                  <a:cubicBezTo>
                    <a:pt x="5604" y="201"/>
                    <a:pt x="5971" y="1"/>
                    <a:pt x="5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6"/>
            <p:cNvSpPr/>
            <p:nvPr/>
          </p:nvSpPr>
          <p:spPr>
            <a:xfrm>
              <a:off x="3875755" y="2830678"/>
              <a:ext cx="80033" cy="55525"/>
            </a:xfrm>
            <a:custGeom>
              <a:avLst/>
              <a:gdLst/>
              <a:ahLst/>
              <a:cxnLst/>
              <a:rect l="l" t="t" r="r" b="b"/>
              <a:pathLst>
                <a:path w="6639" h="4606" extrusionOk="0">
                  <a:moveTo>
                    <a:pt x="6603" y="0"/>
                  </a:moveTo>
                  <a:cubicBezTo>
                    <a:pt x="6525" y="0"/>
                    <a:pt x="5043" y="1022"/>
                    <a:pt x="3270" y="2269"/>
                  </a:cubicBezTo>
                  <a:cubicBezTo>
                    <a:pt x="1435" y="3537"/>
                    <a:pt x="1" y="4604"/>
                    <a:pt x="1" y="4604"/>
                  </a:cubicBezTo>
                  <a:cubicBezTo>
                    <a:pt x="1" y="4605"/>
                    <a:pt x="1" y="4605"/>
                    <a:pt x="2" y="4605"/>
                  </a:cubicBezTo>
                  <a:cubicBezTo>
                    <a:pt x="50" y="4605"/>
                    <a:pt x="1532" y="3617"/>
                    <a:pt x="3337" y="2370"/>
                  </a:cubicBezTo>
                  <a:cubicBezTo>
                    <a:pt x="5171" y="1102"/>
                    <a:pt x="6639" y="35"/>
                    <a:pt x="6606" y="1"/>
                  </a:cubicBezTo>
                  <a:cubicBezTo>
                    <a:pt x="6605" y="1"/>
                    <a:pt x="6604" y="0"/>
                    <a:pt x="6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6"/>
            <p:cNvSpPr/>
            <p:nvPr/>
          </p:nvSpPr>
          <p:spPr>
            <a:xfrm>
              <a:off x="3853644" y="2797306"/>
              <a:ext cx="86868" cy="62336"/>
            </a:xfrm>
            <a:custGeom>
              <a:avLst/>
              <a:gdLst/>
              <a:ahLst/>
              <a:cxnLst/>
              <a:rect l="l" t="t" r="r" b="b"/>
              <a:pathLst>
                <a:path w="7206" h="5171" extrusionOk="0">
                  <a:moveTo>
                    <a:pt x="7205" y="1"/>
                  </a:moveTo>
                  <a:lnTo>
                    <a:pt x="7205" y="1"/>
                  </a:lnTo>
                  <a:cubicBezTo>
                    <a:pt x="7105" y="67"/>
                    <a:pt x="7005" y="101"/>
                    <a:pt x="6905" y="167"/>
                  </a:cubicBezTo>
                  <a:cubicBezTo>
                    <a:pt x="6705" y="301"/>
                    <a:pt x="6438" y="468"/>
                    <a:pt x="6071" y="668"/>
                  </a:cubicBezTo>
                  <a:cubicBezTo>
                    <a:pt x="5404" y="1101"/>
                    <a:pt x="4470" y="1702"/>
                    <a:pt x="3469" y="2436"/>
                  </a:cubicBezTo>
                  <a:cubicBezTo>
                    <a:pt x="2469" y="3136"/>
                    <a:pt x="1601" y="3803"/>
                    <a:pt x="968" y="4304"/>
                  </a:cubicBezTo>
                  <a:cubicBezTo>
                    <a:pt x="667" y="4570"/>
                    <a:pt x="401" y="4771"/>
                    <a:pt x="234" y="4937"/>
                  </a:cubicBezTo>
                  <a:cubicBezTo>
                    <a:pt x="134" y="5004"/>
                    <a:pt x="67" y="5071"/>
                    <a:pt x="0" y="5171"/>
                  </a:cubicBezTo>
                  <a:cubicBezTo>
                    <a:pt x="100" y="5104"/>
                    <a:pt x="200" y="5037"/>
                    <a:pt x="267" y="4971"/>
                  </a:cubicBezTo>
                  <a:lnTo>
                    <a:pt x="1034" y="4404"/>
                  </a:lnTo>
                  <a:cubicBezTo>
                    <a:pt x="1668" y="3903"/>
                    <a:pt x="2535" y="3236"/>
                    <a:pt x="3536" y="2536"/>
                  </a:cubicBezTo>
                  <a:cubicBezTo>
                    <a:pt x="4537" y="1835"/>
                    <a:pt x="5437" y="1201"/>
                    <a:pt x="6105" y="768"/>
                  </a:cubicBezTo>
                  <a:cubicBezTo>
                    <a:pt x="6438" y="534"/>
                    <a:pt x="6705" y="367"/>
                    <a:pt x="6905" y="234"/>
                  </a:cubicBezTo>
                  <a:cubicBezTo>
                    <a:pt x="7005" y="167"/>
                    <a:pt x="7105" y="101"/>
                    <a:pt x="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6"/>
            <p:cNvSpPr/>
            <p:nvPr/>
          </p:nvSpPr>
          <p:spPr>
            <a:xfrm>
              <a:off x="3841178" y="2778812"/>
              <a:ext cx="68364" cy="47063"/>
            </a:xfrm>
            <a:custGeom>
              <a:avLst/>
              <a:gdLst/>
              <a:ahLst/>
              <a:cxnLst/>
              <a:rect l="l" t="t" r="r" b="b"/>
              <a:pathLst>
                <a:path w="5671" h="3904" extrusionOk="0">
                  <a:moveTo>
                    <a:pt x="5638" y="0"/>
                  </a:moveTo>
                  <a:lnTo>
                    <a:pt x="5638" y="0"/>
                  </a:lnTo>
                  <a:cubicBezTo>
                    <a:pt x="5637" y="0"/>
                    <a:pt x="4337" y="834"/>
                    <a:pt x="2802" y="1901"/>
                  </a:cubicBezTo>
                  <a:cubicBezTo>
                    <a:pt x="1234" y="2969"/>
                    <a:pt x="0" y="3903"/>
                    <a:pt x="34" y="3903"/>
                  </a:cubicBezTo>
                  <a:cubicBezTo>
                    <a:pt x="34" y="3904"/>
                    <a:pt x="35" y="3904"/>
                    <a:pt x="37" y="3904"/>
                  </a:cubicBezTo>
                  <a:cubicBezTo>
                    <a:pt x="116" y="3904"/>
                    <a:pt x="1364" y="3082"/>
                    <a:pt x="2869" y="2035"/>
                  </a:cubicBezTo>
                  <a:cubicBezTo>
                    <a:pt x="4437" y="934"/>
                    <a:pt x="5671" y="33"/>
                    <a:pt x="5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6"/>
            <p:cNvSpPr/>
            <p:nvPr/>
          </p:nvSpPr>
          <p:spPr>
            <a:xfrm>
              <a:off x="3841178" y="2760306"/>
              <a:ext cx="35791" cy="28570"/>
            </a:xfrm>
            <a:custGeom>
              <a:avLst/>
              <a:gdLst/>
              <a:ahLst/>
              <a:cxnLst/>
              <a:rect l="l" t="t" r="r" b="b"/>
              <a:pathLst>
                <a:path w="2969" h="2370" extrusionOk="0">
                  <a:moveTo>
                    <a:pt x="2969" y="1"/>
                  </a:moveTo>
                  <a:lnTo>
                    <a:pt x="2969" y="1"/>
                  </a:lnTo>
                  <a:cubicBezTo>
                    <a:pt x="2435" y="334"/>
                    <a:pt x="1902" y="701"/>
                    <a:pt x="1435" y="1101"/>
                  </a:cubicBezTo>
                  <a:cubicBezTo>
                    <a:pt x="934" y="1502"/>
                    <a:pt x="467" y="1902"/>
                    <a:pt x="0" y="2369"/>
                  </a:cubicBezTo>
                  <a:cubicBezTo>
                    <a:pt x="534" y="2035"/>
                    <a:pt x="1034" y="1635"/>
                    <a:pt x="1535" y="1235"/>
                  </a:cubicBezTo>
                  <a:cubicBezTo>
                    <a:pt x="2035" y="868"/>
                    <a:pt x="2502" y="468"/>
                    <a:pt x="2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3800561" y="2713660"/>
              <a:ext cx="54296" cy="40625"/>
            </a:xfrm>
            <a:custGeom>
              <a:avLst/>
              <a:gdLst/>
              <a:ahLst/>
              <a:cxnLst/>
              <a:rect l="l" t="t" r="r" b="b"/>
              <a:pathLst>
                <a:path w="4504" h="3370" extrusionOk="0">
                  <a:moveTo>
                    <a:pt x="4503" y="0"/>
                  </a:moveTo>
                  <a:lnTo>
                    <a:pt x="4503" y="0"/>
                  </a:lnTo>
                  <a:cubicBezTo>
                    <a:pt x="4270" y="134"/>
                    <a:pt x="4036" y="300"/>
                    <a:pt x="3836" y="501"/>
                  </a:cubicBezTo>
                  <a:cubicBezTo>
                    <a:pt x="3436" y="801"/>
                    <a:pt x="2869" y="1234"/>
                    <a:pt x="2235" y="1701"/>
                  </a:cubicBezTo>
                  <a:cubicBezTo>
                    <a:pt x="1635" y="2168"/>
                    <a:pt x="1068" y="2569"/>
                    <a:pt x="634" y="2869"/>
                  </a:cubicBezTo>
                  <a:cubicBezTo>
                    <a:pt x="400" y="3036"/>
                    <a:pt x="200" y="3203"/>
                    <a:pt x="0" y="3369"/>
                  </a:cubicBezTo>
                  <a:cubicBezTo>
                    <a:pt x="234" y="3269"/>
                    <a:pt x="467" y="3136"/>
                    <a:pt x="701" y="2969"/>
                  </a:cubicBezTo>
                  <a:cubicBezTo>
                    <a:pt x="1134" y="2702"/>
                    <a:pt x="1701" y="2302"/>
                    <a:pt x="2335" y="1835"/>
                  </a:cubicBezTo>
                  <a:cubicBezTo>
                    <a:pt x="2969" y="1335"/>
                    <a:pt x="3503" y="901"/>
                    <a:pt x="3903" y="567"/>
                  </a:cubicBezTo>
                  <a:cubicBezTo>
                    <a:pt x="4103" y="401"/>
                    <a:pt x="4303" y="200"/>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3771602" y="2681892"/>
              <a:ext cx="92896" cy="53886"/>
            </a:xfrm>
            <a:custGeom>
              <a:avLst/>
              <a:gdLst/>
              <a:ahLst/>
              <a:cxnLst/>
              <a:rect l="l" t="t" r="r" b="b"/>
              <a:pathLst>
                <a:path w="7706" h="4470" extrusionOk="0">
                  <a:moveTo>
                    <a:pt x="7706" y="0"/>
                  </a:moveTo>
                  <a:lnTo>
                    <a:pt x="7706" y="0"/>
                  </a:lnTo>
                  <a:cubicBezTo>
                    <a:pt x="7572" y="67"/>
                    <a:pt x="7472" y="100"/>
                    <a:pt x="7372" y="200"/>
                  </a:cubicBezTo>
                  <a:lnTo>
                    <a:pt x="6572" y="701"/>
                  </a:lnTo>
                  <a:cubicBezTo>
                    <a:pt x="5871" y="1101"/>
                    <a:pt x="4971" y="1701"/>
                    <a:pt x="3870" y="2302"/>
                  </a:cubicBezTo>
                  <a:cubicBezTo>
                    <a:pt x="2802" y="2935"/>
                    <a:pt x="1835" y="3469"/>
                    <a:pt x="1135" y="3836"/>
                  </a:cubicBezTo>
                  <a:lnTo>
                    <a:pt x="301" y="4303"/>
                  </a:lnTo>
                  <a:cubicBezTo>
                    <a:pt x="201" y="4336"/>
                    <a:pt x="100" y="4403"/>
                    <a:pt x="0" y="4470"/>
                  </a:cubicBezTo>
                  <a:cubicBezTo>
                    <a:pt x="100" y="4437"/>
                    <a:pt x="201" y="4403"/>
                    <a:pt x="301" y="4336"/>
                  </a:cubicBezTo>
                  <a:cubicBezTo>
                    <a:pt x="534" y="4236"/>
                    <a:pt x="834" y="4103"/>
                    <a:pt x="1168" y="3936"/>
                  </a:cubicBezTo>
                  <a:cubicBezTo>
                    <a:pt x="1902" y="3569"/>
                    <a:pt x="2902" y="3069"/>
                    <a:pt x="3937" y="2435"/>
                  </a:cubicBezTo>
                  <a:cubicBezTo>
                    <a:pt x="5004" y="1801"/>
                    <a:pt x="5971" y="1201"/>
                    <a:pt x="6638" y="767"/>
                  </a:cubicBezTo>
                  <a:cubicBezTo>
                    <a:pt x="6972" y="534"/>
                    <a:pt x="7239" y="367"/>
                    <a:pt x="7406" y="234"/>
                  </a:cubicBezTo>
                  <a:cubicBezTo>
                    <a:pt x="7506" y="167"/>
                    <a:pt x="7606" y="100"/>
                    <a:pt x="7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3750287" y="2648111"/>
              <a:ext cx="98935" cy="61529"/>
            </a:xfrm>
            <a:custGeom>
              <a:avLst/>
              <a:gdLst/>
              <a:ahLst/>
              <a:cxnLst/>
              <a:rect l="l" t="t" r="r" b="b"/>
              <a:pathLst>
                <a:path w="8207" h="5104" extrusionOk="0">
                  <a:moveTo>
                    <a:pt x="8206" y="0"/>
                  </a:moveTo>
                  <a:lnTo>
                    <a:pt x="8206" y="0"/>
                  </a:lnTo>
                  <a:cubicBezTo>
                    <a:pt x="8106" y="33"/>
                    <a:pt x="8006" y="100"/>
                    <a:pt x="7906" y="167"/>
                  </a:cubicBezTo>
                  <a:lnTo>
                    <a:pt x="7039" y="734"/>
                  </a:lnTo>
                  <a:lnTo>
                    <a:pt x="4103" y="2535"/>
                  </a:lnTo>
                  <a:lnTo>
                    <a:pt x="1201" y="4336"/>
                  </a:lnTo>
                  <a:lnTo>
                    <a:pt x="301" y="4870"/>
                  </a:lnTo>
                  <a:cubicBezTo>
                    <a:pt x="201" y="4937"/>
                    <a:pt x="101" y="5004"/>
                    <a:pt x="0" y="5104"/>
                  </a:cubicBezTo>
                  <a:cubicBezTo>
                    <a:pt x="101" y="5037"/>
                    <a:pt x="234" y="4970"/>
                    <a:pt x="334" y="4937"/>
                  </a:cubicBezTo>
                  <a:cubicBezTo>
                    <a:pt x="534" y="4803"/>
                    <a:pt x="868" y="4637"/>
                    <a:pt x="1235" y="4403"/>
                  </a:cubicBezTo>
                  <a:cubicBezTo>
                    <a:pt x="1969" y="3970"/>
                    <a:pt x="3003" y="3369"/>
                    <a:pt x="4170" y="2669"/>
                  </a:cubicBezTo>
                  <a:cubicBezTo>
                    <a:pt x="5304" y="1935"/>
                    <a:pt x="6305" y="1301"/>
                    <a:pt x="7039" y="801"/>
                  </a:cubicBezTo>
                  <a:cubicBezTo>
                    <a:pt x="7406" y="567"/>
                    <a:pt x="7706" y="367"/>
                    <a:pt x="7906" y="234"/>
                  </a:cubicBezTo>
                  <a:cubicBezTo>
                    <a:pt x="8006" y="167"/>
                    <a:pt x="8106" y="67"/>
                    <a:pt x="8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5085850" y="3606457"/>
              <a:ext cx="127482" cy="130809"/>
            </a:xfrm>
            <a:custGeom>
              <a:avLst/>
              <a:gdLst/>
              <a:ahLst/>
              <a:cxnLst/>
              <a:rect l="l" t="t" r="r" b="b"/>
              <a:pathLst>
                <a:path w="10575" h="10851" extrusionOk="0">
                  <a:moveTo>
                    <a:pt x="1335" y="0"/>
                  </a:moveTo>
                  <a:cubicBezTo>
                    <a:pt x="1101" y="0"/>
                    <a:pt x="868" y="67"/>
                    <a:pt x="668" y="167"/>
                  </a:cubicBezTo>
                  <a:cubicBezTo>
                    <a:pt x="434" y="267"/>
                    <a:pt x="267" y="467"/>
                    <a:pt x="134" y="701"/>
                  </a:cubicBezTo>
                  <a:cubicBezTo>
                    <a:pt x="34" y="901"/>
                    <a:pt x="1" y="1168"/>
                    <a:pt x="1" y="1401"/>
                  </a:cubicBezTo>
                  <a:cubicBezTo>
                    <a:pt x="1" y="1668"/>
                    <a:pt x="34" y="1902"/>
                    <a:pt x="67" y="2135"/>
                  </a:cubicBezTo>
                  <a:cubicBezTo>
                    <a:pt x="201" y="2602"/>
                    <a:pt x="367" y="3069"/>
                    <a:pt x="568" y="3503"/>
                  </a:cubicBezTo>
                  <a:cubicBezTo>
                    <a:pt x="801" y="3970"/>
                    <a:pt x="1035" y="4403"/>
                    <a:pt x="1335" y="4837"/>
                  </a:cubicBezTo>
                  <a:cubicBezTo>
                    <a:pt x="2502" y="6605"/>
                    <a:pt x="4003" y="8139"/>
                    <a:pt x="5738" y="9374"/>
                  </a:cubicBezTo>
                  <a:cubicBezTo>
                    <a:pt x="6138" y="9674"/>
                    <a:pt x="6572" y="9974"/>
                    <a:pt x="7039" y="10208"/>
                  </a:cubicBezTo>
                  <a:cubicBezTo>
                    <a:pt x="7473" y="10441"/>
                    <a:pt x="7940" y="10608"/>
                    <a:pt x="8407" y="10741"/>
                  </a:cubicBezTo>
                  <a:cubicBezTo>
                    <a:pt x="8640" y="10808"/>
                    <a:pt x="8874" y="10841"/>
                    <a:pt x="9140" y="10841"/>
                  </a:cubicBezTo>
                  <a:cubicBezTo>
                    <a:pt x="9182" y="10847"/>
                    <a:pt x="9223" y="10850"/>
                    <a:pt x="9264" y="10850"/>
                  </a:cubicBezTo>
                  <a:cubicBezTo>
                    <a:pt x="9457" y="10850"/>
                    <a:pt x="9649" y="10790"/>
                    <a:pt x="9841" y="10708"/>
                  </a:cubicBezTo>
                  <a:cubicBezTo>
                    <a:pt x="10074" y="10641"/>
                    <a:pt x="10275" y="10441"/>
                    <a:pt x="10408" y="10241"/>
                  </a:cubicBezTo>
                  <a:cubicBezTo>
                    <a:pt x="10508" y="10007"/>
                    <a:pt x="10575" y="9807"/>
                    <a:pt x="10575" y="9540"/>
                  </a:cubicBezTo>
                  <a:cubicBezTo>
                    <a:pt x="10575" y="9140"/>
                    <a:pt x="10508" y="8706"/>
                    <a:pt x="10375" y="8306"/>
                  </a:cubicBezTo>
                  <a:cubicBezTo>
                    <a:pt x="10241" y="7939"/>
                    <a:pt x="10108" y="7606"/>
                    <a:pt x="9941" y="7272"/>
                  </a:cubicBezTo>
                  <a:cubicBezTo>
                    <a:pt x="9641" y="6705"/>
                    <a:pt x="9307" y="6138"/>
                    <a:pt x="8907" y="5638"/>
                  </a:cubicBezTo>
                  <a:cubicBezTo>
                    <a:pt x="8640" y="5237"/>
                    <a:pt x="8340" y="4870"/>
                    <a:pt x="8006" y="4503"/>
                  </a:cubicBezTo>
                  <a:cubicBezTo>
                    <a:pt x="7739" y="4203"/>
                    <a:pt x="7539" y="4003"/>
                    <a:pt x="7372" y="3836"/>
                  </a:cubicBezTo>
                  <a:cubicBezTo>
                    <a:pt x="7228" y="3720"/>
                    <a:pt x="7158" y="3630"/>
                    <a:pt x="7143" y="3630"/>
                  </a:cubicBezTo>
                  <a:cubicBezTo>
                    <a:pt x="7140" y="3630"/>
                    <a:pt x="7139" y="3632"/>
                    <a:pt x="7139" y="3636"/>
                  </a:cubicBezTo>
                  <a:cubicBezTo>
                    <a:pt x="7106" y="3670"/>
                    <a:pt x="7406" y="3970"/>
                    <a:pt x="7906" y="4604"/>
                  </a:cubicBezTo>
                  <a:cubicBezTo>
                    <a:pt x="8140" y="4904"/>
                    <a:pt x="8440" y="5271"/>
                    <a:pt x="8773" y="5738"/>
                  </a:cubicBezTo>
                  <a:cubicBezTo>
                    <a:pt x="9107" y="6271"/>
                    <a:pt x="9441" y="6805"/>
                    <a:pt x="9707" y="7372"/>
                  </a:cubicBezTo>
                  <a:cubicBezTo>
                    <a:pt x="9874" y="7706"/>
                    <a:pt x="10008" y="8039"/>
                    <a:pt x="10141" y="8373"/>
                  </a:cubicBezTo>
                  <a:cubicBezTo>
                    <a:pt x="10241" y="8740"/>
                    <a:pt x="10308" y="9140"/>
                    <a:pt x="10308" y="9507"/>
                  </a:cubicBezTo>
                  <a:cubicBezTo>
                    <a:pt x="10275" y="9707"/>
                    <a:pt x="10241" y="9907"/>
                    <a:pt x="10141" y="10074"/>
                  </a:cubicBezTo>
                  <a:cubicBezTo>
                    <a:pt x="10041" y="10241"/>
                    <a:pt x="9908" y="10341"/>
                    <a:pt x="9741" y="10441"/>
                  </a:cubicBezTo>
                  <a:cubicBezTo>
                    <a:pt x="9594" y="10490"/>
                    <a:pt x="9448" y="10521"/>
                    <a:pt x="9301" y="10521"/>
                  </a:cubicBezTo>
                  <a:cubicBezTo>
                    <a:pt x="9248" y="10521"/>
                    <a:pt x="9194" y="10517"/>
                    <a:pt x="9140" y="10508"/>
                  </a:cubicBezTo>
                  <a:cubicBezTo>
                    <a:pt x="8907" y="10508"/>
                    <a:pt x="8707" y="10474"/>
                    <a:pt x="8507" y="10408"/>
                  </a:cubicBezTo>
                  <a:cubicBezTo>
                    <a:pt x="8040" y="10274"/>
                    <a:pt x="7606" y="10108"/>
                    <a:pt x="7206" y="9907"/>
                  </a:cubicBezTo>
                  <a:cubicBezTo>
                    <a:pt x="6772" y="9674"/>
                    <a:pt x="6338" y="9407"/>
                    <a:pt x="5938" y="9107"/>
                  </a:cubicBezTo>
                  <a:cubicBezTo>
                    <a:pt x="4270" y="7906"/>
                    <a:pt x="2803" y="6405"/>
                    <a:pt x="1635" y="4670"/>
                  </a:cubicBezTo>
                  <a:cubicBezTo>
                    <a:pt x="1368" y="4270"/>
                    <a:pt x="1101" y="3836"/>
                    <a:pt x="901" y="3403"/>
                  </a:cubicBezTo>
                  <a:cubicBezTo>
                    <a:pt x="668" y="2969"/>
                    <a:pt x="534" y="2535"/>
                    <a:pt x="401" y="2068"/>
                  </a:cubicBezTo>
                  <a:cubicBezTo>
                    <a:pt x="367" y="1868"/>
                    <a:pt x="334" y="1635"/>
                    <a:pt x="334" y="1435"/>
                  </a:cubicBezTo>
                  <a:cubicBezTo>
                    <a:pt x="334" y="1234"/>
                    <a:pt x="367" y="1034"/>
                    <a:pt x="434" y="834"/>
                  </a:cubicBezTo>
                  <a:cubicBezTo>
                    <a:pt x="501" y="667"/>
                    <a:pt x="634" y="534"/>
                    <a:pt x="801" y="434"/>
                  </a:cubicBezTo>
                  <a:cubicBezTo>
                    <a:pt x="968" y="367"/>
                    <a:pt x="1168" y="300"/>
                    <a:pt x="1368" y="300"/>
                  </a:cubicBezTo>
                  <a:cubicBezTo>
                    <a:pt x="1735" y="300"/>
                    <a:pt x="2135" y="367"/>
                    <a:pt x="2502" y="501"/>
                  </a:cubicBezTo>
                  <a:cubicBezTo>
                    <a:pt x="2836" y="634"/>
                    <a:pt x="3169" y="767"/>
                    <a:pt x="3503" y="934"/>
                  </a:cubicBezTo>
                  <a:cubicBezTo>
                    <a:pt x="4037" y="1234"/>
                    <a:pt x="4570" y="1568"/>
                    <a:pt x="5104" y="1935"/>
                  </a:cubicBezTo>
                  <a:cubicBezTo>
                    <a:pt x="5538" y="2269"/>
                    <a:pt x="5905" y="2569"/>
                    <a:pt x="6205" y="2836"/>
                  </a:cubicBezTo>
                  <a:cubicBezTo>
                    <a:pt x="6805" y="3336"/>
                    <a:pt x="7106" y="3636"/>
                    <a:pt x="7139" y="3636"/>
                  </a:cubicBezTo>
                  <a:cubicBezTo>
                    <a:pt x="7139" y="3603"/>
                    <a:pt x="7072" y="3536"/>
                    <a:pt x="6939" y="3369"/>
                  </a:cubicBezTo>
                  <a:cubicBezTo>
                    <a:pt x="6772" y="3203"/>
                    <a:pt x="6572" y="3002"/>
                    <a:pt x="6272" y="2702"/>
                  </a:cubicBezTo>
                  <a:cubicBezTo>
                    <a:pt x="6005" y="2435"/>
                    <a:pt x="5638" y="2135"/>
                    <a:pt x="5204" y="1768"/>
                  </a:cubicBezTo>
                  <a:cubicBezTo>
                    <a:pt x="4671" y="1368"/>
                    <a:pt x="4137" y="1034"/>
                    <a:pt x="3603" y="701"/>
                  </a:cubicBezTo>
                  <a:cubicBezTo>
                    <a:pt x="3270" y="534"/>
                    <a:pt x="2903" y="367"/>
                    <a:pt x="2569" y="234"/>
                  </a:cubicBezTo>
                  <a:cubicBezTo>
                    <a:pt x="2169" y="100"/>
                    <a:pt x="1768"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5113603" y="3593484"/>
              <a:ext cx="79623" cy="156944"/>
            </a:xfrm>
            <a:custGeom>
              <a:avLst/>
              <a:gdLst/>
              <a:ahLst/>
              <a:cxnLst/>
              <a:rect l="l" t="t" r="r" b="b"/>
              <a:pathLst>
                <a:path w="6605" h="13019" extrusionOk="0">
                  <a:moveTo>
                    <a:pt x="4882" y="0"/>
                  </a:moveTo>
                  <a:cubicBezTo>
                    <a:pt x="4698" y="0"/>
                    <a:pt x="4529" y="60"/>
                    <a:pt x="4337" y="142"/>
                  </a:cubicBezTo>
                  <a:cubicBezTo>
                    <a:pt x="3970" y="309"/>
                    <a:pt x="3636" y="543"/>
                    <a:pt x="3369" y="843"/>
                  </a:cubicBezTo>
                  <a:cubicBezTo>
                    <a:pt x="3102" y="1110"/>
                    <a:pt x="2869" y="1376"/>
                    <a:pt x="2669" y="1677"/>
                  </a:cubicBezTo>
                  <a:cubicBezTo>
                    <a:pt x="2302" y="2177"/>
                    <a:pt x="2002" y="2711"/>
                    <a:pt x="1701" y="3278"/>
                  </a:cubicBezTo>
                  <a:cubicBezTo>
                    <a:pt x="1468" y="3778"/>
                    <a:pt x="1301" y="4212"/>
                    <a:pt x="1168" y="4579"/>
                  </a:cubicBezTo>
                  <a:cubicBezTo>
                    <a:pt x="1034" y="4912"/>
                    <a:pt x="968" y="5213"/>
                    <a:pt x="901" y="5413"/>
                  </a:cubicBezTo>
                  <a:cubicBezTo>
                    <a:pt x="867" y="5513"/>
                    <a:pt x="834" y="5613"/>
                    <a:pt x="834" y="5713"/>
                  </a:cubicBezTo>
                  <a:cubicBezTo>
                    <a:pt x="867" y="5713"/>
                    <a:pt x="1001" y="5313"/>
                    <a:pt x="1301" y="4612"/>
                  </a:cubicBezTo>
                  <a:cubicBezTo>
                    <a:pt x="1468" y="4279"/>
                    <a:pt x="1635" y="3845"/>
                    <a:pt x="1902" y="3378"/>
                  </a:cubicBezTo>
                  <a:cubicBezTo>
                    <a:pt x="2168" y="2811"/>
                    <a:pt x="2502" y="2310"/>
                    <a:pt x="2869" y="1810"/>
                  </a:cubicBezTo>
                  <a:cubicBezTo>
                    <a:pt x="3102" y="1543"/>
                    <a:pt x="3303" y="1276"/>
                    <a:pt x="3569" y="1010"/>
                  </a:cubicBezTo>
                  <a:cubicBezTo>
                    <a:pt x="3836" y="776"/>
                    <a:pt x="4136" y="543"/>
                    <a:pt x="4470" y="409"/>
                  </a:cubicBezTo>
                  <a:cubicBezTo>
                    <a:pt x="4637" y="309"/>
                    <a:pt x="4837" y="276"/>
                    <a:pt x="5004" y="276"/>
                  </a:cubicBezTo>
                  <a:cubicBezTo>
                    <a:pt x="5204" y="276"/>
                    <a:pt x="5371" y="342"/>
                    <a:pt x="5504" y="476"/>
                  </a:cubicBezTo>
                  <a:cubicBezTo>
                    <a:pt x="5671" y="576"/>
                    <a:pt x="5771" y="743"/>
                    <a:pt x="5871" y="909"/>
                  </a:cubicBezTo>
                  <a:cubicBezTo>
                    <a:pt x="5971" y="1110"/>
                    <a:pt x="6038" y="1310"/>
                    <a:pt x="6105" y="1510"/>
                  </a:cubicBezTo>
                  <a:cubicBezTo>
                    <a:pt x="6205" y="1944"/>
                    <a:pt x="6271" y="2411"/>
                    <a:pt x="6271" y="2844"/>
                  </a:cubicBezTo>
                  <a:cubicBezTo>
                    <a:pt x="6271" y="3311"/>
                    <a:pt x="6271" y="3812"/>
                    <a:pt x="6205" y="4279"/>
                  </a:cubicBezTo>
                  <a:cubicBezTo>
                    <a:pt x="5938" y="6280"/>
                    <a:pt x="5337" y="8215"/>
                    <a:pt x="4403" y="9983"/>
                  </a:cubicBezTo>
                  <a:cubicBezTo>
                    <a:pt x="4170" y="10416"/>
                    <a:pt x="3903" y="10817"/>
                    <a:pt x="3636" y="11184"/>
                  </a:cubicBezTo>
                  <a:cubicBezTo>
                    <a:pt x="3369" y="11550"/>
                    <a:pt x="3036" y="11884"/>
                    <a:pt x="2702" y="12184"/>
                  </a:cubicBezTo>
                  <a:cubicBezTo>
                    <a:pt x="2535" y="12318"/>
                    <a:pt x="2369" y="12451"/>
                    <a:pt x="2202" y="12551"/>
                  </a:cubicBezTo>
                  <a:cubicBezTo>
                    <a:pt x="2002" y="12618"/>
                    <a:pt x="1801" y="12685"/>
                    <a:pt x="1601" y="12685"/>
                  </a:cubicBezTo>
                  <a:cubicBezTo>
                    <a:pt x="1435" y="12685"/>
                    <a:pt x="1268" y="12618"/>
                    <a:pt x="1101" y="12518"/>
                  </a:cubicBezTo>
                  <a:cubicBezTo>
                    <a:pt x="934" y="12418"/>
                    <a:pt x="834" y="12284"/>
                    <a:pt x="734" y="12151"/>
                  </a:cubicBezTo>
                  <a:cubicBezTo>
                    <a:pt x="534" y="11817"/>
                    <a:pt x="400" y="11450"/>
                    <a:pt x="367" y="11083"/>
                  </a:cubicBezTo>
                  <a:cubicBezTo>
                    <a:pt x="300" y="10750"/>
                    <a:pt x="267" y="10416"/>
                    <a:pt x="234" y="10049"/>
                  </a:cubicBezTo>
                  <a:cubicBezTo>
                    <a:pt x="234" y="9449"/>
                    <a:pt x="267" y="8815"/>
                    <a:pt x="334" y="8215"/>
                  </a:cubicBezTo>
                  <a:cubicBezTo>
                    <a:pt x="434" y="7681"/>
                    <a:pt x="501" y="7247"/>
                    <a:pt x="601" y="6847"/>
                  </a:cubicBezTo>
                  <a:cubicBezTo>
                    <a:pt x="734" y="6113"/>
                    <a:pt x="867" y="5713"/>
                    <a:pt x="834" y="5713"/>
                  </a:cubicBezTo>
                  <a:lnTo>
                    <a:pt x="834" y="5713"/>
                  </a:lnTo>
                  <a:cubicBezTo>
                    <a:pt x="767" y="5813"/>
                    <a:pt x="734" y="5913"/>
                    <a:pt x="701" y="6013"/>
                  </a:cubicBezTo>
                  <a:cubicBezTo>
                    <a:pt x="634" y="6213"/>
                    <a:pt x="534" y="6480"/>
                    <a:pt x="434" y="6847"/>
                  </a:cubicBezTo>
                  <a:cubicBezTo>
                    <a:pt x="334" y="7314"/>
                    <a:pt x="234" y="7781"/>
                    <a:pt x="167" y="8215"/>
                  </a:cubicBezTo>
                  <a:cubicBezTo>
                    <a:pt x="34" y="8848"/>
                    <a:pt x="0" y="9449"/>
                    <a:pt x="0" y="10083"/>
                  </a:cubicBezTo>
                  <a:cubicBezTo>
                    <a:pt x="0" y="10450"/>
                    <a:pt x="34" y="10817"/>
                    <a:pt x="100" y="11184"/>
                  </a:cubicBezTo>
                  <a:cubicBezTo>
                    <a:pt x="167" y="11584"/>
                    <a:pt x="267" y="11951"/>
                    <a:pt x="467" y="12318"/>
                  </a:cubicBezTo>
                  <a:cubicBezTo>
                    <a:pt x="601" y="12518"/>
                    <a:pt x="767" y="12685"/>
                    <a:pt x="934" y="12818"/>
                  </a:cubicBezTo>
                  <a:cubicBezTo>
                    <a:pt x="1134" y="12951"/>
                    <a:pt x="1368" y="13018"/>
                    <a:pt x="1635" y="13018"/>
                  </a:cubicBezTo>
                  <a:cubicBezTo>
                    <a:pt x="1868" y="12985"/>
                    <a:pt x="2102" y="12951"/>
                    <a:pt x="2302" y="12818"/>
                  </a:cubicBezTo>
                  <a:cubicBezTo>
                    <a:pt x="2535" y="12718"/>
                    <a:pt x="2735" y="12585"/>
                    <a:pt x="2902" y="12451"/>
                  </a:cubicBezTo>
                  <a:cubicBezTo>
                    <a:pt x="3269" y="12118"/>
                    <a:pt x="3603" y="11784"/>
                    <a:pt x="3870" y="11417"/>
                  </a:cubicBezTo>
                  <a:cubicBezTo>
                    <a:pt x="4170" y="11017"/>
                    <a:pt x="4437" y="10583"/>
                    <a:pt x="4670" y="10149"/>
                  </a:cubicBezTo>
                  <a:cubicBezTo>
                    <a:pt x="5638" y="8348"/>
                    <a:pt x="6271" y="6347"/>
                    <a:pt x="6538" y="4312"/>
                  </a:cubicBezTo>
                  <a:cubicBezTo>
                    <a:pt x="6572" y="3812"/>
                    <a:pt x="6605" y="3345"/>
                    <a:pt x="6572" y="2844"/>
                  </a:cubicBezTo>
                  <a:cubicBezTo>
                    <a:pt x="6572" y="2377"/>
                    <a:pt x="6505" y="1877"/>
                    <a:pt x="6405" y="1443"/>
                  </a:cubicBezTo>
                  <a:cubicBezTo>
                    <a:pt x="6338" y="1210"/>
                    <a:pt x="6238" y="976"/>
                    <a:pt x="6138" y="776"/>
                  </a:cubicBezTo>
                  <a:cubicBezTo>
                    <a:pt x="6038" y="576"/>
                    <a:pt x="5871" y="376"/>
                    <a:pt x="5671" y="242"/>
                  </a:cubicBezTo>
                  <a:cubicBezTo>
                    <a:pt x="5471" y="76"/>
                    <a:pt x="5237" y="9"/>
                    <a:pt x="5004" y="9"/>
                  </a:cubicBezTo>
                  <a:cubicBezTo>
                    <a:pt x="4962" y="3"/>
                    <a:pt x="4922" y="0"/>
                    <a:pt x="4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5067754" y="3632040"/>
              <a:ext cx="159656" cy="74825"/>
            </a:xfrm>
            <a:custGeom>
              <a:avLst/>
              <a:gdLst/>
              <a:ahLst/>
              <a:cxnLst/>
              <a:rect l="l" t="t" r="r" b="b"/>
              <a:pathLst>
                <a:path w="13244" h="6207" extrusionOk="0">
                  <a:moveTo>
                    <a:pt x="9904" y="0"/>
                  </a:moveTo>
                  <a:cubicBezTo>
                    <a:pt x="9450" y="0"/>
                    <a:pt x="9004" y="31"/>
                    <a:pt x="8540" y="80"/>
                  </a:cubicBezTo>
                  <a:cubicBezTo>
                    <a:pt x="8006" y="113"/>
                    <a:pt x="7539" y="213"/>
                    <a:pt x="7172" y="280"/>
                  </a:cubicBezTo>
                  <a:cubicBezTo>
                    <a:pt x="6772" y="347"/>
                    <a:pt x="6505" y="447"/>
                    <a:pt x="6305" y="480"/>
                  </a:cubicBezTo>
                  <a:cubicBezTo>
                    <a:pt x="6205" y="513"/>
                    <a:pt x="6105" y="547"/>
                    <a:pt x="6005" y="580"/>
                  </a:cubicBezTo>
                  <a:cubicBezTo>
                    <a:pt x="6005" y="585"/>
                    <a:pt x="6013" y="587"/>
                    <a:pt x="6028" y="587"/>
                  </a:cubicBezTo>
                  <a:cubicBezTo>
                    <a:pt x="6126" y="587"/>
                    <a:pt x="6537" y="500"/>
                    <a:pt x="7172" y="413"/>
                  </a:cubicBezTo>
                  <a:cubicBezTo>
                    <a:pt x="7573" y="347"/>
                    <a:pt x="8006" y="313"/>
                    <a:pt x="8573" y="247"/>
                  </a:cubicBezTo>
                  <a:cubicBezTo>
                    <a:pt x="8873" y="230"/>
                    <a:pt x="9174" y="222"/>
                    <a:pt x="9474" y="222"/>
                  </a:cubicBezTo>
                  <a:cubicBezTo>
                    <a:pt x="9774" y="222"/>
                    <a:pt x="10074" y="230"/>
                    <a:pt x="10375" y="247"/>
                  </a:cubicBezTo>
                  <a:cubicBezTo>
                    <a:pt x="10741" y="280"/>
                    <a:pt x="11075" y="347"/>
                    <a:pt x="11409" y="413"/>
                  </a:cubicBezTo>
                  <a:cubicBezTo>
                    <a:pt x="11776" y="513"/>
                    <a:pt x="12142" y="647"/>
                    <a:pt x="12443" y="847"/>
                  </a:cubicBezTo>
                  <a:cubicBezTo>
                    <a:pt x="12576" y="947"/>
                    <a:pt x="12710" y="1081"/>
                    <a:pt x="12810" y="1247"/>
                  </a:cubicBezTo>
                  <a:cubicBezTo>
                    <a:pt x="12910" y="1414"/>
                    <a:pt x="12943" y="1614"/>
                    <a:pt x="12910" y="1781"/>
                  </a:cubicBezTo>
                  <a:cubicBezTo>
                    <a:pt x="12910" y="1981"/>
                    <a:pt x="12843" y="2148"/>
                    <a:pt x="12743" y="2315"/>
                  </a:cubicBezTo>
                  <a:cubicBezTo>
                    <a:pt x="12609" y="2515"/>
                    <a:pt x="12476" y="2682"/>
                    <a:pt x="12343" y="2848"/>
                  </a:cubicBezTo>
                  <a:cubicBezTo>
                    <a:pt x="12042" y="3149"/>
                    <a:pt x="11675" y="3416"/>
                    <a:pt x="11309" y="3682"/>
                  </a:cubicBezTo>
                  <a:cubicBezTo>
                    <a:pt x="10908" y="3916"/>
                    <a:pt x="10475" y="4149"/>
                    <a:pt x="10041" y="4350"/>
                  </a:cubicBezTo>
                  <a:cubicBezTo>
                    <a:pt x="9140" y="4783"/>
                    <a:pt x="8173" y="5117"/>
                    <a:pt x="7206" y="5350"/>
                  </a:cubicBezTo>
                  <a:cubicBezTo>
                    <a:pt x="6238" y="5617"/>
                    <a:pt x="5238" y="5751"/>
                    <a:pt x="4237" y="5817"/>
                  </a:cubicBezTo>
                  <a:cubicBezTo>
                    <a:pt x="4003" y="5834"/>
                    <a:pt x="3762" y="5842"/>
                    <a:pt x="3520" y="5842"/>
                  </a:cubicBezTo>
                  <a:cubicBezTo>
                    <a:pt x="3278" y="5842"/>
                    <a:pt x="3036" y="5834"/>
                    <a:pt x="2802" y="5817"/>
                  </a:cubicBezTo>
                  <a:cubicBezTo>
                    <a:pt x="2369" y="5784"/>
                    <a:pt x="1902" y="5684"/>
                    <a:pt x="1468" y="5584"/>
                  </a:cubicBezTo>
                  <a:cubicBezTo>
                    <a:pt x="1268" y="5517"/>
                    <a:pt x="1101" y="5417"/>
                    <a:pt x="901" y="5317"/>
                  </a:cubicBezTo>
                  <a:cubicBezTo>
                    <a:pt x="734" y="5217"/>
                    <a:pt x="601" y="5083"/>
                    <a:pt x="501" y="4917"/>
                  </a:cubicBezTo>
                  <a:cubicBezTo>
                    <a:pt x="401" y="4750"/>
                    <a:pt x="334" y="4583"/>
                    <a:pt x="334" y="4416"/>
                  </a:cubicBezTo>
                  <a:cubicBezTo>
                    <a:pt x="334" y="4216"/>
                    <a:pt x="401" y="4049"/>
                    <a:pt x="467" y="3883"/>
                  </a:cubicBezTo>
                  <a:cubicBezTo>
                    <a:pt x="634" y="3549"/>
                    <a:pt x="868" y="3249"/>
                    <a:pt x="1168" y="3015"/>
                  </a:cubicBezTo>
                  <a:cubicBezTo>
                    <a:pt x="1435" y="2782"/>
                    <a:pt x="1702" y="2548"/>
                    <a:pt x="2002" y="2381"/>
                  </a:cubicBezTo>
                  <a:cubicBezTo>
                    <a:pt x="2502" y="2048"/>
                    <a:pt x="3036" y="1748"/>
                    <a:pt x="3603" y="1481"/>
                  </a:cubicBezTo>
                  <a:cubicBezTo>
                    <a:pt x="4103" y="1281"/>
                    <a:pt x="4537" y="1114"/>
                    <a:pt x="4904" y="980"/>
                  </a:cubicBezTo>
                  <a:cubicBezTo>
                    <a:pt x="5604" y="714"/>
                    <a:pt x="6005" y="614"/>
                    <a:pt x="6005" y="580"/>
                  </a:cubicBezTo>
                  <a:cubicBezTo>
                    <a:pt x="5905" y="580"/>
                    <a:pt x="5805" y="614"/>
                    <a:pt x="5705" y="647"/>
                  </a:cubicBezTo>
                  <a:cubicBezTo>
                    <a:pt x="5504" y="680"/>
                    <a:pt x="5204" y="780"/>
                    <a:pt x="4837" y="880"/>
                  </a:cubicBezTo>
                  <a:cubicBezTo>
                    <a:pt x="4404" y="1014"/>
                    <a:pt x="3937" y="1147"/>
                    <a:pt x="3503" y="1347"/>
                  </a:cubicBezTo>
                  <a:cubicBezTo>
                    <a:pt x="2936" y="1581"/>
                    <a:pt x="2369" y="1848"/>
                    <a:pt x="1835" y="2181"/>
                  </a:cubicBezTo>
                  <a:cubicBezTo>
                    <a:pt x="1535" y="2381"/>
                    <a:pt x="1235" y="2582"/>
                    <a:pt x="968" y="2815"/>
                  </a:cubicBezTo>
                  <a:cubicBezTo>
                    <a:pt x="668" y="3082"/>
                    <a:pt x="401" y="3416"/>
                    <a:pt x="201" y="3749"/>
                  </a:cubicBezTo>
                  <a:cubicBezTo>
                    <a:pt x="101" y="3949"/>
                    <a:pt x="34" y="4183"/>
                    <a:pt x="34" y="4416"/>
                  </a:cubicBezTo>
                  <a:cubicBezTo>
                    <a:pt x="0" y="4650"/>
                    <a:pt x="67" y="4883"/>
                    <a:pt x="201" y="5083"/>
                  </a:cubicBezTo>
                  <a:cubicBezTo>
                    <a:pt x="334" y="5284"/>
                    <a:pt x="534" y="5450"/>
                    <a:pt x="734" y="5584"/>
                  </a:cubicBezTo>
                  <a:cubicBezTo>
                    <a:pt x="934" y="5717"/>
                    <a:pt x="1135" y="5817"/>
                    <a:pt x="1368" y="5884"/>
                  </a:cubicBezTo>
                  <a:cubicBezTo>
                    <a:pt x="1835" y="6017"/>
                    <a:pt x="2302" y="6117"/>
                    <a:pt x="2769" y="6151"/>
                  </a:cubicBezTo>
                  <a:cubicBezTo>
                    <a:pt x="3062" y="6190"/>
                    <a:pt x="3344" y="6206"/>
                    <a:pt x="3628" y="6206"/>
                  </a:cubicBezTo>
                  <a:cubicBezTo>
                    <a:pt x="3828" y="6206"/>
                    <a:pt x="4030" y="6198"/>
                    <a:pt x="4237" y="6184"/>
                  </a:cubicBezTo>
                  <a:cubicBezTo>
                    <a:pt x="5271" y="6117"/>
                    <a:pt x="6272" y="5984"/>
                    <a:pt x="7272" y="5717"/>
                  </a:cubicBezTo>
                  <a:cubicBezTo>
                    <a:pt x="8273" y="5484"/>
                    <a:pt x="9274" y="5117"/>
                    <a:pt x="10208" y="4683"/>
                  </a:cubicBezTo>
                  <a:cubicBezTo>
                    <a:pt x="10641" y="4483"/>
                    <a:pt x="11075" y="4249"/>
                    <a:pt x="11475" y="3983"/>
                  </a:cubicBezTo>
                  <a:cubicBezTo>
                    <a:pt x="11876" y="3716"/>
                    <a:pt x="12243" y="3416"/>
                    <a:pt x="12576" y="3049"/>
                  </a:cubicBezTo>
                  <a:cubicBezTo>
                    <a:pt x="12743" y="2882"/>
                    <a:pt x="12876" y="2715"/>
                    <a:pt x="13010" y="2515"/>
                  </a:cubicBezTo>
                  <a:cubicBezTo>
                    <a:pt x="13110" y="2281"/>
                    <a:pt x="13210" y="2048"/>
                    <a:pt x="13210" y="1814"/>
                  </a:cubicBezTo>
                  <a:cubicBezTo>
                    <a:pt x="13243" y="1581"/>
                    <a:pt x="13177" y="1347"/>
                    <a:pt x="13076" y="1114"/>
                  </a:cubicBezTo>
                  <a:cubicBezTo>
                    <a:pt x="12943" y="914"/>
                    <a:pt x="12810" y="747"/>
                    <a:pt x="12609" y="647"/>
                  </a:cubicBezTo>
                  <a:cubicBezTo>
                    <a:pt x="12276" y="413"/>
                    <a:pt x="11876" y="247"/>
                    <a:pt x="11475" y="180"/>
                  </a:cubicBezTo>
                  <a:cubicBezTo>
                    <a:pt x="11142" y="80"/>
                    <a:pt x="10775" y="46"/>
                    <a:pt x="10408" y="13"/>
                  </a:cubicBezTo>
                  <a:cubicBezTo>
                    <a:pt x="10238" y="4"/>
                    <a:pt x="10071" y="0"/>
                    <a:pt x="9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5135316" y="3657852"/>
              <a:ext cx="32380" cy="26919"/>
            </a:xfrm>
            <a:custGeom>
              <a:avLst/>
              <a:gdLst/>
              <a:ahLst/>
              <a:cxnLst/>
              <a:rect l="l" t="t" r="r" b="b"/>
              <a:pathLst>
                <a:path w="2686" h="2233" extrusionOk="0">
                  <a:moveTo>
                    <a:pt x="1450" y="0"/>
                  </a:moveTo>
                  <a:cubicBezTo>
                    <a:pt x="1356" y="0"/>
                    <a:pt x="1261" y="13"/>
                    <a:pt x="1168" y="40"/>
                  </a:cubicBezTo>
                  <a:cubicBezTo>
                    <a:pt x="201" y="274"/>
                    <a:pt x="0" y="1575"/>
                    <a:pt x="834" y="2075"/>
                  </a:cubicBezTo>
                  <a:cubicBezTo>
                    <a:pt x="1023" y="2184"/>
                    <a:pt x="1219" y="2233"/>
                    <a:pt x="1409" y="2233"/>
                  </a:cubicBezTo>
                  <a:cubicBezTo>
                    <a:pt x="2091" y="2233"/>
                    <a:pt x="2685" y="1598"/>
                    <a:pt x="2502" y="841"/>
                  </a:cubicBezTo>
                  <a:cubicBezTo>
                    <a:pt x="2391" y="339"/>
                    <a:pt x="1929" y="0"/>
                    <a:pt x="1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5163865" y="3200670"/>
              <a:ext cx="276276" cy="265813"/>
            </a:xfrm>
            <a:custGeom>
              <a:avLst/>
              <a:gdLst/>
              <a:ahLst/>
              <a:cxnLst/>
              <a:rect l="l" t="t" r="r" b="b"/>
              <a:pathLst>
                <a:path w="22918" h="22050" extrusionOk="0">
                  <a:moveTo>
                    <a:pt x="15745" y="1"/>
                  </a:moveTo>
                  <a:cubicBezTo>
                    <a:pt x="15745" y="1"/>
                    <a:pt x="15712" y="1"/>
                    <a:pt x="15679" y="34"/>
                  </a:cubicBezTo>
                  <a:lnTo>
                    <a:pt x="15745" y="1"/>
                  </a:lnTo>
                  <a:close/>
                  <a:moveTo>
                    <a:pt x="15512" y="168"/>
                  </a:moveTo>
                  <a:lnTo>
                    <a:pt x="14845" y="635"/>
                  </a:lnTo>
                  <a:lnTo>
                    <a:pt x="12343" y="2503"/>
                  </a:lnTo>
                  <a:lnTo>
                    <a:pt x="3603" y="9074"/>
                  </a:lnTo>
                  <a:cubicBezTo>
                    <a:pt x="2669" y="12410"/>
                    <a:pt x="1635" y="16179"/>
                    <a:pt x="535" y="20149"/>
                  </a:cubicBezTo>
                  <a:lnTo>
                    <a:pt x="34" y="21917"/>
                  </a:lnTo>
                  <a:lnTo>
                    <a:pt x="1" y="22050"/>
                  </a:lnTo>
                  <a:lnTo>
                    <a:pt x="134" y="22017"/>
                  </a:lnTo>
                  <a:lnTo>
                    <a:pt x="15926" y="15953"/>
                  </a:lnTo>
                  <a:lnTo>
                    <a:pt x="15926" y="15953"/>
                  </a:lnTo>
                  <a:lnTo>
                    <a:pt x="21049" y="18648"/>
                  </a:lnTo>
                  <a:lnTo>
                    <a:pt x="22417" y="19381"/>
                  </a:lnTo>
                  <a:lnTo>
                    <a:pt x="22784" y="19582"/>
                  </a:lnTo>
                  <a:lnTo>
                    <a:pt x="22917" y="19615"/>
                  </a:lnTo>
                  <a:lnTo>
                    <a:pt x="22784" y="19548"/>
                  </a:lnTo>
                  <a:lnTo>
                    <a:pt x="22417" y="19348"/>
                  </a:lnTo>
                  <a:lnTo>
                    <a:pt x="21049" y="18614"/>
                  </a:lnTo>
                  <a:lnTo>
                    <a:pt x="15912" y="15879"/>
                  </a:lnTo>
                  <a:lnTo>
                    <a:pt x="197" y="21834"/>
                  </a:lnTo>
                  <a:lnTo>
                    <a:pt x="197" y="21834"/>
                  </a:lnTo>
                  <a:cubicBezTo>
                    <a:pt x="325" y="21330"/>
                    <a:pt x="480" y="20773"/>
                    <a:pt x="635" y="20215"/>
                  </a:cubicBezTo>
                  <a:cubicBezTo>
                    <a:pt x="1734" y="16217"/>
                    <a:pt x="2767" y="12484"/>
                    <a:pt x="3701" y="9151"/>
                  </a:cubicBezTo>
                  <a:lnTo>
                    <a:pt x="3701" y="9151"/>
                  </a:lnTo>
                  <a:lnTo>
                    <a:pt x="12410" y="2569"/>
                  </a:lnTo>
                  <a:lnTo>
                    <a:pt x="14878" y="668"/>
                  </a:lnTo>
                  <a:lnTo>
                    <a:pt x="15512" y="1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5156234" y="3444783"/>
              <a:ext cx="33790" cy="33392"/>
            </a:xfrm>
            <a:custGeom>
              <a:avLst/>
              <a:gdLst/>
              <a:ahLst/>
              <a:cxnLst/>
              <a:rect l="l" t="t" r="r" b="b"/>
              <a:pathLst>
                <a:path w="2803" h="2770" extrusionOk="0">
                  <a:moveTo>
                    <a:pt x="2035" y="1"/>
                  </a:moveTo>
                  <a:lnTo>
                    <a:pt x="1234" y="568"/>
                  </a:lnTo>
                  <a:lnTo>
                    <a:pt x="300" y="234"/>
                  </a:lnTo>
                  <a:lnTo>
                    <a:pt x="300" y="234"/>
                  </a:lnTo>
                  <a:lnTo>
                    <a:pt x="600" y="1168"/>
                  </a:lnTo>
                  <a:lnTo>
                    <a:pt x="0" y="1969"/>
                  </a:lnTo>
                  <a:lnTo>
                    <a:pt x="1001" y="1969"/>
                  </a:lnTo>
                  <a:lnTo>
                    <a:pt x="1534" y="2769"/>
                  </a:lnTo>
                  <a:lnTo>
                    <a:pt x="1868" y="1835"/>
                  </a:lnTo>
                  <a:lnTo>
                    <a:pt x="2802" y="1568"/>
                  </a:lnTo>
                  <a:lnTo>
                    <a:pt x="2001" y="968"/>
                  </a:lnTo>
                  <a:lnTo>
                    <a:pt x="20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5201275" y="3294780"/>
              <a:ext cx="21723" cy="21723"/>
            </a:xfrm>
            <a:custGeom>
              <a:avLst/>
              <a:gdLst/>
              <a:ahLst/>
              <a:cxnLst/>
              <a:rect l="l" t="t" r="r" b="b"/>
              <a:pathLst>
                <a:path w="1802" h="1802" extrusionOk="0">
                  <a:moveTo>
                    <a:pt x="1234" y="0"/>
                  </a:moveTo>
                  <a:lnTo>
                    <a:pt x="734" y="401"/>
                  </a:lnTo>
                  <a:lnTo>
                    <a:pt x="133" y="234"/>
                  </a:lnTo>
                  <a:lnTo>
                    <a:pt x="133" y="234"/>
                  </a:lnTo>
                  <a:lnTo>
                    <a:pt x="367" y="801"/>
                  </a:lnTo>
                  <a:lnTo>
                    <a:pt x="0" y="1335"/>
                  </a:lnTo>
                  <a:lnTo>
                    <a:pt x="634" y="1301"/>
                  </a:lnTo>
                  <a:lnTo>
                    <a:pt x="1034" y="1802"/>
                  </a:lnTo>
                  <a:lnTo>
                    <a:pt x="1201" y="1201"/>
                  </a:lnTo>
                  <a:lnTo>
                    <a:pt x="1801" y="968"/>
                  </a:lnTo>
                  <a:lnTo>
                    <a:pt x="1268" y="634"/>
                  </a:lnTo>
                  <a:lnTo>
                    <a:pt x="1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5340812" y="3189012"/>
              <a:ext cx="26557" cy="26955"/>
            </a:xfrm>
            <a:custGeom>
              <a:avLst/>
              <a:gdLst/>
              <a:ahLst/>
              <a:cxnLst/>
              <a:rect l="l" t="t" r="r" b="b"/>
              <a:pathLst>
                <a:path w="2203" h="2236" extrusionOk="0">
                  <a:moveTo>
                    <a:pt x="935" y="0"/>
                  </a:moveTo>
                  <a:lnTo>
                    <a:pt x="735" y="768"/>
                  </a:lnTo>
                  <a:lnTo>
                    <a:pt x="1" y="1035"/>
                  </a:lnTo>
                  <a:lnTo>
                    <a:pt x="668" y="1435"/>
                  </a:lnTo>
                  <a:lnTo>
                    <a:pt x="701" y="2235"/>
                  </a:lnTo>
                  <a:lnTo>
                    <a:pt x="1302" y="1735"/>
                  </a:lnTo>
                  <a:lnTo>
                    <a:pt x="2036" y="1935"/>
                  </a:lnTo>
                  <a:lnTo>
                    <a:pt x="1769" y="1201"/>
                  </a:lnTo>
                  <a:lnTo>
                    <a:pt x="2203" y="568"/>
                  </a:lnTo>
                  <a:lnTo>
                    <a:pt x="1402" y="601"/>
                  </a:lnTo>
                  <a:lnTo>
                    <a:pt x="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5425265" y="3420659"/>
              <a:ext cx="26557" cy="26955"/>
            </a:xfrm>
            <a:custGeom>
              <a:avLst/>
              <a:gdLst/>
              <a:ahLst/>
              <a:cxnLst/>
              <a:rect l="l" t="t" r="r" b="b"/>
              <a:pathLst>
                <a:path w="2203" h="2236" extrusionOk="0">
                  <a:moveTo>
                    <a:pt x="935" y="0"/>
                  </a:moveTo>
                  <a:lnTo>
                    <a:pt x="735" y="734"/>
                  </a:lnTo>
                  <a:lnTo>
                    <a:pt x="1" y="1034"/>
                  </a:lnTo>
                  <a:lnTo>
                    <a:pt x="668" y="1435"/>
                  </a:lnTo>
                  <a:lnTo>
                    <a:pt x="701" y="2235"/>
                  </a:lnTo>
                  <a:lnTo>
                    <a:pt x="1302" y="1735"/>
                  </a:lnTo>
                  <a:lnTo>
                    <a:pt x="2036" y="1935"/>
                  </a:lnTo>
                  <a:lnTo>
                    <a:pt x="1769" y="1201"/>
                  </a:lnTo>
                  <a:lnTo>
                    <a:pt x="2203" y="567"/>
                  </a:lnTo>
                  <a:lnTo>
                    <a:pt x="1402" y="601"/>
                  </a:lnTo>
                  <a:lnTo>
                    <a:pt x="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5346045" y="3384056"/>
              <a:ext cx="16901" cy="17311"/>
            </a:xfrm>
            <a:custGeom>
              <a:avLst/>
              <a:gdLst/>
              <a:ahLst/>
              <a:cxnLst/>
              <a:rect l="l" t="t" r="r" b="b"/>
              <a:pathLst>
                <a:path w="1402" h="1436" extrusionOk="0">
                  <a:moveTo>
                    <a:pt x="601" y="1"/>
                  </a:moveTo>
                  <a:lnTo>
                    <a:pt x="468" y="501"/>
                  </a:lnTo>
                  <a:lnTo>
                    <a:pt x="1" y="668"/>
                  </a:lnTo>
                  <a:lnTo>
                    <a:pt x="434" y="935"/>
                  </a:lnTo>
                  <a:lnTo>
                    <a:pt x="468" y="1435"/>
                  </a:lnTo>
                  <a:lnTo>
                    <a:pt x="835" y="1102"/>
                  </a:lnTo>
                  <a:lnTo>
                    <a:pt x="1335" y="1235"/>
                  </a:lnTo>
                  <a:lnTo>
                    <a:pt x="1135" y="801"/>
                  </a:lnTo>
                  <a:lnTo>
                    <a:pt x="1402" y="368"/>
                  </a:lnTo>
                  <a:lnTo>
                    <a:pt x="901" y="401"/>
                  </a:lnTo>
                  <a:lnTo>
                    <a:pt x="6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4671626" y="2477456"/>
              <a:ext cx="207913" cy="193193"/>
            </a:xfrm>
            <a:custGeom>
              <a:avLst/>
              <a:gdLst/>
              <a:ahLst/>
              <a:cxnLst/>
              <a:rect l="l" t="t" r="r" b="b"/>
              <a:pathLst>
                <a:path w="17247" h="16026" extrusionOk="0">
                  <a:moveTo>
                    <a:pt x="8578" y="0"/>
                  </a:moveTo>
                  <a:cubicBezTo>
                    <a:pt x="4734" y="0"/>
                    <a:pt x="1363" y="2794"/>
                    <a:pt x="735" y="6716"/>
                  </a:cubicBezTo>
                  <a:cubicBezTo>
                    <a:pt x="1" y="11086"/>
                    <a:pt x="2969" y="15189"/>
                    <a:pt x="7339" y="15923"/>
                  </a:cubicBezTo>
                  <a:cubicBezTo>
                    <a:pt x="7769" y="15992"/>
                    <a:pt x="8197" y="16025"/>
                    <a:pt x="8619" y="16025"/>
                  </a:cubicBezTo>
                  <a:cubicBezTo>
                    <a:pt x="12484" y="16025"/>
                    <a:pt x="15881" y="13224"/>
                    <a:pt x="16512" y="9285"/>
                  </a:cubicBezTo>
                  <a:cubicBezTo>
                    <a:pt x="17246" y="4948"/>
                    <a:pt x="14278" y="812"/>
                    <a:pt x="9908" y="112"/>
                  </a:cubicBezTo>
                  <a:cubicBezTo>
                    <a:pt x="9460" y="37"/>
                    <a:pt x="9016" y="0"/>
                    <a:pt x="8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4726325" y="2588590"/>
              <a:ext cx="36599" cy="31331"/>
            </a:xfrm>
            <a:custGeom>
              <a:avLst/>
              <a:gdLst/>
              <a:ahLst/>
              <a:cxnLst/>
              <a:rect l="l" t="t" r="r" b="b"/>
              <a:pathLst>
                <a:path w="3036" h="2599" extrusionOk="0">
                  <a:moveTo>
                    <a:pt x="1735" y="0"/>
                  </a:moveTo>
                  <a:cubicBezTo>
                    <a:pt x="567" y="0"/>
                    <a:pt x="0" y="1401"/>
                    <a:pt x="801" y="2202"/>
                  </a:cubicBezTo>
                  <a:cubicBezTo>
                    <a:pt x="1075" y="2476"/>
                    <a:pt x="1410" y="2598"/>
                    <a:pt x="1736" y="2598"/>
                  </a:cubicBezTo>
                  <a:cubicBezTo>
                    <a:pt x="2404" y="2598"/>
                    <a:pt x="3036" y="2085"/>
                    <a:pt x="3036" y="1301"/>
                  </a:cubicBezTo>
                  <a:cubicBezTo>
                    <a:pt x="3036" y="567"/>
                    <a:pt x="2435" y="0"/>
                    <a:pt x="1735" y="0"/>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6"/>
            <p:cNvSpPr/>
            <p:nvPr/>
          </p:nvSpPr>
          <p:spPr>
            <a:xfrm>
              <a:off x="4719489" y="2549576"/>
              <a:ext cx="21325" cy="18324"/>
            </a:xfrm>
            <a:custGeom>
              <a:avLst/>
              <a:gdLst/>
              <a:ahLst/>
              <a:cxnLst/>
              <a:rect l="l" t="t" r="r" b="b"/>
              <a:pathLst>
                <a:path w="1769" h="1520" extrusionOk="0">
                  <a:moveTo>
                    <a:pt x="1001" y="1"/>
                  </a:moveTo>
                  <a:cubicBezTo>
                    <a:pt x="334" y="1"/>
                    <a:pt x="0" y="834"/>
                    <a:pt x="467" y="1301"/>
                  </a:cubicBezTo>
                  <a:cubicBezTo>
                    <a:pt x="618" y="1452"/>
                    <a:pt x="806" y="1519"/>
                    <a:pt x="992" y="1519"/>
                  </a:cubicBezTo>
                  <a:cubicBezTo>
                    <a:pt x="1385" y="1519"/>
                    <a:pt x="1768" y="1220"/>
                    <a:pt x="1768" y="768"/>
                  </a:cubicBezTo>
                  <a:cubicBezTo>
                    <a:pt x="1768" y="334"/>
                    <a:pt x="1435" y="1"/>
                    <a:pt x="1001" y="1"/>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6"/>
            <p:cNvSpPr/>
            <p:nvPr/>
          </p:nvSpPr>
          <p:spPr>
            <a:xfrm>
              <a:off x="4599640" y="2446074"/>
              <a:ext cx="356298" cy="253553"/>
            </a:xfrm>
            <a:custGeom>
              <a:avLst/>
              <a:gdLst/>
              <a:ahLst/>
              <a:cxnLst/>
              <a:rect l="l" t="t" r="r" b="b"/>
              <a:pathLst>
                <a:path w="29556" h="21033" extrusionOk="0">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6"/>
            <p:cNvSpPr/>
            <p:nvPr/>
          </p:nvSpPr>
          <p:spPr>
            <a:xfrm>
              <a:off x="4599640" y="2446074"/>
              <a:ext cx="356298" cy="253553"/>
            </a:xfrm>
            <a:custGeom>
              <a:avLst/>
              <a:gdLst/>
              <a:ahLst/>
              <a:cxnLst/>
              <a:rect l="l" t="t" r="r" b="b"/>
              <a:pathLst>
                <a:path w="29556" h="21033" extrusionOk="0">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6"/>
            <p:cNvSpPr/>
            <p:nvPr/>
          </p:nvSpPr>
          <p:spPr>
            <a:xfrm>
              <a:off x="4684502" y="2506053"/>
              <a:ext cx="39010" cy="133690"/>
            </a:xfrm>
            <a:custGeom>
              <a:avLst/>
              <a:gdLst/>
              <a:ahLst/>
              <a:cxnLst/>
              <a:rect l="l" t="t" r="r" b="b"/>
              <a:pathLst>
                <a:path w="3236" h="11090" extrusionOk="0">
                  <a:moveTo>
                    <a:pt x="3144" y="0"/>
                  </a:moveTo>
                  <a:cubicBezTo>
                    <a:pt x="3005" y="0"/>
                    <a:pt x="2413" y="377"/>
                    <a:pt x="1735" y="1209"/>
                  </a:cubicBezTo>
                  <a:cubicBezTo>
                    <a:pt x="1301" y="1743"/>
                    <a:pt x="934" y="2343"/>
                    <a:pt x="667" y="2977"/>
                  </a:cubicBezTo>
                  <a:cubicBezTo>
                    <a:pt x="33" y="4578"/>
                    <a:pt x="0" y="6379"/>
                    <a:pt x="567" y="7980"/>
                  </a:cubicBezTo>
                  <a:cubicBezTo>
                    <a:pt x="801" y="8647"/>
                    <a:pt x="1134" y="9248"/>
                    <a:pt x="1568" y="9815"/>
                  </a:cubicBezTo>
                  <a:cubicBezTo>
                    <a:pt x="2219" y="10683"/>
                    <a:pt x="2783" y="11090"/>
                    <a:pt x="2913" y="11090"/>
                  </a:cubicBezTo>
                  <a:cubicBezTo>
                    <a:pt x="2923" y="11090"/>
                    <a:pt x="2931" y="11087"/>
                    <a:pt x="2936" y="11083"/>
                  </a:cubicBezTo>
                  <a:cubicBezTo>
                    <a:pt x="3002" y="10982"/>
                    <a:pt x="2502" y="10515"/>
                    <a:pt x="1901" y="9548"/>
                  </a:cubicBezTo>
                  <a:cubicBezTo>
                    <a:pt x="334" y="7080"/>
                    <a:pt x="400" y="3877"/>
                    <a:pt x="2068" y="1476"/>
                  </a:cubicBezTo>
                  <a:cubicBezTo>
                    <a:pt x="2702" y="542"/>
                    <a:pt x="3236" y="75"/>
                    <a:pt x="3169" y="8"/>
                  </a:cubicBezTo>
                  <a:cubicBezTo>
                    <a:pt x="3164" y="3"/>
                    <a:pt x="3156" y="0"/>
                    <a:pt x="3144" y="0"/>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6"/>
            <p:cNvSpPr/>
            <p:nvPr/>
          </p:nvSpPr>
          <p:spPr>
            <a:xfrm>
              <a:off x="4920971" y="2604275"/>
              <a:ext cx="131556" cy="112220"/>
            </a:xfrm>
            <a:custGeom>
              <a:avLst/>
              <a:gdLst/>
              <a:ahLst/>
              <a:cxnLst/>
              <a:rect l="l" t="t" r="r" b="b"/>
              <a:pathLst>
                <a:path w="10913" h="9309" extrusionOk="0">
                  <a:moveTo>
                    <a:pt x="4744" y="0"/>
                  </a:moveTo>
                  <a:cubicBezTo>
                    <a:pt x="2394" y="0"/>
                    <a:pt x="134" y="1779"/>
                    <a:pt x="67" y="4537"/>
                  </a:cubicBezTo>
                  <a:cubicBezTo>
                    <a:pt x="0" y="7105"/>
                    <a:pt x="2035" y="9240"/>
                    <a:pt x="4603" y="9307"/>
                  </a:cubicBezTo>
                  <a:cubicBezTo>
                    <a:pt x="4645" y="9308"/>
                    <a:pt x="4685" y="9308"/>
                    <a:pt x="4726" y="9308"/>
                  </a:cubicBezTo>
                  <a:cubicBezTo>
                    <a:pt x="8783" y="9308"/>
                    <a:pt x="10913" y="4407"/>
                    <a:pt x="8073" y="1434"/>
                  </a:cubicBezTo>
                  <a:cubicBezTo>
                    <a:pt x="7116" y="445"/>
                    <a:pt x="5919" y="0"/>
                    <a:pt x="47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4995767" y="2630099"/>
              <a:ext cx="21723" cy="18420"/>
            </a:xfrm>
            <a:custGeom>
              <a:avLst/>
              <a:gdLst/>
              <a:ahLst/>
              <a:cxnLst/>
              <a:rect l="l" t="t" r="r" b="b"/>
              <a:pathLst>
                <a:path w="1802" h="1528" extrusionOk="0">
                  <a:moveTo>
                    <a:pt x="790" y="0"/>
                  </a:moveTo>
                  <a:cubicBezTo>
                    <a:pt x="405" y="0"/>
                    <a:pt x="34" y="282"/>
                    <a:pt x="34" y="727"/>
                  </a:cubicBezTo>
                  <a:cubicBezTo>
                    <a:pt x="1" y="1160"/>
                    <a:pt x="334" y="1494"/>
                    <a:pt x="768" y="1527"/>
                  </a:cubicBezTo>
                  <a:cubicBezTo>
                    <a:pt x="1435" y="1527"/>
                    <a:pt x="1802" y="727"/>
                    <a:pt x="1335" y="226"/>
                  </a:cubicBezTo>
                  <a:cubicBezTo>
                    <a:pt x="1179" y="71"/>
                    <a:pt x="983" y="0"/>
                    <a:pt x="79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5014261" y="2655104"/>
              <a:ext cx="12368" cy="10729"/>
            </a:xfrm>
            <a:custGeom>
              <a:avLst/>
              <a:gdLst/>
              <a:ahLst/>
              <a:cxnLst/>
              <a:rect l="l" t="t" r="r" b="b"/>
              <a:pathLst>
                <a:path w="1026" h="890" extrusionOk="0">
                  <a:moveTo>
                    <a:pt x="431" y="0"/>
                  </a:moveTo>
                  <a:cubicBezTo>
                    <a:pt x="211" y="0"/>
                    <a:pt x="1" y="162"/>
                    <a:pt x="1" y="421"/>
                  </a:cubicBezTo>
                  <a:cubicBezTo>
                    <a:pt x="1" y="688"/>
                    <a:pt x="168" y="888"/>
                    <a:pt x="435" y="888"/>
                  </a:cubicBezTo>
                  <a:cubicBezTo>
                    <a:pt x="447" y="889"/>
                    <a:pt x="460" y="889"/>
                    <a:pt x="472" y="889"/>
                  </a:cubicBezTo>
                  <a:cubicBezTo>
                    <a:pt x="817" y="889"/>
                    <a:pt x="1026" y="444"/>
                    <a:pt x="768" y="154"/>
                  </a:cubicBezTo>
                  <a:cubicBezTo>
                    <a:pt x="674" y="48"/>
                    <a:pt x="551" y="0"/>
                    <a:pt x="431"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5005014" y="2676660"/>
              <a:ext cx="4038" cy="4026"/>
            </a:xfrm>
            <a:custGeom>
              <a:avLst/>
              <a:gdLst/>
              <a:ahLst/>
              <a:cxnLst/>
              <a:rect l="l" t="t" r="r" b="b"/>
              <a:pathLst>
                <a:path w="335" h="334" extrusionOk="0">
                  <a:moveTo>
                    <a:pt x="168" y="0"/>
                  </a:moveTo>
                  <a:cubicBezTo>
                    <a:pt x="67" y="0"/>
                    <a:pt x="1" y="67"/>
                    <a:pt x="1" y="167"/>
                  </a:cubicBezTo>
                  <a:cubicBezTo>
                    <a:pt x="1" y="234"/>
                    <a:pt x="67" y="334"/>
                    <a:pt x="168" y="334"/>
                  </a:cubicBezTo>
                  <a:cubicBezTo>
                    <a:pt x="268" y="334"/>
                    <a:pt x="334" y="267"/>
                    <a:pt x="334" y="167"/>
                  </a:cubicBezTo>
                  <a:cubicBezTo>
                    <a:pt x="334" y="67"/>
                    <a:pt x="268" y="0"/>
                    <a:pt x="16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5152207" y="2760306"/>
              <a:ext cx="1615" cy="316890"/>
            </a:xfrm>
            <a:custGeom>
              <a:avLst/>
              <a:gdLst/>
              <a:ahLst/>
              <a:cxnLst/>
              <a:rect l="l" t="t" r="r" b="b"/>
              <a:pathLst>
                <a:path w="134" h="26287" extrusionOk="0">
                  <a:moveTo>
                    <a:pt x="67" y="1"/>
                  </a:moveTo>
                  <a:cubicBezTo>
                    <a:pt x="34" y="1"/>
                    <a:pt x="0" y="5872"/>
                    <a:pt x="0" y="13143"/>
                  </a:cubicBezTo>
                  <a:cubicBezTo>
                    <a:pt x="0" y="20415"/>
                    <a:pt x="34" y="26286"/>
                    <a:pt x="67" y="26286"/>
                  </a:cubicBezTo>
                  <a:cubicBezTo>
                    <a:pt x="101" y="26286"/>
                    <a:pt x="134" y="20415"/>
                    <a:pt x="134" y="13143"/>
                  </a:cubicBezTo>
                  <a:cubicBezTo>
                    <a:pt x="134" y="5872"/>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5144165" y="2742210"/>
              <a:ext cx="18504" cy="22531"/>
            </a:xfrm>
            <a:custGeom>
              <a:avLst/>
              <a:gdLst/>
              <a:ahLst/>
              <a:cxnLst/>
              <a:rect l="l" t="t" r="r" b="b"/>
              <a:pathLst>
                <a:path w="1535" h="1869" extrusionOk="0">
                  <a:moveTo>
                    <a:pt x="701" y="1"/>
                  </a:moveTo>
                  <a:lnTo>
                    <a:pt x="634" y="134"/>
                  </a:lnTo>
                  <a:lnTo>
                    <a:pt x="634" y="167"/>
                  </a:lnTo>
                  <a:cubicBezTo>
                    <a:pt x="367" y="734"/>
                    <a:pt x="167" y="1302"/>
                    <a:pt x="0" y="1869"/>
                  </a:cubicBezTo>
                  <a:cubicBezTo>
                    <a:pt x="278" y="1375"/>
                    <a:pt x="499" y="881"/>
                    <a:pt x="715" y="360"/>
                  </a:cubicBezTo>
                  <a:lnTo>
                    <a:pt x="715" y="360"/>
                  </a:lnTo>
                  <a:cubicBezTo>
                    <a:pt x="961" y="835"/>
                    <a:pt x="1235" y="1285"/>
                    <a:pt x="1535" y="1735"/>
                  </a:cubicBezTo>
                  <a:cubicBezTo>
                    <a:pt x="1301" y="1168"/>
                    <a:pt x="1068" y="634"/>
                    <a:pt x="768" y="134"/>
                  </a:cubicBezTo>
                  <a:lnTo>
                    <a:pt x="7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a:off x="5143755" y="2712009"/>
              <a:ext cx="8065" cy="10958"/>
            </a:xfrm>
            <a:custGeom>
              <a:avLst/>
              <a:gdLst/>
              <a:ahLst/>
              <a:cxnLst/>
              <a:rect l="l" t="t" r="r" b="b"/>
              <a:pathLst>
                <a:path w="669" h="909" extrusionOk="0">
                  <a:moveTo>
                    <a:pt x="42" y="1"/>
                  </a:moveTo>
                  <a:cubicBezTo>
                    <a:pt x="39" y="1"/>
                    <a:pt x="36" y="2"/>
                    <a:pt x="34" y="4"/>
                  </a:cubicBezTo>
                  <a:cubicBezTo>
                    <a:pt x="1" y="4"/>
                    <a:pt x="34" y="271"/>
                    <a:pt x="201" y="504"/>
                  </a:cubicBezTo>
                  <a:cubicBezTo>
                    <a:pt x="384" y="748"/>
                    <a:pt x="567" y="909"/>
                    <a:pt x="623" y="909"/>
                  </a:cubicBezTo>
                  <a:cubicBezTo>
                    <a:pt x="628" y="909"/>
                    <a:pt x="632" y="907"/>
                    <a:pt x="635" y="904"/>
                  </a:cubicBezTo>
                  <a:cubicBezTo>
                    <a:pt x="668" y="871"/>
                    <a:pt x="501" y="671"/>
                    <a:pt x="335" y="437"/>
                  </a:cubicBezTo>
                  <a:cubicBezTo>
                    <a:pt x="179" y="219"/>
                    <a:pt x="81"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5146577" y="2709634"/>
              <a:ext cx="8451" cy="22531"/>
            </a:xfrm>
            <a:custGeom>
              <a:avLst/>
              <a:gdLst/>
              <a:ahLst/>
              <a:cxnLst/>
              <a:rect l="l" t="t" r="r" b="b"/>
              <a:pathLst>
                <a:path w="701" h="1869" extrusionOk="0">
                  <a:moveTo>
                    <a:pt x="701" y="1"/>
                  </a:moveTo>
                  <a:lnTo>
                    <a:pt x="701" y="1"/>
                  </a:lnTo>
                  <a:cubicBezTo>
                    <a:pt x="534" y="301"/>
                    <a:pt x="401" y="601"/>
                    <a:pt x="334" y="901"/>
                  </a:cubicBezTo>
                  <a:cubicBezTo>
                    <a:pt x="167" y="1202"/>
                    <a:pt x="67" y="1535"/>
                    <a:pt x="0" y="1869"/>
                  </a:cubicBezTo>
                  <a:cubicBezTo>
                    <a:pt x="201" y="1602"/>
                    <a:pt x="334" y="1302"/>
                    <a:pt x="434" y="968"/>
                  </a:cubicBezTo>
                  <a:cubicBezTo>
                    <a:pt x="601" y="668"/>
                    <a:pt x="668" y="334"/>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6"/>
            <p:cNvSpPr/>
            <p:nvPr/>
          </p:nvSpPr>
          <p:spPr>
            <a:xfrm>
              <a:off x="5130494" y="2782019"/>
              <a:ext cx="5232" cy="20120"/>
            </a:xfrm>
            <a:custGeom>
              <a:avLst/>
              <a:gdLst/>
              <a:ahLst/>
              <a:cxnLst/>
              <a:rect l="l" t="t" r="r" b="b"/>
              <a:pathLst>
                <a:path w="434" h="1669" extrusionOk="0">
                  <a:moveTo>
                    <a:pt x="234" y="1"/>
                  </a:moveTo>
                  <a:cubicBezTo>
                    <a:pt x="234" y="301"/>
                    <a:pt x="234" y="568"/>
                    <a:pt x="234" y="835"/>
                  </a:cubicBezTo>
                  <a:cubicBezTo>
                    <a:pt x="167" y="1135"/>
                    <a:pt x="100" y="1402"/>
                    <a:pt x="0" y="1669"/>
                  </a:cubicBezTo>
                  <a:cubicBezTo>
                    <a:pt x="200" y="1435"/>
                    <a:pt x="334" y="1168"/>
                    <a:pt x="367" y="868"/>
                  </a:cubicBezTo>
                  <a:cubicBezTo>
                    <a:pt x="434" y="601"/>
                    <a:pt x="367" y="268"/>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6"/>
            <p:cNvSpPr/>
            <p:nvPr/>
          </p:nvSpPr>
          <p:spPr>
            <a:xfrm>
              <a:off x="5124864" y="2781223"/>
              <a:ext cx="8860" cy="9427"/>
            </a:xfrm>
            <a:custGeom>
              <a:avLst/>
              <a:gdLst/>
              <a:ahLst/>
              <a:cxnLst/>
              <a:rect l="l" t="t" r="r" b="b"/>
              <a:pathLst>
                <a:path w="735" h="782" extrusionOk="0">
                  <a:moveTo>
                    <a:pt x="467" y="0"/>
                  </a:moveTo>
                  <a:cubicBezTo>
                    <a:pt x="367" y="0"/>
                    <a:pt x="267" y="34"/>
                    <a:pt x="200" y="67"/>
                  </a:cubicBezTo>
                  <a:cubicBezTo>
                    <a:pt x="0" y="267"/>
                    <a:pt x="0" y="567"/>
                    <a:pt x="234" y="734"/>
                  </a:cubicBezTo>
                  <a:cubicBezTo>
                    <a:pt x="281" y="758"/>
                    <a:pt x="361" y="781"/>
                    <a:pt x="440" y="781"/>
                  </a:cubicBezTo>
                  <a:cubicBezTo>
                    <a:pt x="472" y="781"/>
                    <a:pt x="505" y="777"/>
                    <a:pt x="534" y="767"/>
                  </a:cubicBezTo>
                  <a:cubicBezTo>
                    <a:pt x="701" y="734"/>
                    <a:pt x="734" y="634"/>
                    <a:pt x="734" y="634"/>
                  </a:cubicBezTo>
                  <a:cubicBezTo>
                    <a:pt x="729" y="629"/>
                    <a:pt x="724" y="627"/>
                    <a:pt x="717" y="627"/>
                  </a:cubicBezTo>
                  <a:cubicBezTo>
                    <a:pt x="686" y="627"/>
                    <a:pt x="636" y="674"/>
                    <a:pt x="555" y="674"/>
                  </a:cubicBezTo>
                  <a:cubicBezTo>
                    <a:pt x="538" y="674"/>
                    <a:pt x="520" y="672"/>
                    <a:pt x="501" y="667"/>
                  </a:cubicBezTo>
                  <a:cubicBezTo>
                    <a:pt x="483" y="671"/>
                    <a:pt x="466" y="673"/>
                    <a:pt x="450" y="673"/>
                  </a:cubicBezTo>
                  <a:cubicBezTo>
                    <a:pt x="307" y="673"/>
                    <a:pt x="200" y="550"/>
                    <a:pt x="200" y="401"/>
                  </a:cubicBezTo>
                  <a:cubicBezTo>
                    <a:pt x="167" y="234"/>
                    <a:pt x="300" y="100"/>
                    <a:pt x="467" y="100"/>
                  </a:cubicBezTo>
                  <a:cubicBezTo>
                    <a:pt x="601" y="100"/>
                    <a:pt x="667" y="134"/>
                    <a:pt x="701" y="134"/>
                  </a:cubicBezTo>
                  <a:cubicBezTo>
                    <a:pt x="701" y="134"/>
                    <a:pt x="667" y="0"/>
                    <a:pt x="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6"/>
            <p:cNvSpPr/>
            <p:nvPr/>
          </p:nvSpPr>
          <p:spPr>
            <a:xfrm>
              <a:off x="5128480" y="3053886"/>
              <a:ext cx="271442" cy="1615"/>
            </a:xfrm>
            <a:custGeom>
              <a:avLst/>
              <a:gdLst/>
              <a:ahLst/>
              <a:cxnLst/>
              <a:rect l="l" t="t" r="r" b="b"/>
              <a:pathLst>
                <a:path w="22517" h="134" extrusionOk="0">
                  <a:moveTo>
                    <a:pt x="11242" y="0"/>
                  </a:moveTo>
                  <a:cubicBezTo>
                    <a:pt x="5037" y="0"/>
                    <a:pt x="0" y="34"/>
                    <a:pt x="0" y="67"/>
                  </a:cubicBezTo>
                  <a:cubicBezTo>
                    <a:pt x="0" y="101"/>
                    <a:pt x="5037" y="134"/>
                    <a:pt x="11242" y="134"/>
                  </a:cubicBezTo>
                  <a:cubicBezTo>
                    <a:pt x="17480" y="134"/>
                    <a:pt x="22516" y="101"/>
                    <a:pt x="22516" y="67"/>
                  </a:cubicBezTo>
                  <a:cubicBezTo>
                    <a:pt x="22516" y="34"/>
                    <a:pt x="17480" y="0"/>
                    <a:pt x="11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6"/>
            <p:cNvSpPr/>
            <p:nvPr/>
          </p:nvSpPr>
          <p:spPr>
            <a:xfrm>
              <a:off x="5380634" y="3045844"/>
              <a:ext cx="22121" cy="8451"/>
            </a:xfrm>
            <a:custGeom>
              <a:avLst/>
              <a:gdLst/>
              <a:ahLst/>
              <a:cxnLst/>
              <a:rect l="l" t="t" r="r" b="b"/>
              <a:pathLst>
                <a:path w="1835" h="701" extrusionOk="0">
                  <a:moveTo>
                    <a:pt x="0" y="0"/>
                  </a:moveTo>
                  <a:lnTo>
                    <a:pt x="0" y="0"/>
                  </a:lnTo>
                  <a:cubicBezTo>
                    <a:pt x="267" y="167"/>
                    <a:pt x="567" y="334"/>
                    <a:pt x="901" y="434"/>
                  </a:cubicBezTo>
                  <a:cubicBezTo>
                    <a:pt x="1168" y="567"/>
                    <a:pt x="1501" y="667"/>
                    <a:pt x="1835" y="701"/>
                  </a:cubicBezTo>
                  <a:cubicBezTo>
                    <a:pt x="1535" y="534"/>
                    <a:pt x="1235" y="401"/>
                    <a:pt x="934" y="301"/>
                  </a:cubicBezTo>
                  <a:cubicBezTo>
                    <a:pt x="634" y="167"/>
                    <a:pt x="334" y="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6"/>
            <p:cNvSpPr/>
            <p:nvPr/>
          </p:nvSpPr>
          <p:spPr>
            <a:xfrm>
              <a:off x="5387072" y="3055489"/>
              <a:ext cx="18504" cy="6449"/>
            </a:xfrm>
            <a:custGeom>
              <a:avLst/>
              <a:gdLst/>
              <a:ahLst/>
              <a:cxnLst/>
              <a:rect l="l" t="t" r="r" b="b"/>
              <a:pathLst>
                <a:path w="1535" h="535" extrusionOk="0">
                  <a:moveTo>
                    <a:pt x="1534" y="1"/>
                  </a:moveTo>
                  <a:cubicBezTo>
                    <a:pt x="1268" y="1"/>
                    <a:pt x="1001" y="68"/>
                    <a:pt x="767" y="201"/>
                  </a:cubicBezTo>
                  <a:cubicBezTo>
                    <a:pt x="500" y="268"/>
                    <a:pt x="234" y="368"/>
                    <a:pt x="0" y="535"/>
                  </a:cubicBezTo>
                  <a:cubicBezTo>
                    <a:pt x="534" y="435"/>
                    <a:pt x="1067" y="268"/>
                    <a:pt x="1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6"/>
            <p:cNvSpPr/>
            <p:nvPr/>
          </p:nvSpPr>
          <p:spPr>
            <a:xfrm>
              <a:off x="5131699" y="3063434"/>
              <a:ext cx="12875" cy="17202"/>
            </a:xfrm>
            <a:custGeom>
              <a:avLst/>
              <a:gdLst/>
              <a:ahLst/>
              <a:cxnLst/>
              <a:rect l="l" t="t" r="r" b="b"/>
              <a:pathLst>
                <a:path w="1068" h="1427" extrusionOk="0">
                  <a:moveTo>
                    <a:pt x="750" y="42"/>
                  </a:moveTo>
                  <a:cubicBezTo>
                    <a:pt x="812" y="170"/>
                    <a:pt x="873" y="323"/>
                    <a:pt x="934" y="476"/>
                  </a:cubicBezTo>
                  <a:cubicBezTo>
                    <a:pt x="968" y="643"/>
                    <a:pt x="934" y="843"/>
                    <a:pt x="868" y="1010"/>
                  </a:cubicBezTo>
                  <a:cubicBezTo>
                    <a:pt x="801" y="1110"/>
                    <a:pt x="734" y="1177"/>
                    <a:pt x="667" y="1243"/>
                  </a:cubicBezTo>
                  <a:cubicBezTo>
                    <a:pt x="617" y="1277"/>
                    <a:pt x="567" y="1293"/>
                    <a:pt x="521" y="1293"/>
                  </a:cubicBezTo>
                  <a:cubicBezTo>
                    <a:pt x="476" y="1293"/>
                    <a:pt x="434" y="1277"/>
                    <a:pt x="401" y="1243"/>
                  </a:cubicBezTo>
                  <a:cubicBezTo>
                    <a:pt x="234" y="1110"/>
                    <a:pt x="134" y="910"/>
                    <a:pt x="134" y="676"/>
                  </a:cubicBezTo>
                  <a:cubicBezTo>
                    <a:pt x="100" y="509"/>
                    <a:pt x="167" y="343"/>
                    <a:pt x="300" y="209"/>
                  </a:cubicBezTo>
                  <a:cubicBezTo>
                    <a:pt x="401" y="109"/>
                    <a:pt x="534" y="76"/>
                    <a:pt x="634" y="42"/>
                  </a:cubicBezTo>
                  <a:close/>
                  <a:moveTo>
                    <a:pt x="563" y="0"/>
                  </a:moveTo>
                  <a:cubicBezTo>
                    <a:pt x="453" y="0"/>
                    <a:pt x="344" y="60"/>
                    <a:pt x="234" y="142"/>
                  </a:cubicBezTo>
                  <a:cubicBezTo>
                    <a:pt x="67" y="276"/>
                    <a:pt x="0" y="476"/>
                    <a:pt x="0" y="710"/>
                  </a:cubicBezTo>
                  <a:cubicBezTo>
                    <a:pt x="0" y="976"/>
                    <a:pt x="100" y="1210"/>
                    <a:pt x="334" y="1377"/>
                  </a:cubicBezTo>
                  <a:cubicBezTo>
                    <a:pt x="384" y="1410"/>
                    <a:pt x="451" y="1427"/>
                    <a:pt x="521" y="1427"/>
                  </a:cubicBezTo>
                  <a:cubicBezTo>
                    <a:pt x="592" y="1427"/>
                    <a:pt x="667" y="1410"/>
                    <a:pt x="734" y="1377"/>
                  </a:cubicBezTo>
                  <a:cubicBezTo>
                    <a:pt x="834" y="1310"/>
                    <a:pt x="901" y="1177"/>
                    <a:pt x="968" y="1076"/>
                  </a:cubicBezTo>
                  <a:cubicBezTo>
                    <a:pt x="1034" y="876"/>
                    <a:pt x="1068" y="676"/>
                    <a:pt x="1001" y="476"/>
                  </a:cubicBezTo>
                  <a:cubicBezTo>
                    <a:pt x="971" y="296"/>
                    <a:pt x="887" y="143"/>
                    <a:pt x="774" y="42"/>
                  </a:cubicBezTo>
                  <a:lnTo>
                    <a:pt x="774" y="42"/>
                  </a:lnTo>
                  <a:cubicBezTo>
                    <a:pt x="780" y="40"/>
                    <a:pt x="774" y="34"/>
                    <a:pt x="759" y="29"/>
                  </a:cubicBezTo>
                  <a:lnTo>
                    <a:pt x="759" y="29"/>
                  </a:lnTo>
                  <a:cubicBezTo>
                    <a:pt x="751" y="22"/>
                    <a:pt x="742" y="15"/>
                    <a:pt x="734" y="9"/>
                  </a:cubicBezTo>
                  <a:lnTo>
                    <a:pt x="734" y="9"/>
                  </a:lnTo>
                  <a:cubicBezTo>
                    <a:pt x="736" y="14"/>
                    <a:pt x="739" y="18"/>
                    <a:pt x="741" y="23"/>
                  </a:cubicBezTo>
                  <a:lnTo>
                    <a:pt x="741" y="23"/>
                  </a:lnTo>
                  <a:cubicBezTo>
                    <a:pt x="715" y="15"/>
                    <a:pt x="678" y="9"/>
                    <a:pt x="634" y="9"/>
                  </a:cubicBezTo>
                  <a:cubicBezTo>
                    <a:pt x="610" y="3"/>
                    <a:pt x="587"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5353291" y="3066352"/>
              <a:ext cx="12477" cy="20927"/>
            </a:xfrm>
            <a:custGeom>
              <a:avLst/>
              <a:gdLst/>
              <a:ahLst/>
              <a:cxnLst/>
              <a:rect l="l" t="t" r="r" b="b"/>
              <a:pathLst>
                <a:path w="1035" h="1736" extrusionOk="0">
                  <a:moveTo>
                    <a:pt x="543" y="786"/>
                  </a:moveTo>
                  <a:cubicBezTo>
                    <a:pt x="629" y="829"/>
                    <a:pt x="715" y="915"/>
                    <a:pt x="801" y="1001"/>
                  </a:cubicBezTo>
                  <a:cubicBezTo>
                    <a:pt x="867" y="1101"/>
                    <a:pt x="901" y="1235"/>
                    <a:pt x="867" y="1368"/>
                  </a:cubicBezTo>
                  <a:cubicBezTo>
                    <a:pt x="801" y="1502"/>
                    <a:pt x="701" y="1568"/>
                    <a:pt x="567" y="1602"/>
                  </a:cubicBezTo>
                  <a:cubicBezTo>
                    <a:pt x="434" y="1602"/>
                    <a:pt x="300" y="1535"/>
                    <a:pt x="234" y="1435"/>
                  </a:cubicBezTo>
                  <a:cubicBezTo>
                    <a:pt x="167" y="1301"/>
                    <a:pt x="167" y="1168"/>
                    <a:pt x="234" y="1068"/>
                  </a:cubicBezTo>
                  <a:cubicBezTo>
                    <a:pt x="308" y="937"/>
                    <a:pt x="425" y="859"/>
                    <a:pt x="543" y="786"/>
                  </a:cubicBezTo>
                  <a:close/>
                  <a:moveTo>
                    <a:pt x="667" y="1"/>
                  </a:moveTo>
                  <a:cubicBezTo>
                    <a:pt x="667" y="1"/>
                    <a:pt x="600" y="1"/>
                    <a:pt x="467" y="34"/>
                  </a:cubicBezTo>
                  <a:cubicBezTo>
                    <a:pt x="400" y="67"/>
                    <a:pt x="334" y="101"/>
                    <a:pt x="300" y="167"/>
                  </a:cubicBezTo>
                  <a:cubicBezTo>
                    <a:pt x="234" y="267"/>
                    <a:pt x="200" y="367"/>
                    <a:pt x="234" y="468"/>
                  </a:cubicBezTo>
                  <a:cubicBezTo>
                    <a:pt x="261" y="579"/>
                    <a:pt x="336" y="667"/>
                    <a:pt x="437" y="732"/>
                  </a:cubicBezTo>
                  <a:lnTo>
                    <a:pt x="437" y="732"/>
                  </a:lnTo>
                  <a:cubicBezTo>
                    <a:pt x="436" y="733"/>
                    <a:pt x="435" y="734"/>
                    <a:pt x="434" y="734"/>
                  </a:cubicBezTo>
                  <a:cubicBezTo>
                    <a:pt x="300" y="768"/>
                    <a:pt x="167" y="868"/>
                    <a:pt x="100" y="1001"/>
                  </a:cubicBezTo>
                  <a:cubicBezTo>
                    <a:pt x="0" y="1135"/>
                    <a:pt x="0" y="1335"/>
                    <a:pt x="100" y="1502"/>
                  </a:cubicBezTo>
                  <a:cubicBezTo>
                    <a:pt x="200" y="1668"/>
                    <a:pt x="367" y="1735"/>
                    <a:pt x="567" y="1735"/>
                  </a:cubicBezTo>
                  <a:cubicBezTo>
                    <a:pt x="767" y="1702"/>
                    <a:pt x="934" y="1568"/>
                    <a:pt x="1001" y="1402"/>
                  </a:cubicBezTo>
                  <a:cubicBezTo>
                    <a:pt x="1034" y="1235"/>
                    <a:pt x="1001" y="1035"/>
                    <a:pt x="901" y="901"/>
                  </a:cubicBezTo>
                  <a:cubicBezTo>
                    <a:pt x="830" y="819"/>
                    <a:pt x="743" y="761"/>
                    <a:pt x="656" y="714"/>
                  </a:cubicBezTo>
                  <a:lnTo>
                    <a:pt x="656" y="714"/>
                  </a:lnTo>
                  <a:cubicBezTo>
                    <a:pt x="708" y="680"/>
                    <a:pt x="758" y="644"/>
                    <a:pt x="801" y="601"/>
                  </a:cubicBezTo>
                  <a:cubicBezTo>
                    <a:pt x="867" y="534"/>
                    <a:pt x="934" y="434"/>
                    <a:pt x="934" y="334"/>
                  </a:cubicBezTo>
                  <a:cubicBezTo>
                    <a:pt x="934" y="234"/>
                    <a:pt x="901" y="134"/>
                    <a:pt x="834" y="101"/>
                  </a:cubicBezTo>
                  <a:cubicBezTo>
                    <a:pt x="774" y="41"/>
                    <a:pt x="726" y="29"/>
                    <a:pt x="697" y="29"/>
                  </a:cubicBezTo>
                  <a:cubicBezTo>
                    <a:pt x="678" y="29"/>
                    <a:pt x="667" y="34"/>
                    <a:pt x="667" y="34"/>
                  </a:cubicBezTo>
                  <a:cubicBezTo>
                    <a:pt x="667" y="67"/>
                    <a:pt x="734" y="34"/>
                    <a:pt x="801" y="134"/>
                  </a:cubicBezTo>
                  <a:cubicBezTo>
                    <a:pt x="834" y="167"/>
                    <a:pt x="834" y="234"/>
                    <a:pt x="834" y="301"/>
                  </a:cubicBezTo>
                  <a:cubicBezTo>
                    <a:pt x="834" y="401"/>
                    <a:pt x="767" y="468"/>
                    <a:pt x="701" y="534"/>
                  </a:cubicBezTo>
                  <a:cubicBezTo>
                    <a:pt x="659" y="575"/>
                    <a:pt x="606" y="616"/>
                    <a:pt x="547" y="658"/>
                  </a:cubicBezTo>
                  <a:lnTo>
                    <a:pt x="547" y="658"/>
                  </a:lnTo>
                  <a:cubicBezTo>
                    <a:pt x="432" y="600"/>
                    <a:pt x="333" y="550"/>
                    <a:pt x="300" y="468"/>
                  </a:cubicBezTo>
                  <a:cubicBezTo>
                    <a:pt x="300" y="367"/>
                    <a:pt x="300" y="267"/>
                    <a:pt x="367" y="201"/>
                  </a:cubicBezTo>
                  <a:cubicBezTo>
                    <a:pt x="400" y="167"/>
                    <a:pt x="434" y="101"/>
                    <a:pt x="500" y="67"/>
                  </a:cubicBezTo>
                  <a:cubicBezTo>
                    <a:pt x="600" y="1"/>
                    <a:pt x="66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5359319" y="3045434"/>
              <a:ext cx="2423" cy="15298"/>
            </a:xfrm>
            <a:custGeom>
              <a:avLst/>
              <a:gdLst/>
              <a:ahLst/>
              <a:cxnLst/>
              <a:rect l="l" t="t" r="r" b="b"/>
              <a:pathLst>
                <a:path w="201" h="1269" extrusionOk="0">
                  <a:moveTo>
                    <a:pt x="100" y="1"/>
                  </a:moveTo>
                  <a:cubicBezTo>
                    <a:pt x="0" y="401"/>
                    <a:pt x="0" y="835"/>
                    <a:pt x="100" y="1269"/>
                  </a:cubicBezTo>
                  <a:cubicBezTo>
                    <a:pt x="201" y="835"/>
                    <a:pt x="201" y="40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6"/>
            <p:cNvSpPr/>
            <p:nvPr/>
          </p:nvSpPr>
          <p:spPr>
            <a:xfrm>
              <a:off x="5421251" y="3041420"/>
              <a:ext cx="11669" cy="14791"/>
            </a:xfrm>
            <a:custGeom>
              <a:avLst/>
              <a:gdLst/>
              <a:ahLst/>
              <a:cxnLst/>
              <a:rect l="l" t="t" r="r" b="b"/>
              <a:pathLst>
                <a:path w="968" h="1227" extrusionOk="0">
                  <a:moveTo>
                    <a:pt x="367" y="0"/>
                  </a:moveTo>
                  <a:cubicBezTo>
                    <a:pt x="267" y="0"/>
                    <a:pt x="167" y="34"/>
                    <a:pt x="67" y="100"/>
                  </a:cubicBezTo>
                  <a:cubicBezTo>
                    <a:pt x="34" y="167"/>
                    <a:pt x="0" y="167"/>
                    <a:pt x="0" y="201"/>
                  </a:cubicBezTo>
                  <a:cubicBezTo>
                    <a:pt x="0" y="201"/>
                    <a:pt x="34" y="167"/>
                    <a:pt x="100" y="167"/>
                  </a:cubicBezTo>
                  <a:cubicBezTo>
                    <a:pt x="167" y="100"/>
                    <a:pt x="267" y="100"/>
                    <a:pt x="334" y="100"/>
                  </a:cubicBezTo>
                  <a:cubicBezTo>
                    <a:pt x="467" y="134"/>
                    <a:pt x="534" y="267"/>
                    <a:pt x="534" y="367"/>
                  </a:cubicBezTo>
                  <a:cubicBezTo>
                    <a:pt x="501" y="534"/>
                    <a:pt x="434" y="668"/>
                    <a:pt x="301" y="768"/>
                  </a:cubicBezTo>
                  <a:lnTo>
                    <a:pt x="100" y="968"/>
                  </a:lnTo>
                  <a:cubicBezTo>
                    <a:pt x="67" y="1001"/>
                    <a:pt x="34" y="1034"/>
                    <a:pt x="34" y="1101"/>
                  </a:cubicBezTo>
                  <a:cubicBezTo>
                    <a:pt x="0" y="1135"/>
                    <a:pt x="34" y="1201"/>
                    <a:pt x="67" y="1201"/>
                  </a:cubicBezTo>
                  <a:cubicBezTo>
                    <a:pt x="84" y="1218"/>
                    <a:pt x="100" y="1226"/>
                    <a:pt x="117" y="1226"/>
                  </a:cubicBezTo>
                  <a:cubicBezTo>
                    <a:pt x="134" y="1226"/>
                    <a:pt x="151" y="1218"/>
                    <a:pt x="167" y="1201"/>
                  </a:cubicBezTo>
                  <a:lnTo>
                    <a:pt x="601" y="1201"/>
                  </a:lnTo>
                  <a:cubicBezTo>
                    <a:pt x="734" y="1201"/>
                    <a:pt x="834" y="1168"/>
                    <a:pt x="968" y="1135"/>
                  </a:cubicBezTo>
                  <a:cubicBezTo>
                    <a:pt x="901" y="1118"/>
                    <a:pt x="843" y="1110"/>
                    <a:pt x="784" y="1110"/>
                  </a:cubicBezTo>
                  <a:cubicBezTo>
                    <a:pt x="726" y="1110"/>
                    <a:pt x="668" y="1118"/>
                    <a:pt x="601" y="1135"/>
                  </a:cubicBezTo>
                  <a:lnTo>
                    <a:pt x="167" y="1135"/>
                  </a:lnTo>
                  <a:cubicBezTo>
                    <a:pt x="167" y="1101"/>
                    <a:pt x="167" y="1068"/>
                    <a:pt x="201" y="1034"/>
                  </a:cubicBezTo>
                  <a:lnTo>
                    <a:pt x="401" y="868"/>
                  </a:lnTo>
                  <a:cubicBezTo>
                    <a:pt x="534" y="734"/>
                    <a:pt x="634" y="567"/>
                    <a:pt x="668" y="367"/>
                  </a:cubicBezTo>
                  <a:cubicBezTo>
                    <a:pt x="668" y="201"/>
                    <a:pt x="534" y="34"/>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5173124" y="2994762"/>
              <a:ext cx="17299" cy="60335"/>
            </a:xfrm>
            <a:custGeom>
              <a:avLst/>
              <a:gdLst/>
              <a:ahLst/>
              <a:cxnLst/>
              <a:rect l="l" t="t" r="r" b="b"/>
              <a:pathLst>
                <a:path w="1435" h="5005" extrusionOk="0">
                  <a:moveTo>
                    <a:pt x="1301" y="168"/>
                  </a:moveTo>
                  <a:cubicBezTo>
                    <a:pt x="1301" y="1508"/>
                    <a:pt x="1301" y="2684"/>
                    <a:pt x="1301" y="3570"/>
                  </a:cubicBezTo>
                  <a:cubicBezTo>
                    <a:pt x="1334" y="3970"/>
                    <a:pt x="1334" y="4337"/>
                    <a:pt x="1334" y="4604"/>
                  </a:cubicBezTo>
                  <a:lnTo>
                    <a:pt x="1334" y="4950"/>
                  </a:lnTo>
                  <a:lnTo>
                    <a:pt x="1334" y="4950"/>
                  </a:lnTo>
                  <a:cubicBezTo>
                    <a:pt x="1281" y="4938"/>
                    <a:pt x="1166" y="4938"/>
                    <a:pt x="1001" y="4938"/>
                  </a:cubicBezTo>
                  <a:lnTo>
                    <a:pt x="102" y="4938"/>
                  </a:lnTo>
                  <a:cubicBezTo>
                    <a:pt x="133" y="4377"/>
                    <a:pt x="133" y="3687"/>
                    <a:pt x="133" y="2870"/>
                  </a:cubicBezTo>
                  <a:lnTo>
                    <a:pt x="133" y="1535"/>
                  </a:lnTo>
                  <a:lnTo>
                    <a:pt x="133" y="168"/>
                  </a:lnTo>
                  <a:close/>
                  <a:moveTo>
                    <a:pt x="100" y="1"/>
                  </a:moveTo>
                  <a:lnTo>
                    <a:pt x="0" y="68"/>
                  </a:lnTo>
                  <a:lnTo>
                    <a:pt x="0" y="1502"/>
                  </a:lnTo>
                  <a:lnTo>
                    <a:pt x="0" y="2836"/>
                  </a:lnTo>
                  <a:lnTo>
                    <a:pt x="0" y="4938"/>
                  </a:lnTo>
                  <a:lnTo>
                    <a:pt x="0" y="5005"/>
                  </a:lnTo>
                  <a:lnTo>
                    <a:pt x="67" y="5005"/>
                  </a:lnTo>
                  <a:lnTo>
                    <a:pt x="1034" y="4971"/>
                  </a:lnTo>
                  <a:lnTo>
                    <a:pt x="1368" y="4971"/>
                  </a:lnTo>
                  <a:cubicBezTo>
                    <a:pt x="1368" y="4962"/>
                    <a:pt x="1358" y="4956"/>
                    <a:pt x="1339" y="4951"/>
                  </a:cubicBezTo>
                  <a:lnTo>
                    <a:pt x="1339" y="4951"/>
                  </a:lnTo>
                  <a:cubicBezTo>
                    <a:pt x="1368" y="4827"/>
                    <a:pt x="1369" y="4731"/>
                    <a:pt x="1401" y="4604"/>
                  </a:cubicBezTo>
                  <a:lnTo>
                    <a:pt x="1401" y="3570"/>
                  </a:lnTo>
                  <a:cubicBezTo>
                    <a:pt x="1434" y="2703"/>
                    <a:pt x="1434" y="1469"/>
                    <a:pt x="1434" y="68"/>
                  </a:cubicBezTo>
                  <a:lnTo>
                    <a:pt x="1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6"/>
            <p:cNvSpPr/>
            <p:nvPr/>
          </p:nvSpPr>
          <p:spPr>
            <a:xfrm>
              <a:off x="5323126" y="2967419"/>
              <a:ext cx="17299" cy="87278"/>
            </a:xfrm>
            <a:custGeom>
              <a:avLst/>
              <a:gdLst/>
              <a:ahLst/>
              <a:cxnLst/>
              <a:rect l="l" t="t" r="r" b="b"/>
              <a:pathLst>
                <a:path w="1435" h="7240" extrusionOk="0">
                  <a:moveTo>
                    <a:pt x="67" y="1"/>
                  </a:moveTo>
                  <a:lnTo>
                    <a:pt x="0" y="67"/>
                  </a:lnTo>
                  <a:lnTo>
                    <a:pt x="0" y="1168"/>
                  </a:lnTo>
                  <a:lnTo>
                    <a:pt x="0" y="2236"/>
                  </a:lnTo>
                  <a:lnTo>
                    <a:pt x="0" y="4204"/>
                  </a:lnTo>
                  <a:cubicBezTo>
                    <a:pt x="34" y="5405"/>
                    <a:pt x="34" y="6439"/>
                    <a:pt x="34" y="7172"/>
                  </a:cubicBezTo>
                  <a:lnTo>
                    <a:pt x="34" y="7206"/>
                  </a:lnTo>
                  <a:lnTo>
                    <a:pt x="67" y="7206"/>
                  </a:lnTo>
                  <a:lnTo>
                    <a:pt x="100" y="7239"/>
                  </a:lnTo>
                  <a:cubicBezTo>
                    <a:pt x="100" y="6472"/>
                    <a:pt x="134" y="5438"/>
                    <a:pt x="134" y="4237"/>
                  </a:cubicBezTo>
                  <a:lnTo>
                    <a:pt x="134" y="2269"/>
                  </a:lnTo>
                  <a:lnTo>
                    <a:pt x="134" y="1202"/>
                  </a:lnTo>
                  <a:lnTo>
                    <a:pt x="134" y="167"/>
                  </a:lnTo>
                  <a:lnTo>
                    <a:pt x="1301" y="167"/>
                  </a:lnTo>
                  <a:cubicBezTo>
                    <a:pt x="1302" y="2174"/>
                    <a:pt x="1335" y="3917"/>
                    <a:pt x="1335" y="5171"/>
                  </a:cubicBezTo>
                  <a:cubicBezTo>
                    <a:pt x="1335" y="5805"/>
                    <a:pt x="1335" y="6305"/>
                    <a:pt x="1335" y="6672"/>
                  </a:cubicBezTo>
                  <a:lnTo>
                    <a:pt x="1335" y="7106"/>
                  </a:lnTo>
                  <a:cubicBezTo>
                    <a:pt x="1335" y="7139"/>
                    <a:pt x="1335" y="7206"/>
                    <a:pt x="1335" y="7239"/>
                  </a:cubicBezTo>
                  <a:cubicBezTo>
                    <a:pt x="1335" y="7239"/>
                    <a:pt x="1401" y="7206"/>
                    <a:pt x="1401" y="7072"/>
                  </a:cubicBezTo>
                  <a:lnTo>
                    <a:pt x="1401" y="6672"/>
                  </a:lnTo>
                  <a:cubicBezTo>
                    <a:pt x="1401" y="6272"/>
                    <a:pt x="1401" y="5771"/>
                    <a:pt x="1401" y="5171"/>
                  </a:cubicBezTo>
                  <a:cubicBezTo>
                    <a:pt x="1435" y="3903"/>
                    <a:pt x="1435" y="2102"/>
                    <a:pt x="1435" y="67"/>
                  </a:cubicBezTo>
                  <a:lnTo>
                    <a:pt x="14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6"/>
            <p:cNvSpPr/>
            <p:nvPr/>
          </p:nvSpPr>
          <p:spPr>
            <a:xfrm>
              <a:off x="5210920" y="2946104"/>
              <a:ext cx="17709" cy="108591"/>
            </a:xfrm>
            <a:custGeom>
              <a:avLst/>
              <a:gdLst/>
              <a:ahLst/>
              <a:cxnLst/>
              <a:rect l="l" t="t" r="r" b="b"/>
              <a:pathLst>
                <a:path w="1469" h="9008" extrusionOk="0">
                  <a:moveTo>
                    <a:pt x="67" y="1"/>
                  </a:moveTo>
                  <a:cubicBezTo>
                    <a:pt x="28" y="40"/>
                    <a:pt x="9" y="59"/>
                    <a:pt x="1" y="67"/>
                  </a:cubicBezTo>
                  <a:lnTo>
                    <a:pt x="1" y="67"/>
                  </a:lnTo>
                  <a:lnTo>
                    <a:pt x="1" y="1468"/>
                  </a:lnTo>
                  <a:lnTo>
                    <a:pt x="1" y="2836"/>
                  </a:lnTo>
                  <a:lnTo>
                    <a:pt x="1" y="5305"/>
                  </a:lnTo>
                  <a:cubicBezTo>
                    <a:pt x="34" y="6839"/>
                    <a:pt x="34" y="8073"/>
                    <a:pt x="34" y="8940"/>
                  </a:cubicBezTo>
                  <a:lnTo>
                    <a:pt x="34" y="8974"/>
                  </a:lnTo>
                  <a:lnTo>
                    <a:pt x="67" y="8974"/>
                  </a:lnTo>
                  <a:lnTo>
                    <a:pt x="101" y="9007"/>
                  </a:lnTo>
                  <a:cubicBezTo>
                    <a:pt x="101" y="8140"/>
                    <a:pt x="134" y="6906"/>
                    <a:pt x="134" y="5371"/>
                  </a:cubicBezTo>
                  <a:lnTo>
                    <a:pt x="134" y="2903"/>
                  </a:lnTo>
                  <a:lnTo>
                    <a:pt x="134" y="1535"/>
                  </a:lnTo>
                  <a:lnTo>
                    <a:pt x="134" y="201"/>
                  </a:lnTo>
                  <a:lnTo>
                    <a:pt x="1302" y="201"/>
                  </a:lnTo>
                  <a:cubicBezTo>
                    <a:pt x="1335" y="2675"/>
                    <a:pt x="1335" y="4852"/>
                    <a:pt x="1335" y="6439"/>
                  </a:cubicBezTo>
                  <a:cubicBezTo>
                    <a:pt x="1335" y="7206"/>
                    <a:pt x="1335" y="7873"/>
                    <a:pt x="1335" y="8307"/>
                  </a:cubicBezTo>
                  <a:lnTo>
                    <a:pt x="1335" y="8840"/>
                  </a:lnTo>
                  <a:cubicBezTo>
                    <a:pt x="1335" y="8874"/>
                    <a:pt x="1335" y="8940"/>
                    <a:pt x="1335" y="9007"/>
                  </a:cubicBezTo>
                  <a:cubicBezTo>
                    <a:pt x="1335" y="9007"/>
                    <a:pt x="1402" y="8907"/>
                    <a:pt x="1402" y="8774"/>
                  </a:cubicBezTo>
                  <a:lnTo>
                    <a:pt x="1402" y="8273"/>
                  </a:lnTo>
                  <a:cubicBezTo>
                    <a:pt x="1435" y="7806"/>
                    <a:pt x="1435" y="7173"/>
                    <a:pt x="1435" y="6405"/>
                  </a:cubicBezTo>
                  <a:cubicBezTo>
                    <a:pt x="1435" y="4804"/>
                    <a:pt x="1468" y="2569"/>
                    <a:pt x="1468" y="67"/>
                  </a:cubicBezTo>
                  <a:lnTo>
                    <a:pt x="14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6"/>
            <p:cNvSpPr/>
            <p:nvPr/>
          </p:nvSpPr>
          <p:spPr>
            <a:xfrm>
              <a:off x="5247896" y="2886992"/>
              <a:ext cx="17733" cy="167287"/>
            </a:xfrm>
            <a:custGeom>
              <a:avLst/>
              <a:gdLst/>
              <a:ahLst/>
              <a:cxnLst/>
              <a:rect l="l" t="t" r="r" b="b"/>
              <a:pathLst>
                <a:path w="1471" h="13877" extrusionOk="0">
                  <a:moveTo>
                    <a:pt x="103" y="0"/>
                  </a:moveTo>
                  <a:cubicBezTo>
                    <a:pt x="45" y="58"/>
                    <a:pt x="19" y="80"/>
                    <a:pt x="9" y="86"/>
                  </a:cubicBezTo>
                  <a:lnTo>
                    <a:pt x="9" y="86"/>
                  </a:lnTo>
                  <a:cubicBezTo>
                    <a:pt x="10" y="82"/>
                    <a:pt x="10" y="80"/>
                    <a:pt x="9" y="80"/>
                  </a:cubicBezTo>
                  <a:lnTo>
                    <a:pt x="9" y="80"/>
                  </a:lnTo>
                  <a:cubicBezTo>
                    <a:pt x="7" y="80"/>
                    <a:pt x="0" y="89"/>
                    <a:pt x="3" y="89"/>
                  </a:cubicBezTo>
                  <a:cubicBezTo>
                    <a:pt x="4" y="89"/>
                    <a:pt x="6" y="88"/>
                    <a:pt x="9" y="86"/>
                  </a:cubicBezTo>
                  <a:lnTo>
                    <a:pt x="9" y="86"/>
                  </a:lnTo>
                  <a:cubicBezTo>
                    <a:pt x="8" y="89"/>
                    <a:pt x="6" y="94"/>
                    <a:pt x="2" y="100"/>
                  </a:cubicBezTo>
                  <a:lnTo>
                    <a:pt x="2" y="2335"/>
                  </a:lnTo>
                  <a:lnTo>
                    <a:pt x="2" y="4503"/>
                  </a:lnTo>
                  <a:lnTo>
                    <a:pt x="2" y="8373"/>
                  </a:lnTo>
                  <a:cubicBezTo>
                    <a:pt x="36" y="10741"/>
                    <a:pt x="36" y="12643"/>
                    <a:pt x="36" y="13810"/>
                  </a:cubicBezTo>
                  <a:lnTo>
                    <a:pt x="36" y="13843"/>
                  </a:lnTo>
                  <a:lnTo>
                    <a:pt x="69" y="13843"/>
                  </a:lnTo>
                  <a:lnTo>
                    <a:pt x="103" y="13877"/>
                  </a:lnTo>
                  <a:cubicBezTo>
                    <a:pt x="103" y="12709"/>
                    <a:pt x="136" y="10808"/>
                    <a:pt x="136" y="8440"/>
                  </a:cubicBezTo>
                  <a:lnTo>
                    <a:pt x="136" y="4537"/>
                  </a:lnTo>
                  <a:lnTo>
                    <a:pt x="136" y="200"/>
                  </a:lnTo>
                  <a:lnTo>
                    <a:pt x="1303" y="200"/>
                  </a:lnTo>
                  <a:cubicBezTo>
                    <a:pt x="1304" y="4010"/>
                    <a:pt x="1337" y="7420"/>
                    <a:pt x="1337" y="9874"/>
                  </a:cubicBezTo>
                  <a:cubicBezTo>
                    <a:pt x="1370" y="11108"/>
                    <a:pt x="1370" y="12109"/>
                    <a:pt x="1370" y="12809"/>
                  </a:cubicBezTo>
                  <a:lnTo>
                    <a:pt x="1370" y="13610"/>
                  </a:lnTo>
                  <a:lnTo>
                    <a:pt x="1370" y="13810"/>
                  </a:lnTo>
                  <a:cubicBezTo>
                    <a:pt x="1370" y="13843"/>
                    <a:pt x="1370" y="13877"/>
                    <a:pt x="1370" y="13877"/>
                  </a:cubicBezTo>
                  <a:cubicBezTo>
                    <a:pt x="1370" y="13877"/>
                    <a:pt x="1370" y="13877"/>
                    <a:pt x="1403" y="13777"/>
                  </a:cubicBezTo>
                  <a:lnTo>
                    <a:pt x="1403" y="13577"/>
                  </a:lnTo>
                  <a:lnTo>
                    <a:pt x="1403" y="12809"/>
                  </a:lnTo>
                  <a:cubicBezTo>
                    <a:pt x="1437" y="12076"/>
                    <a:pt x="1437" y="11108"/>
                    <a:pt x="1437" y="9874"/>
                  </a:cubicBezTo>
                  <a:cubicBezTo>
                    <a:pt x="1470" y="7372"/>
                    <a:pt x="1470" y="3936"/>
                    <a:pt x="1470" y="67"/>
                  </a:cubicBezTo>
                  <a:lnTo>
                    <a:pt x="1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6"/>
            <p:cNvSpPr/>
            <p:nvPr/>
          </p:nvSpPr>
          <p:spPr>
            <a:xfrm>
              <a:off x="5286524" y="2773580"/>
              <a:ext cx="17311" cy="280689"/>
            </a:xfrm>
            <a:custGeom>
              <a:avLst/>
              <a:gdLst/>
              <a:ahLst/>
              <a:cxnLst/>
              <a:rect l="l" t="t" r="r" b="b"/>
              <a:pathLst>
                <a:path w="1436" h="23284" extrusionOk="0">
                  <a:moveTo>
                    <a:pt x="67" y="0"/>
                  </a:moveTo>
                  <a:cubicBezTo>
                    <a:pt x="28" y="40"/>
                    <a:pt x="9" y="59"/>
                    <a:pt x="1" y="67"/>
                  </a:cubicBezTo>
                  <a:lnTo>
                    <a:pt x="1" y="67"/>
                  </a:lnTo>
                  <a:lnTo>
                    <a:pt x="1" y="4037"/>
                  </a:lnTo>
                  <a:lnTo>
                    <a:pt x="1" y="7839"/>
                  </a:lnTo>
                  <a:lnTo>
                    <a:pt x="1" y="14578"/>
                  </a:lnTo>
                  <a:cubicBezTo>
                    <a:pt x="1" y="18647"/>
                    <a:pt x="34" y="21716"/>
                    <a:pt x="34" y="23284"/>
                  </a:cubicBezTo>
                  <a:lnTo>
                    <a:pt x="67" y="23284"/>
                  </a:lnTo>
                  <a:cubicBezTo>
                    <a:pt x="67" y="21716"/>
                    <a:pt x="101" y="18647"/>
                    <a:pt x="101" y="14611"/>
                  </a:cubicBezTo>
                  <a:lnTo>
                    <a:pt x="101" y="7873"/>
                  </a:lnTo>
                  <a:lnTo>
                    <a:pt x="101" y="4070"/>
                  </a:lnTo>
                  <a:lnTo>
                    <a:pt x="101" y="134"/>
                  </a:lnTo>
                  <a:lnTo>
                    <a:pt x="1269" y="134"/>
                  </a:lnTo>
                  <a:cubicBezTo>
                    <a:pt x="1302" y="6578"/>
                    <a:pt x="1302" y="12357"/>
                    <a:pt x="1302" y="16512"/>
                  </a:cubicBezTo>
                  <a:cubicBezTo>
                    <a:pt x="1302" y="18614"/>
                    <a:pt x="1302" y="20315"/>
                    <a:pt x="1302" y="21483"/>
                  </a:cubicBezTo>
                  <a:lnTo>
                    <a:pt x="1302" y="22817"/>
                  </a:lnTo>
                  <a:lnTo>
                    <a:pt x="1302" y="23184"/>
                  </a:lnTo>
                  <a:lnTo>
                    <a:pt x="1302" y="23284"/>
                  </a:lnTo>
                  <a:cubicBezTo>
                    <a:pt x="1302" y="23284"/>
                    <a:pt x="1402" y="23250"/>
                    <a:pt x="1402" y="23184"/>
                  </a:cubicBezTo>
                  <a:lnTo>
                    <a:pt x="1402" y="22817"/>
                  </a:lnTo>
                  <a:lnTo>
                    <a:pt x="1402" y="21483"/>
                  </a:lnTo>
                  <a:cubicBezTo>
                    <a:pt x="1435" y="20315"/>
                    <a:pt x="1435" y="18647"/>
                    <a:pt x="1435" y="16546"/>
                  </a:cubicBezTo>
                  <a:cubicBezTo>
                    <a:pt x="1435" y="12376"/>
                    <a:pt x="1435" y="6538"/>
                    <a:pt x="1435" y="67"/>
                  </a:cubicBezTo>
                  <a:lnTo>
                    <a:pt x="14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6"/>
            <p:cNvSpPr/>
            <p:nvPr/>
          </p:nvSpPr>
          <p:spPr>
            <a:xfrm>
              <a:off x="3614765" y="3071174"/>
              <a:ext cx="407351" cy="235253"/>
            </a:xfrm>
            <a:custGeom>
              <a:avLst/>
              <a:gdLst/>
              <a:ahLst/>
              <a:cxnLst/>
              <a:rect l="l" t="t" r="r" b="b"/>
              <a:pathLst>
                <a:path w="33791" h="19515" extrusionOk="0">
                  <a:moveTo>
                    <a:pt x="5471" y="7573"/>
                  </a:moveTo>
                  <a:lnTo>
                    <a:pt x="19514" y="15078"/>
                  </a:lnTo>
                  <a:lnTo>
                    <a:pt x="5938" y="15845"/>
                  </a:lnTo>
                  <a:lnTo>
                    <a:pt x="5471" y="7573"/>
                  </a:lnTo>
                  <a:close/>
                  <a:moveTo>
                    <a:pt x="0" y="1"/>
                  </a:moveTo>
                  <a:lnTo>
                    <a:pt x="1101" y="19515"/>
                  </a:lnTo>
                  <a:lnTo>
                    <a:pt x="33791" y="17647"/>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6"/>
            <p:cNvSpPr/>
            <p:nvPr/>
          </p:nvSpPr>
          <p:spPr>
            <a:xfrm>
              <a:off x="3638889" y="3091694"/>
              <a:ext cx="14888" cy="27751"/>
            </a:xfrm>
            <a:custGeom>
              <a:avLst/>
              <a:gdLst/>
              <a:ahLst/>
              <a:cxnLst/>
              <a:rect l="l" t="t" r="r" b="b"/>
              <a:pathLst>
                <a:path w="1235" h="2302" extrusionOk="0">
                  <a:moveTo>
                    <a:pt x="1235" y="0"/>
                  </a:moveTo>
                  <a:cubicBezTo>
                    <a:pt x="935" y="300"/>
                    <a:pt x="701" y="701"/>
                    <a:pt x="534" y="1101"/>
                  </a:cubicBezTo>
                  <a:cubicBezTo>
                    <a:pt x="267" y="1468"/>
                    <a:pt x="101" y="1868"/>
                    <a:pt x="1" y="2302"/>
                  </a:cubicBezTo>
                  <a:cubicBezTo>
                    <a:pt x="301" y="2001"/>
                    <a:pt x="534" y="1601"/>
                    <a:pt x="734" y="1201"/>
                  </a:cubicBezTo>
                  <a:cubicBezTo>
                    <a:pt x="968" y="834"/>
                    <a:pt x="1135" y="434"/>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6"/>
            <p:cNvSpPr/>
            <p:nvPr/>
          </p:nvSpPr>
          <p:spPr>
            <a:xfrm>
              <a:off x="3699615" y="3122654"/>
              <a:ext cx="14888" cy="27763"/>
            </a:xfrm>
            <a:custGeom>
              <a:avLst/>
              <a:gdLst/>
              <a:ahLst/>
              <a:cxnLst/>
              <a:rect l="l" t="t" r="r" b="b"/>
              <a:pathLst>
                <a:path w="1235" h="2303" extrusionOk="0">
                  <a:moveTo>
                    <a:pt x="1235" y="1"/>
                  </a:moveTo>
                  <a:cubicBezTo>
                    <a:pt x="901" y="334"/>
                    <a:pt x="668" y="701"/>
                    <a:pt x="501" y="1101"/>
                  </a:cubicBezTo>
                  <a:cubicBezTo>
                    <a:pt x="267" y="1468"/>
                    <a:pt x="101" y="1869"/>
                    <a:pt x="0" y="2302"/>
                  </a:cubicBezTo>
                  <a:cubicBezTo>
                    <a:pt x="301" y="1969"/>
                    <a:pt x="534" y="1602"/>
                    <a:pt x="701" y="1201"/>
                  </a:cubicBezTo>
                  <a:cubicBezTo>
                    <a:pt x="934" y="834"/>
                    <a:pt x="1101" y="434"/>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6"/>
            <p:cNvSpPr/>
            <p:nvPr/>
          </p:nvSpPr>
          <p:spPr>
            <a:xfrm>
              <a:off x="3757123" y="3154024"/>
              <a:ext cx="17709" cy="25749"/>
            </a:xfrm>
            <a:custGeom>
              <a:avLst/>
              <a:gdLst/>
              <a:ahLst/>
              <a:cxnLst/>
              <a:rect l="l" t="t" r="r" b="b"/>
              <a:pathLst>
                <a:path w="1469" h="2136" extrusionOk="0">
                  <a:moveTo>
                    <a:pt x="1468" y="0"/>
                  </a:moveTo>
                  <a:lnTo>
                    <a:pt x="1468" y="0"/>
                  </a:lnTo>
                  <a:cubicBezTo>
                    <a:pt x="1135" y="267"/>
                    <a:pt x="834" y="601"/>
                    <a:pt x="634" y="1001"/>
                  </a:cubicBezTo>
                  <a:cubicBezTo>
                    <a:pt x="334" y="1335"/>
                    <a:pt x="134" y="1702"/>
                    <a:pt x="1" y="2135"/>
                  </a:cubicBezTo>
                  <a:cubicBezTo>
                    <a:pt x="334" y="1835"/>
                    <a:pt x="601" y="1501"/>
                    <a:pt x="834" y="1135"/>
                  </a:cubicBezTo>
                  <a:cubicBezTo>
                    <a:pt x="1101" y="801"/>
                    <a:pt x="1301" y="401"/>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6"/>
            <p:cNvSpPr/>
            <p:nvPr/>
          </p:nvSpPr>
          <p:spPr>
            <a:xfrm>
              <a:off x="3816246" y="3186600"/>
              <a:ext cx="17697" cy="25749"/>
            </a:xfrm>
            <a:custGeom>
              <a:avLst/>
              <a:gdLst/>
              <a:ahLst/>
              <a:cxnLst/>
              <a:rect l="l" t="t" r="r" b="b"/>
              <a:pathLst>
                <a:path w="1468" h="2136" extrusionOk="0">
                  <a:moveTo>
                    <a:pt x="1468" y="0"/>
                  </a:moveTo>
                  <a:cubicBezTo>
                    <a:pt x="1134" y="301"/>
                    <a:pt x="867" y="634"/>
                    <a:pt x="634" y="1001"/>
                  </a:cubicBezTo>
                  <a:cubicBezTo>
                    <a:pt x="367" y="1335"/>
                    <a:pt x="167" y="1735"/>
                    <a:pt x="0" y="2135"/>
                  </a:cubicBezTo>
                  <a:cubicBezTo>
                    <a:pt x="334" y="1835"/>
                    <a:pt x="634" y="1501"/>
                    <a:pt x="834" y="1134"/>
                  </a:cubicBezTo>
                  <a:cubicBezTo>
                    <a:pt x="1134" y="801"/>
                    <a:pt x="1334" y="401"/>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6"/>
            <p:cNvSpPr/>
            <p:nvPr/>
          </p:nvSpPr>
          <p:spPr>
            <a:xfrm>
              <a:off x="3879782" y="3218368"/>
              <a:ext cx="16503" cy="27763"/>
            </a:xfrm>
            <a:custGeom>
              <a:avLst/>
              <a:gdLst/>
              <a:ahLst/>
              <a:cxnLst/>
              <a:rect l="l" t="t" r="r" b="b"/>
              <a:pathLst>
                <a:path w="1369" h="2303" extrusionOk="0">
                  <a:moveTo>
                    <a:pt x="1368" y="1"/>
                  </a:moveTo>
                  <a:cubicBezTo>
                    <a:pt x="768" y="668"/>
                    <a:pt x="334" y="1468"/>
                    <a:pt x="0" y="2302"/>
                  </a:cubicBezTo>
                  <a:cubicBezTo>
                    <a:pt x="334" y="1969"/>
                    <a:pt x="601" y="1602"/>
                    <a:pt x="768" y="1201"/>
                  </a:cubicBezTo>
                  <a:cubicBezTo>
                    <a:pt x="1035" y="834"/>
                    <a:pt x="1235" y="434"/>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6"/>
            <p:cNvSpPr/>
            <p:nvPr/>
          </p:nvSpPr>
          <p:spPr>
            <a:xfrm>
              <a:off x="3945741" y="3252150"/>
              <a:ext cx="14888" cy="26147"/>
            </a:xfrm>
            <a:custGeom>
              <a:avLst/>
              <a:gdLst/>
              <a:ahLst/>
              <a:cxnLst/>
              <a:rect l="l" t="t" r="r" b="b"/>
              <a:pathLst>
                <a:path w="1235" h="2169" extrusionOk="0">
                  <a:moveTo>
                    <a:pt x="1234" y="1"/>
                  </a:moveTo>
                  <a:lnTo>
                    <a:pt x="1234" y="1"/>
                  </a:lnTo>
                  <a:cubicBezTo>
                    <a:pt x="934" y="267"/>
                    <a:pt x="701" y="634"/>
                    <a:pt x="534" y="1001"/>
                  </a:cubicBezTo>
                  <a:cubicBezTo>
                    <a:pt x="267" y="1368"/>
                    <a:pt x="100" y="1735"/>
                    <a:pt x="0" y="2169"/>
                  </a:cubicBezTo>
                  <a:cubicBezTo>
                    <a:pt x="300" y="1869"/>
                    <a:pt x="534" y="1502"/>
                    <a:pt x="734" y="1135"/>
                  </a:cubicBezTo>
                  <a:cubicBezTo>
                    <a:pt x="967" y="768"/>
                    <a:pt x="1134" y="40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6"/>
            <p:cNvSpPr/>
            <p:nvPr/>
          </p:nvSpPr>
          <p:spPr>
            <a:xfrm>
              <a:off x="3664231" y="3101339"/>
              <a:ext cx="9258" cy="14128"/>
            </a:xfrm>
            <a:custGeom>
              <a:avLst/>
              <a:gdLst/>
              <a:ahLst/>
              <a:cxnLst/>
              <a:rect l="l" t="t" r="r" b="b"/>
              <a:pathLst>
                <a:path w="768" h="1172" extrusionOk="0">
                  <a:moveTo>
                    <a:pt x="701" y="1"/>
                  </a:moveTo>
                  <a:cubicBezTo>
                    <a:pt x="667" y="1"/>
                    <a:pt x="467" y="201"/>
                    <a:pt x="300" y="534"/>
                  </a:cubicBezTo>
                  <a:cubicBezTo>
                    <a:pt x="133" y="868"/>
                    <a:pt x="0" y="1135"/>
                    <a:pt x="67" y="1168"/>
                  </a:cubicBezTo>
                  <a:cubicBezTo>
                    <a:pt x="71" y="1170"/>
                    <a:pt x="76" y="1171"/>
                    <a:pt x="81" y="1171"/>
                  </a:cubicBezTo>
                  <a:cubicBezTo>
                    <a:pt x="159" y="1171"/>
                    <a:pt x="344" y="947"/>
                    <a:pt x="500" y="634"/>
                  </a:cubicBezTo>
                  <a:cubicBezTo>
                    <a:pt x="667" y="334"/>
                    <a:pt x="767" y="34"/>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p:nvPr/>
          </p:nvSpPr>
          <p:spPr>
            <a:xfrm>
              <a:off x="3684328" y="3111358"/>
              <a:ext cx="8860" cy="14128"/>
            </a:xfrm>
            <a:custGeom>
              <a:avLst/>
              <a:gdLst/>
              <a:ahLst/>
              <a:cxnLst/>
              <a:rect l="l" t="t" r="r" b="b"/>
              <a:pathLst>
                <a:path w="735" h="1172" extrusionOk="0">
                  <a:moveTo>
                    <a:pt x="660" y="0"/>
                  </a:moveTo>
                  <a:cubicBezTo>
                    <a:pt x="609" y="0"/>
                    <a:pt x="424" y="223"/>
                    <a:pt x="268" y="504"/>
                  </a:cubicBezTo>
                  <a:cubicBezTo>
                    <a:pt x="101" y="837"/>
                    <a:pt x="1" y="1138"/>
                    <a:pt x="68" y="1171"/>
                  </a:cubicBezTo>
                  <a:cubicBezTo>
                    <a:pt x="134" y="1171"/>
                    <a:pt x="301" y="938"/>
                    <a:pt x="468" y="637"/>
                  </a:cubicBezTo>
                  <a:cubicBezTo>
                    <a:pt x="635" y="304"/>
                    <a:pt x="735" y="4"/>
                    <a:pt x="668" y="4"/>
                  </a:cubicBezTo>
                  <a:cubicBezTo>
                    <a:pt x="666" y="1"/>
                    <a:pt x="663" y="0"/>
                    <a:pt x="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6"/>
            <p:cNvSpPr/>
            <p:nvPr/>
          </p:nvSpPr>
          <p:spPr>
            <a:xfrm>
              <a:off x="3728164" y="3134686"/>
              <a:ext cx="9270" cy="14153"/>
            </a:xfrm>
            <a:custGeom>
              <a:avLst/>
              <a:gdLst/>
              <a:ahLst/>
              <a:cxnLst/>
              <a:rect l="l" t="t" r="r" b="b"/>
              <a:pathLst>
                <a:path w="769" h="1174" extrusionOk="0">
                  <a:moveTo>
                    <a:pt x="687" y="0"/>
                  </a:moveTo>
                  <a:cubicBezTo>
                    <a:pt x="613" y="0"/>
                    <a:pt x="455" y="225"/>
                    <a:pt x="268" y="537"/>
                  </a:cubicBezTo>
                  <a:cubicBezTo>
                    <a:pt x="101" y="837"/>
                    <a:pt x="1" y="1137"/>
                    <a:pt x="68" y="1171"/>
                  </a:cubicBezTo>
                  <a:cubicBezTo>
                    <a:pt x="72" y="1173"/>
                    <a:pt x="77" y="1174"/>
                    <a:pt x="82" y="1174"/>
                  </a:cubicBezTo>
                  <a:cubicBezTo>
                    <a:pt x="160" y="1174"/>
                    <a:pt x="345" y="949"/>
                    <a:pt x="501" y="637"/>
                  </a:cubicBezTo>
                  <a:cubicBezTo>
                    <a:pt x="668" y="303"/>
                    <a:pt x="768" y="37"/>
                    <a:pt x="701" y="3"/>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6"/>
            <p:cNvSpPr/>
            <p:nvPr/>
          </p:nvSpPr>
          <p:spPr>
            <a:xfrm>
              <a:off x="3747876" y="3144331"/>
              <a:ext cx="9258" cy="14165"/>
            </a:xfrm>
            <a:custGeom>
              <a:avLst/>
              <a:gdLst/>
              <a:ahLst/>
              <a:cxnLst/>
              <a:rect l="l" t="t" r="r" b="b"/>
              <a:pathLst>
                <a:path w="768" h="1175" extrusionOk="0">
                  <a:moveTo>
                    <a:pt x="687" y="1"/>
                  </a:moveTo>
                  <a:cubicBezTo>
                    <a:pt x="613" y="1"/>
                    <a:pt x="457" y="225"/>
                    <a:pt x="301" y="538"/>
                  </a:cubicBezTo>
                  <a:cubicBezTo>
                    <a:pt x="134" y="871"/>
                    <a:pt x="0" y="1138"/>
                    <a:pt x="67" y="1171"/>
                  </a:cubicBezTo>
                  <a:cubicBezTo>
                    <a:pt x="71" y="1173"/>
                    <a:pt x="76" y="1174"/>
                    <a:pt x="81" y="1174"/>
                  </a:cubicBezTo>
                  <a:cubicBezTo>
                    <a:pt x="159" y="1174"/>
                    <a:pt x="345" y="950"/>
                    <a:pt x="501" y="638"/>
                  </a:cubicBezTo>
                  <a:cubicBezTo>
                    <a:pt x="667" y="337"/>
                    <a:pt x="768" y="37"/>
                    <a:pt x="701" y="4"/>
                  </a:cubicBezTo>
                  <a:cubicBezTo>
                    <a:pt x="697" y="2"/>
                    <a:pt x="692"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6"/>
            <p:cNvSpPr/>
            <p:nvPr/>
          </p:nvSpPr>
          <p:spPr>
            <a:xfrm>
              <a:off x="3788095" y="3166852"/>
              <a:ext cx="8848" cy="14165"/>
            </a:xfrm>
            <a:custGeom>
              <a:avLst/>
              <a:gdLst/>
              <a:ahLst/>
              <a:cxnLst/>
              <a:rect l="l" t="t" r="r" b="b"/>
              <a:pathLst>
                <a:path w="734" h="1175" extrusionOk="0">
                  <a:moveTo>
                    <a:pt x="659" y="1"/>
                  </a:moveTo>
                  <a:cubicBezTo>
                    <a:pt x="608" y="1"/>
                    <a:pt x="423" y="225"/>
                    <a:pt x="267" y="538"/>
                  </a:cubicBezTo>
                  <a:cubicBezTo>
                    <a:pt x="100" y="838"/>
                    <a:pt x="0" y="1138"/>
                    <a:pt x="67" y="1171"/>
                  </a:cubicBezTo>
                  <a:cubicBezTo>
                    <a:pt x="71" y="1173"/>
                    <a:pt x="76" y="1175"/>
                    <a:pt x="81" y="1175"/>
                  </a:cubicBezTo>
                  <a:cubicBezTo>
                    <a:pt x="155" y="1175"/>
                    <a:pt x="311" y="950"/>
                    <a:pt x="467" y="638"/>
                  </a:cubicBezTo>
                  <a:cubicBezTo>
                    <a:pt x="634" y="304"/>
                    <a:pt x="734" y="37"/>
                    <a:pt x="667" y="4"/>
                  </a:cubicBezTo>
                  <a:cubicBezTo>
                    <a:pt x="665" y="2"/>
                    <a:pt x="662"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6"/>
            <p:cNvSpPr/>
            <p:nvPr/>
          </p:nvSpPr>
          <p:spPr>
            <a:xfrm>
              <a:off x="3806987" y="3176545"/>
              <a:ext cx="8860" cy="14128"/>
            </a:xfrm>
            <a:custGeom>
              <a:avLst/>
              <a:gdLst/>
              <a:ahLst/>
              <a:cxnLst/>
              <a:rect l="l" t="t" r="r" b="b"/>
              <a:pathLst>
                <a:path w="735" h="1172" extrusionOk="0">
                  <a:moveTo>
                    <a:pt x="668" y="0"/>
                  </a:moveTo>
                  <a:cubicBezTo>
                    <a:pt x="635" y="0"/>
                    <a:pt x="434" y="201"/>
                    <a:pt x="268" y="534"/>
                  </a:cubicBezTo>
                  <a:cubicBezTo>
                    <a:pt x="101" y="834"/>
                    <a:pt x="1" y="1135"/>
                    <a:pt x="68" y="1168"/>
                  </a:cubicBezTo>
                  <a:cubicBezTo>
                    <a:pt x="70" y="1170"/>
                    <a:pt x="72" y="1171"/>
                    <a:pt x="76" y="1171"/>
                  </a:cubicBezTo>
                  <a:cubicBezTo>
                    <a:pt x="126" y="1171"/>
                    <a:pt x="312" y="946"/>
                    <a:pt x="468" y="634"/>
                  </a:cubicBezTo>
                  <a:cubicBezTo>
                    <a:pt x="635" y="334"/>
                    <a:pt x="735" y="34"/>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6"/>
            <p:cNvSpPr/>
            <p:nvPr/>
          </p:nvSpPr>
          <p:spPr>
            <a:xfrm>
              <a:off x="3847604" y="3197825"/>
              <a:ext cx="8860" cy="14165"/>
            </a:xfrm>
            <a:custGeom>
              <a:avLst/>
              <a:gdLst/>
              <a:ahLst/>
              <a:cxnLst/>
              <a:rect l="l" t="t" r="r" b="b"/>
              <a:pathLst>
                <a:path w="735" h="1175" extrusionOk="0">
                  <a:moveTo>
                    <a:pt x="687" y="0"/>
                  </a:moveTo>
                  <a:cubicBezTo>
                    <a:pt x="609" y="0"/>
                    <a:pt x="424" y="225"/>
                    <a:pt x="268" y="537"/>
                  </a:cubicBezTo>
                  <a:cubicBezTo>
                    <a:pt x="101" y="871"/>
                    <a:pt x="1" y="1137"/>
                    <a:pt x="68" y="1171"/>
                  </a:cubicBezTo>
                  <a:cubicBezTo>
                    <a:pt x="72" y="1173"/>
                    <a:pt x="77" y="1174"/>
                    <a:pt x="82" y="1174"/>
                  </a:cubicBezTo>
                  <a:cubicBezTo>
                    <a:pt x="156" y="1174"/>
                    <a:pt x="312" y="949"/>
                    <a:pt x="468" y="637"/>
                  </a:cubicBezTo>
                  <a:cubicBezTo>
                    <a:pt x="635" y="337"/>
                    <a:pt x="735" y="37"/>
                    <a:pt x="701" y="3"/>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6"/>
            <p:cNvSpPr/>
            <p:nvPr/>
          </p:nvSpPr>
          <p:spPr>
            <a:xfrm>
              <a:off x="3869727" y="3209483"/>
              <a:ext cx="8860" cy="14165"/>
            </a:xfrm>
            <a:custGeom>
              <a:avLst/>
              <a:gdLst/>
              <a:ahLst/>
              <a:cxnLst/>
              <a:rect l="l" t="t" r="r" b="b"/>
              <a:pathLst>
                <a:path w="735" h="1175" extrusionOk="0">
                  <a:moveTo>
                    <a:pt x="659" y="1"/>
                  </a:moveTo>
                  <a:cubicBezTo>
                    <a:pt x="609" y="1"/>
                    <a:pt x="424" y="225"/>
                    <a:pt x="267" y="537"/>
                  </a:cubicBezTo>
                  <a:cubicBezTo>
                    <a:pt x="101" y="838"/>
                    <a:pt x="1" y="1138"/>
                    <a:pt x="34" y="1171"/>
                  </a:cubicBezTo>
                  <a:cubicBezTo>
                    <a:pt x="38" y="1173"/>
                    <a:pt x="43" y="1174"/>
                    <a:pt x="48" y="1174"/>
                  </a:cubicBezTo>
                  <a:cubicBezTo>
                    <a:pt x="126" y="1174"/>
                    <a:pt x="311" y="950"/>
                    <a:pt x="468" y="637"/>
                  </a:cubicBezTo>
                  <a:cubicBezTo>
                    <a:pt x="634" y="304"/>
                    <a:pt x="734" y="37"/>
                    <a:pt x="668" y="4"/>
                  </a:cubicBezTo>
                  <a:cubicBezTo>
                    <a:pt x="666" y="2"/>
                    <a:pt x="663"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6"/>
            <p:cNvSpPr/>
            <p:nvPr/>
          </p:nvSpPr>
          <p:spPr>
            <a:xfrm>
              <a:off x="3908741" y="3230400"/>
              <a:ext cx="9258" cy="14116"/>
            </a:xfrm>
            <a:custGeom>
              <a:avLst/>
              <a:gdLst/>
              <a:ahLst/>
              <a:cxnLst/>
              <a:rect l="l" t="t" r="r" b="b"/>
              <a:pathLst>
                <a:path w="768" h="1171" extrusionOk="0">
                  <a:moveTo>
                    <a:pt x="687" y="0"/>
                  </a:moveTo>
                  <a:cubicBezTo>
                    <a:pt x="613" y="0"/>
                    <a:pt x="456" y="223"/>
                    <a:pt x="300" y="504"/>
                  </a:cubicBezTo>
                  <a:cubicBezTo>
                    <a:pt x="134" y="837"/>
                    <a:pt x="0" y="1137"/>
                    <a:pt x="67" y="1171"/>
                  </a:cubicBezTo>
                  <a:cubicBezTo>
                    <a:pt x="134" y="1171"/>
                    <a:pt x="334" y="937"/>
                    <a:pt x="501" y="637"/>
                  </a:cubicBezTo>
                  <a:cubicBezTo>
                    <a:pt x="667" y="303"/>
                    <a:pt x="767" y="3"/>
                    <a:pt x="701" y="3"/>
                  </a:cubicBezTo>
                  <a:cubicBezTo>
                    <a:pt x="696"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6"/>
            <p:cNvSpPr/>
            <p:nvPr/>
          </p:nvSpPr>
          <p:spPr>
            <a:xfrm>
              <a:off x="3931659" y="3242059"/>
              <a:ext cx="8860" cy="14153"/>
            </a:xfrm>
            <a:custGeom>
              <a:avLst/>
              <a:gdLst/>
              <a:ahLst/>
              <a:cxnLst/>
              <a:rect l="l" t="t" r="r" b="b"/>
              <a:pathLst>
                <a:path w="735" h="1174" extrusionOk="0">
                  <a:moveTo>
                    <a:pt x="687" y="0"/>
                  </a:moveTo>
                  <a:cubicBezTo>
                    <a:pt x="609" y="0"/>
                    <a:pt x="423" y="223"/>
                    <a:pt x="267" y="504"/>
                  </a:cubicBezTo>
                  <a:cubicBezTo>
                    <a:pt x="101" y="838"/>
                    <a:pt x="1" y="1104"/>
                    <a:pt x="67" y="1171"/>
                  </a:cubicBezTo>
                  <a:cubicBezTo>
                    <a:pt x="71" y="1173"/>
                    <a:pt x="75" y="1174"/>
                    <a:pt x="80" y="1174"/>
                  </a:cubicBezTo>
                  <a:cubicBezTo>
                    <a:pt x="153" y="1174"/>
                    <a:pt x="310" y="921"/>
                    <a:pt x="468" y="637"/>
                  </a:cubicBezTo>
                  <a:cubicBezTo>
                    <a:pt x="668" y="304"/>
                    <a:pt x="734" y="37"/>
                    <a:pt x="701" y="4"/>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6"/>
            <p:cNvSpPr/>
            <p:nvPr/>
          </p:nvSpPr>
          <p:spPr>
            <a:xfrm>
              <a:off x="4109414" y="2563658"/>
              <a:ext cx="179764" cy="179752"/>
            </a:xfrm>
            <a:custGeom>
              <a:avLst/>
              <a:gdLst/>
              <a:ahLst/>
              <a:cxnLst/>
              <a:rect l="l" t="t" r="r" b="b"/>
              <a:pathLst>
                <a:path w="14912" h="14911" extrusionOk="0">
                  <a:moveTo>
                    <a:pt x="0" y="0"/>
                  </a:moveTo>
                  <a:lnTo>
                    <a:pt x="0" y="67"/>
                  </a:lnTo>
                  <a:lnTo>
                    <a:pt x="0" y="14844"/>
                  </a:lnTo>
                  <a:lnTo>
                    <a:pt x="0" y="14911"/>
                  </a:lnTo>
                  <a:lnTo>
                    <a:pt x="100" y="14911"/>
                  </a:lnTo>
                  <a:lnTo>
                    <a:pt x="167" y="14910"/>
                  </a:lnTo>
                  <a:lnTo>
                    <a:pt x="167" y="14910"/>
                  </a:lnTo>
                  <a:lnTo>
                    <a:pt x="167" y="14911"/>
                  </a:lnTo>
                  <a:lnTo>
                    <a:pt x="167" y="14910"/>
                  </a:lnTo>
                  <a:lnTo>
                    <a:pt x="167" y="14910"/>
                  </a:lnTo>
                  <a:lnTo>
                    <a:pt x="10841" y="14877"/>
                  </a:lnTo>
                  <a:lnTo>
                    <a:pt x="10808" y="14877"/>
                  </a:lnTo>
                  <a:lnTo>
                    <a:pt x="167" y="14844"/>
                  </a:lnTo>
                  <a:lnTo>
                    <a:pt x="167" y="14844"/>
                  </a:lnTo>
                  <a:lnTo>
                    <a:pt x="167" y="200"/>
                  </a:lnTo>
                  <a:lnTo>
                    <a:pt x="14811" y="200"/>
                  </a:lnTo>
                  <a:cubicBezTo>
                    <a:pt x="14811" y="4607"/>
                    <a:pt x="14844" y="8252"/>
                    <a:pt x="14844" y="10841"/>
                  </a:cubicBezTo>
                  <a:lnTo>
                    <a:pt x="14844" y="13843"/>
                  </a:lnTo>
                  <a:lnTo>
                    <a:pt x="14844" y="14644"/>
                  </a:lnTo>
                  <a:lnTo>
                    <a:pt x="14844" y="14844"/>
                  </a:lnTo>
                  <a:lnTo>
                    <a:pt x="14844" y="14911"/>
                  </a:lnTo>
                  <a:lnTo>
                    <a:pt x="14878" y="14811"/>
                  </a:lnTo>
                  <a:lnTo>
                    <a:pt x="14878" y="14577"/>
                  </a:lnTo>
                  <a:lnTo>
                    <a:pt x="14878" y="13777"/>
                  </a:lnTo>
                  <a:lnTo>
                    <a:pt x="14878" y="10774"/>
                  </a:lnTo>
                  <a:cubicBezTo>
                    <a:pt x="14878" y="8173"/>
                    <a:pt x="14911" y="4503"/>
                    <a:pt x="14911" y="67"/>
                  </a:cubicBezTo>
                  <a:lnTo>
                    <a:pt x="149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4110222" y="2518206"/>
              <a:ext cx="258170" cy="225199"/>
            </a:xfrm>
            <a:custGeom>
              <a:avLst/>
              <a:gdLst/>
              <a:ahLst/>
              <a:cxnLst/>
              <a:rect l="l" t="t" r="r" b="b"/>
              <a:pathLst>
                <a:path w="21416" h="18681" extrusionOk="0">
                  <a:moveTo>
                    <a:pt x="64" y="3872"/>
                  </a:moveTo>
                  <a:lnTo>
                    <a:pt x="0" y="3903"/>
                  </a:lnTo>
                  <a:cubicBezTo>
                    <a:pt x="21" y="3903"/>
                    <a:pt x="42" y="3890"/>
                    <a:pt x="64" y="3872"/>
                  </a:cubicBezTo>
                  <a:close/>
                  <a:moveTo>
                    <a:pt x="6738" y="1"/>
                  </a:moveTo>
                  <a:lnTo>
                    <a:pt x="1801" y="2836"/>
                  </a:lnTo>
                  <a:lnTo>
                    <a:pt x="467" y="3637"/>
                  </a:lnTo>
                  <a:lnTo>
                    <a:pt x="100" y="3837"/>
                  </a:lnTo>
                  <a:cubicBezTo>
                    <a:pt x="88" y="3849"/>
                    <a:pt x="76" y="3861"/>
                    <a:pt x="64" y="3872"/>
                  </a:cubicBezTo>
                  <a:lnTo>
                    <a:pt x="64" y="3872"/>
                  </a:lnTo>
                  <a:lnTo>
                    <a:pt x="134" y="3837"/>
                  </a:lnTo>
                  <a:lnTo>
                    <a:pt x="467" y="3670"/>
                  </a:lnTo>
                  <a:lnTo>
                    <a:pt x="1835" y="2903"/>
                  </a:lnTo>
                  <a:lnTo>
                    <a:pt x="6805" y="134"/>
                  </a:lnTo>
                  <a:lnTo>
                    <a:pt x="21315" y="134"/>
                  </a:lnTo>
                  <a:lnTo>
                    <a:pt x="21315" y="14598"/>
                  </a:lnTo>
                  <a:lnTo>
                    <a:pt x="21315" y="14598"/>
                  </a:lnTo>
                  <a:lnTo>
                    <a:pt x="16545" y="17547"/>
                  </a:lnTo>
                  <a:lnTo>
                    <a:pt x="15244" y="18380"/>
                  </a:lnTo>
                  <a:lnTo>
                    <a:pt x="14877" y="18614"/>
                  </a:lnTo>
                  <a:cubicBezTo>
                    <a:pt x="14844" y="18614"/>
                    <a:pt x="14811" y="18647"/>
                    <a:pt x="14777" y="18681"/>
                  </a:cubicBezTo>
                  <a:lnTo>
                    <a:pt x="14877" y="18647"/>
                  </a:lnTo>
                  <a:lnTo>
                    <a:pt x="15244" y="18414"/>
                  </a:lnTo>
                  <a:lnTo>
                    <a:pt x="16545" y="17613"/>
                  </a:lnTo>
                  <a:lnTo>
                    <a:pt x="21382" y="14678"/>
                  </a:lnTo>
                  <a:lnTo>
                    <a:pt x="21415" y="14678"/>
                  </a:lnTo>
                  <a:lnTo>
                    <a:pt x="21415" y="14644"/>
                  </a:lnTo>
                  <a:lnTo>
                    <a:pt x="21415" y="101"/>
                  </a:lnTo>
                  <a:lnTo>
                    <a:pt x="21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a:off x="4288375" y="2519001"/>
              <a:ext cx="79635" cy="46279"/>
            </a:xfrm>
            <a:custGeom>
              <a:avLst/>
              <a:gdLst/>
              <a:ahLst/>
              <a:cxnLst/>
              <a:rect l="l" t="t" r="r" b="b"/>
              <a:pathLst>
                <a:path w="6606" h="3839" extrusionOk="0">
                  <a:moveTo>
                    <a:pt x="6601" y="0"/>
                  </a:moveTo>
                  <a:cubicBezTo>
                    <a:pt x="6512" y="0"/>
                    <a:pt x="5067" y="790"/>
                    <a:pt x="3269" y="1836"/>
                  </a:cubicBezTo>
                  <a:cubicBezTo>
                    <a:pt x="1435" y="2903"/>
                    <a:pt x="0" y="3804"/>
                    <a:pt x="0" y="3837"/>
                  </a:cubicBezTo>
                  <a:cubicBezTo>
                    <a:pt x="0" y="3838"/>
                    <a:pt x="1" y="3838"/>
                    <a:pt x="2" y="3838"/>
                  </a:cubicBezTo>
                  <a:cubicBezTo>
                    <a:pt x="59" y="3838"/>
                    <a:pt x="1537" y="3016"/>
                    <a:pt x="3336" y="1969"/>
                  </a:cubicBezTo>
                  <a:cubicBezTo>
                    <a:pt x="5171" y="902"/>
                    <a:pt x="6605" y="35"/>
                    <a:pt x="6605" y="1"/>
                  </a:cubicBezTo>
                  <a:cubicBezTo>
                    <a:pt x="6604" y="1"/>
                    <a:pt x="6603" y="0"/>
                    <a:pt x="6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a:off x="4110222" y="2736073"/>
              <a:ext cx="8451" cy="5051"/>
            </a:xfrm>
            <a:custGeom>
              <a:avLst/>
              <a:gdLst/>
              <a:ahLst/>
              <a:cxnLst/>
              <a:rect l="l" t="t" r="r" b="b"/>
              <a:pathLst>
                <a:path w="701" h="419" extrusionOk="0">
                  <a:moveTo>
                    <a:pt x="671" y="1"/>
                  </a:moveTo>
                  <a:cubicBezTo>
                    <a:pt x="607" y="1"/>
                    <a:pt x="465" y="60"/>
                    <a:pt x="300" y="143"/>
                  </a:cubicBezTo>
                  <a:cubicBezTo>
                    <a:pt x="134" y="243"/>
                    <a:pt x="0" y="376"/>
                    <a:pt x="0" y="410"/>
                  </a:cubicBezTo>
                  <a:cubicBezTo>
                    <a:pt x="6" y="415"/>
                    <a:pt x="16" y="418"/>
                    <a:pt x="30" y="418"/>
                  </a:cubicBezTo>
                  <a:cubicBezTo>
                    <a:pt x="94" y="418"/>
                    <a:pt x="236" y="358"/>
                    <a:pt x="400" y="276"/>
                  </a:cubicBezTo>
                  <a:cubicBezTo>
                    <a:pt x="567" y="143"/>
                    <a:pt x="701" y="43"/>
                    <a:pt x="701" y="9"/>
                  </a:cubicBezTo>
                  <a:cubicBezTo>
                    <a:pt x="695" y="3"/>
                    <a:pt x="685"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a:off x="4127113" y="2726428"/>
              <a:ext cx="8848" cy="5039"/>
            </a:xfrm>
            <a:custGeom>
              <a:avLst/>
              <a:gdLst/>
              <a:ahLst/>
              <a:cxnLst/>
              <a:rect l="l" t="t" r="r" b="b"/>
              <a:pathLst>
                <a:path w="734" h="418" extrusionOk="0">
                  <a:moveTo>
                    <a:pt x="671" y="0"/>
                  </a:moveTo>
                  <a:cubicBezTo>
                    <a:pt x="608" y="0"/>
                    <a:pt x="471" y="60"/>
                    <a:pt x="334" y="142"/>
                  </a:cubicBezTo>
                  <a:cubicBezTo>
                    <a:pt x="134" y="242"/>
                    <a:pt x="0" y="376"/>
                    <a:pt x="0" y="409"/>
                  </a:cubicBezTo>
                  <a:cubicBezTo>
                    <a:pt x="6" y="415"/>
                    <a:pt x="15" y="417"/>
                    <a:pt x="29" y="417"/>
                  </a:cubicBezTo>
                  <a:cubicBezTo>
                    <a:pt x="92" y="417"/>
                    <a:pt x="235" y="353"/>
                    <a:pt x="400" y="242"/>
                  </a:cubicBezTo>
                  <a:cubicBezTo>
                    <a:pt x="567" y="142"/>
                    <a:pt x="734" y="42"/>
                    <a:pt x="701" y="9"/>
                  </a:cubicBezTo>
                  <a:cubicBezTo>
                    <a:pt x="695" y="3"/>
                    <a:pt x="685" y="0"/>
                    <a:pt x="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a:off x="4143593" y="2716735"/>
              <a:ext cx="9258" cy="5075"/>
            </a:xfrm>
            <a:custGeom>
              <a:avLst/>
              <a:gdLst/>
              <a:ahLst/>
              <a:cxnLst/>
              <a:rect l="l" t="t" r="r" b="b"/>
              <a:pathLst>
                <a:path w="768" h="421" extrusionOk="0">
                  <a:moveTo>
                    <a:pt x="704" y="0"/>
                  </a:moveTo>
                  <a:cubicBezTo>
                    <a:pt x="642" y="0"/>
                    <a:pt x="495" y="44"/>
                    <a:pt x="368" y="146"/>
                  </a:cubicBezTo>
                  <a:cubicBezTo>
                    <a:pt x="168" y="246"/>
                    <a:pt x="1" y="379"/>
                    <a:pt x="34" y="412"/>
                  </a:cubicBezTo>
                  <a:cubicBezTo>
                    <a:pt x="40" y="418"/>
                    <a:pt x="49" y="421"/>
                    <a:pt x="63" y="421"/>
                  </a:cubicBezTo>
                  <a:cubicBezTo>
                    <a:pt x="126" y="421"/>
                    <a:pt x="269" y="356"/>
                    <a:pt x="434" y="246"/>
                  </a:cubicBezTo>
                  <a:cubicBezTo>
                    <a:pt x="601" y="146"/>
                    <a:pt x="768" y="45"/>
                    <a:pt x="735" y="12"/>
                  </a:cubicBezTo>
                  <a:cubicBezTo>
                    <a:pt x="735" y="4"/>
                    <a:pt x="723" y="0"/>
                    <a:pt x="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a:off x="4160484" y="2706716"/>
              <a:ext cx="8860" cy="5449"/>
            </a:xfrm>
            <a:custGeom>
              <a:avLst/>
              <a:gdLst/>
              <a:ahLst/>
              <a:cxnLst/>
              <a:rect l="l" t="t" r="r" b="b"/>
              <a:pathLst>
                <a:path w="735" h="452" extrusionOk="0">
                  <a:moveTo>
                    <a:pt x="718" y="1"/>
                  </a:moveTo>
                  <a:cubicBezTo>
                    <a:pt x="667" y="1"/>
                    <a:pt x="506" y="65"/>
                    <a:pt x="368" y="176"/>
                  </a:cubicBezTo>
                  <a:cubicBezTo>
                    <a:pt x="168" y="276"/>
                    <a:pt x="1" y="409"/>
                    <a:pt x="34" y="443"/>
                  </a:cubicBezTo>
                  <a:cubicBezTo>
                    <a:pt x="40" y="449"/>
                    <a:pt x="49" y="451"/>
                    <a:pt x="63" y="451"/>
                  </a:cubicBezTo>
                  <a:cubicBezTo>
                    <a:pt x="126" y="451"/>
                    <a:pt x="269" y="387"/>
                    <a:pt x="434" y="276"/>
                  </a:cubicBezTo>
                  <a:cubicBezTo>
                    <a:pt x="601" y="176"/>
                    <a:pt x="735" y="43"/>
                    <a:pt x="735" y="9"/>
                  </a:cubicBezTo>
                  <a:cubicBezTo>
                    <a:pt x="735" y="3"/>
                    <a:pt x="729" y="1"/>
                    <a:pt x="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a:off x="4177784" y="2697071"/>
              <a:ext cx="8451" cy="5039"/>
            </a:xfrm>
            <a:custGeom>
              <a:avLst/>
              <a:gdLst/>
              <a:ahLst/>
              <a:cxnLst/>
              <a:rect l="l" t="t" r="r" b="b"/>
              <a:pathLst>
                <a:path w="701" h="418" extrusionOk="0">
                  <a:moveTo>
                    <a:pt x="684" y="0"/>
                  </a:moveTo>
                  <a:cubicBezTo>
                    <a:pt x="633" y="0"/>
                    <a:pt x="472" y="65"/>
                    <a:pt x="334" y="175"/>
                  </a:cubicBezTo>
                  <a:cubicBezTo>
                    <a:pt x="134" y="275"/>
                    <a:pt x="0" y="376"/>
                    <a:pt x="0" y="409"/>
                  </a:cubicBezTo>
                  <a:cubicBezTo>
                    <a:pt x="6" y="415"/>
                    <a:pt x="16" y="418"/>
                    <a:pt x="30" y="418"/>
                  </a:cubicBezTo>
                  <a:cubicBezTo>
                    <a:pt x="94" y="418"/>
                    <a:pt x="236" y="358"/>
                    <a:pt x="400" y="275"/>
                  </a:cubicBezTo>
                  <a:cubicBezTo>
                    <a:pt x="601" y="175"/>
                    <a:pt x="701" y="42"/>
                    <a:pt x="701" y="9"/>
                  </a:cubicBezTo>
                  <a:cubicBezTo>
                    <a:pt x="701" y="3"/>
                    <a:pt x="695"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6"/>
            <p:cNvSpPr/>
            <p:nvPr/>
          </p:nvSpPr>
          <p:spPr>
            <a:xfrm>
              <a:off x="4189443" y="2680277"/>
              <a:ext cx="2025" cy="10066"/>
            </a:xfrm>
            <a:custGeom>
              <a:avLst/>
              <a:gdLst/>
              <a:ahLst/>
              <a:cxnLst/>
              <a:rect l="l" t="t" r="r" b="b"/>
              <a:pathLst>
                <a:path w="168" h="835" extrusionOk="0">
                  <a:moveTo>
                    <a:pt x="101" y="1"/>
                  </a:moveTo>
                  <a:cubicBezTo>
                    <a:pt x="67" y="1"/>
                    <a:pt x="0" y="167"/>
                    <a:pt x="0" y="401"/>
                  </a:cubicBezTo>
                  <a:cubicBezTo>
                    <a:pt x="0" y="634"/>
                    <a:pt x="34" y="835"/>
                    <a:pt x="67" y="835"/>
                  </a:cubicBezTo>
                  <a:cubicBezTo>
                    <a:pt x="134" y="835"/>
                    <a:pt x="167" y="634"/>
                    <a:pt x="167" y="401"/>
                  </a:cubicBezTo>
                  <a:cubicBezTo>
                    <a:pt x="167" y="167"/>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6"/>
            <p:cNvSpPr/>
            <p:nvPr/>
          </p:nvSpPr>
          <p:spPr>
            <a:xfrm>
              <a:off x="4189841" y="2660577"/>
              <a:ext cx="1627" cy="10066"/>
            </a:xfrm>
            <a:custGeom>
              <a:avLst/>
              <a:gdLst/>
              <a:ahLst/>
              <a:cxnLst/>
              <a:rect l="l" t="t" r="r" b="b"/>
              <a:pathLst>
                <a:path w="135" h="835" extrusionOk="0">
                  <a:moveTo>
                    <a:pt x="68" y="0"/>
                  </a:moveTo>
                  <a:cubicBezTo>
                    <a:pt x="34" y="0"/>
                    <a:pt x="1" y="200"/>
                    <a:pt x="1" y="434"/>
                  </a:cubicBezTo>
                  <a:cubicBezTo>
                    <a:pt x="1" y="667"/>
                    <a:pt x="34" y="834"/>
                    <a:pt x="68" y="834"/>
                  </a:cubicBezTo>
                  <a:cubicBezTo>
                    <a:pt x="101" y="834"/>
                    <a:pt x="134" y="667"/>
                    <a:pt x="134" y="434"/>
                  </a:cubicBezTo>
                  <a:cubicBezTo>
                    <a:pt x="134" y="200"/>
                    <a:pt x="101"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6"/>
            <p:cNvSpPr/>
            <p:nvPr/>
          </p:nvSpPr>
          <p:spPr>
            <a:xfrm>
              <a:off x="4189841" y="2641263"/>
              <a:ext cx="2025" cy="10066"/>
            </a:xfrm>
            <a:custGeom>
              <a:avLst/>
              <a:gdLst/>
              <a:ahLst/>
              <a:cxnLst/>
              <a:rect l="l" t="t" r="r" b="b"/>
              <a:pathLst>
                <a:path w="168" h="835" extrusionOk="0">
                  <a:moveTo>
                    <a:pt x="101" y="1"/>
                  </a:moveTo>
                  <a:cubicBezTo>
                    <a:pt x="34" y="1"/>
                    <a:pt x="1" y="168"/>
                    <a:pt x="1" y="401"/>
                  </a:cubicBezTo>
                  <a:cubicBezTo>
                    <a:pt x="1" y="635"/>
                    <a:pt x="34" y="835"/>
                    <a:pt x="68" y="835"/>
                  </a:cubicBezTo>
                  <a:cubicBezTo>
                    <a:pt x="101" y="835"/>
                    <a:pt x="134" y="635"/>
                    <a:pt x="168" y="401"/>
                  </a:cubicBezTo>
                  <a:cubicBezTo>
                    <a:pt x="168" y="168"/>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6"/>
            <p:cNvSpPr/>
            <p:nvPr/>
          </p:nvSpPr>
          <p:spPr>
            <a:xfrm>
              <a:off x="4190250" y="2621563"/>
              <a:ext cx="1615" cy="10066"/>
            </a:xfrm>
            <a:custGeom>
              <a:avLst/>
              <a:gdLst/>
              <a:ahLst/>
              <a:cxnLst/>
              <a:rect l="l" t="t" r="r" b="b"/>
              <a:pathLst>
                <a:path w="134" h="835" extrusionOk="0">
                  <a:moveTo>
                    <a:pt x="67" y="0"/>
                  </a:moveTo>
                  <a:cubicBezTo>
                    <a:pt x="34" y="0"/>
                    <a:pt x="0" y="201"/>
                    <a:pt x="0" y="434"/>
                  </a:cubicBezTo>
                  <a:cubicBezTo>
                    <a:pt x="0" y="668"/>
                    <a:pt x="34" y="834"/>
                    <a:pt x="67" y="834"/>
                  </a:cubicBezTo>
                  <a:cubicBezTo>
                    <a:pt x="100" y="834"/>
                    <a:pt x="134" y="668"/>
                    <a:pt x="134" y="434"/>
                  </a:cubicBezTo>
                  <a:cubicBezTo>
                    <a:pt x="134" y="201"/>
                    <a:pt x="10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6"/>
            <p:cNvSpPr/>
            <p:nvPr/>
          </p:nvSpPr>
          <p:spPr>
            <a:xfrm>
              <a:off x="4190250" y="2602261"/>
              <a:ext cx="1615" cy="10066"/>
            </a:xfrm>
            <a:custGeom>
              <a:avLst/>
              <a:gdLst/>
              <a:ahLst/>
              <a:cxnLst/>
              <a:rect l="l" t="t" r="r" b="b"/>
              <a:pathLst>
                <a:path w="134" h="835" extrusionOk="0">
                  <a:moveTo>
                    <a:pt x="67" y="0"/>
                  </a:moveTo>
                  <a:cubicBezTo>
                    <a:pt x="34" y="0"/>
                    <a:pt x="0" y="167"/>
                    <a:pt x="0" y="434"/>
                  </a:cubicBezTo>
                  <a:cubicBezTo>
                    <a:pt x="0" y="667"/>
                    <a:pt x="34" y="834"/>
                    <a:pt x="67" y="834"/>
                  </a:cubicBezTo>
                  <a:cubicBezTo>
                    <a:pt x="100" y="834"/>
                    <a:pt x="134" y="667"/>
                    <a:pt x="134" y="434"/>
                  </a:cubicBezTo>
                  <a:cubicBezTo>
                    <a:pt x="134" y="167"/>
                    <a:pt x="10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6"/>
            <p:cNvSpPr/>
            <p:nvPr/>
          </p:nvSpPr>
          <p:spPr>
            <a:xfrm>
              <a:off x="4190250" y="2582959"/>
              <a:ext cx="2013" cy="10066"/>
            </a:xfrm>
            <a:custGeom>
              <a:avLst/>
              <a:gdLst/>
              <a:ahLst/>
              <a:cxnLst/>
              <a:rect l="l" t="t" r="r" b="b"/>
              <a:pathLst>
                <a:path w="167" h="835" extrusionOk="0">
                  <a:moveTo>
                    <a:pt x="100" y="0"/>
                  </a:moveTo>
                  <a:cubicBezTo>
                    <a:pt x="67" y="0"/>
                    <a:pt x="34" y="167"/>
                    <a:pt x="34" y="400"/>
                  </a:cubicBezTo>
                  <a:cubicBezTo>
                    <a:pt x="0" y="634"/>
                    <a:pt x="34" y="834"/>
                    <a:pt x="100" y="834"/>
                  </a:cubicBezTo>
                  <a:cubicBezTo>
                    <a:pt x="134" y="834"/>
                    <a:pt x="167" y="634"/>
                    <a:pt x="167" y="400"/>
                  </a:cubicBezTo>
                  <a:cubicBezTo>
                    <a:pt x="167" y="167"/>
                    <a:pt x="134"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6"/>
            <p:cNvSpPr/>
            <p:nvPr/>
          </p:nvSpPr>
          <p:spPr>
            <a:xfrm>
              <a:off x="4190648" y="2563248"/>
              <a:ext cx="1615" cy="10066"/>
            </a:xfrm>
            <a:custGeom>
              <a:avLst/>
              <a:gdLst/>
              <a:ahLst/>
              <a:cxnLst/>
              <a:rect l="l" t="t" r="r" b="b"/>
              <a:pathLst>
                <a:path w="134" h="835" extrusionOk="0">
                  <a:moveTo>
                    <a:pt x="67" y="1"/>
                  </a:moveTo>
                  <a:cubicBezTo>
                    <a:pt x="34" y="1"/>
                    <a:pt x="1" y="201"/>
                    <a:pt x="1" y="434"/>
                  </a:cubicBezTo>
                  <a:cubicBezTo>
                    <a:pt x="1" y="668"/>
                    <a:pt x="34" y="835"/>
                    <a:pt x="67" y="835"/>
                  </a:cubicBezTo>
                  <a:cubicBezTo>
                    <a:pt x="101" y="835"/>
                    <a:pt x="134" y="668"/>
                    <a:pt x="134" y="434"/>
                  </a:cubicBezTo>
                  <a:cubicBezTo>
                    <a:pt x="134" y="201"/>
                    <a:pt x="1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6"/>
            <p:cNvSpPr/>
            <p:nvPr/>
          </p:nvSpPr>
          <p:spPr>
            <a:xfrm>
              <a:off x="4190648" y="2543946"/>
              <a:ext cx="2025" cy="10066"/>
            </a:xfrm>
            <a:custGeom>
              <a:avLst/>
              <a:gdLst/>
              <a:ahLst/>
              <a:cxnLst/>
              <a:rect l="l" t="t" r="r" b="b"/>
              <a:pathLst>
                <a:path w="168" h="835" extrusionOk="0">
                  <a:moveTo>
                    <a:pt x="67" y="1"/>
                  </a:moveTo>
                  <a:cubicBezTo>
                    <a:pt x="34" y="1"/>
                    <a:pt x="1" y="167"/>
                    <a:pt x="1" y="401"/>
                  </a:cubicBezTo>
                  <a:cubicBezTo>
                    <a:pt x="1" y="634"/>
                    <a:pt x="34" y="834"/>
                    <a:pt x="67" y="834"/>
                  </a:cubicBezTo>
                  <a:cubicBezTo>
                    <a:pt x="101" y="834"/>
                    <a:pt x="134" y="634"/>
                    <a:pt x="134" y="401"/>
                  </a:cubicBezTo>
                  <a:cubicBezTo>
                    <a:pt x="167" y="167"/>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6"/>
            <p:cNvSpPr/>
            <p:nvPr/>
          </p:nvSpPr>
          <p:spPr>
            <a:xfrm>
              <a:off x="4191046" y="2524246"/>
              <a:ext cx="1627" cy="10054"/>
            </a:xfrm>
            <a:custGeom>
              <a:avLst/>
              <a:gdLst/>
              <a:ahLst/>
              <a:cxnLst/>
              <a:rect l="l" t="t" r="r" b="b"/>
              <a:pathLst>
                <a:path w="135" h="834" extrusionOk="0">
                  <a:moveTo>
                    <a:pt x="68" y="0"/>
                  </a:moveTo>
                  <a:cubicBezTo>
                    <a:pt x="34" y="0"/>
                    <a:pt x="1" y="200"/>
                    <a:pt x="1" y="434"/>
                  </a:cubicBezTo>
                  <a:cubicBezTo>
                    <a:pt x="1" y="667"/>
                    <a:pt x="34" y="834"/>
                    <a:pt x="68" y="834"/>
                  </a:cubicBezTo>
                  <a:cubicBezTo>
                    <a:pt x="101" y="834"/>
                    <a:pt x="134" y="667"/>
                    <a:pt x="134" y="434"/>
                  </a:cubicBezTo>
                  <a:cubicBezTo>
                    <a:pt x="134" y="200"/>
                    <a:pt x="101"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6"/>
            <p:cNvSpPr/>
            <p:nvPr/>
          </p:nvSpPr>
          <p:spPr>
            <a:xfrm>
              <a:off x="4358349" y="2693551"/>
              <a:ext cx="10066" cy="1615"/>
            </a:xfrm>
            <a:custGeom>
              <a:avLst/>
              <a:gdLst/>
              <a:ahLst/>
              <a:cxnLst/>
              <a:rect l="l" t="t" r="r" b="b"/>
              <a:pathLst>
                <a:path w="835" h="134" extrusionOk="0">
                  <a:moveTo>
                    <a:pt x="401" y="0"/>
                  </a:moveTo>
                  <a:cubicBezTo>
                    <a:pt x="167" y="0"/>
                    <a:pt x="0" y="34"/>
                    <a:pt x="0" y="67"/>
                  </a:cubicBezTo>
                  <a:cubicBezTo>
                    <a:pt x="0" y="100"/>
                    <a:pt x="167" y="134"/>
                    <a:pt x="401" y="134"/>
                  </a:cubicBezTo>
                  <a:cubicBezTo>
                    <a:pt x="634" y="134"/>
                    <a:pt x="834" y="100"/>
                    <a:pt x="834" y="67"/>
                  </a:cubicBezTo>
                  <a:cubicBezTo>
                    <a:pt x="834" y="34"/>
                    <a:pt x="634"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6"/>
            <p:cNvSpPr/>
            <p:nvPr/>
          </p:nvSpPr>
          <p:spPr>
            <a:xfrm>
              <a:off x="4338637" y="2693551"/>
              <a:ext cx="10066" cy="1615"/>
            </a:xfrm>
            <a:custGeom>
              <a:avLst/>
              <a:gdLst/>
              <a:ahLst/>
              <a:cxnLst/>
              <a:rect l="l" t="t" r="r" b="b"/>
              <a:pathLst>
                <a:path w="835" h="134" extrusionOk="0">
                  <a:moveTo>
                    <a:pt x="435" y="0"/>
                  </a:moveTo>
                  <a:cubicBezTo>
                    <a:pt x="201" y="0"/>
                    <a:pt x="1" y="34"/>
                    <a:pt x="1" y="67"/>
                  </a:cubicBezTo>
                  <a:cubicBezTo>
                    <a:pt x="1" y="100"/>
                    <a:pt x="201" y="134"/>
                    <a:pt x="435" y="134"/>
                  </a:cubicBezTo>
                  <a:cubicBezTo>
                    <a:pt x="668" y="134"/>
                    <a:pt x="835" y="100"/>
                    <a:pt x="835" y="67"/>
                  </a:cubicBezTo>
                  <a:cubicBezTo>
                    <a:pt x="835" y="34"/>
                    <a:pt x="668"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6"/>
            <p:cNvSpPr/>
            <p:nvPr/>
          </p:nvSpPr>
          <p:spPr>
            <a:xfrm>
              <a:off x="4319335" y="2693551"/>
              <a:ext cx="10066" cy="1615"/>
            </a:xfrm>
            <a:custGeom>
              <a:avLst/>
              <a:gdLst/>
              <a:ahLst/>
              <a:cxnLst/>
              <a:rect l="l" t="t" r="r" b="b"/>
              <a:pathLst>
                <a:path w="835" h="134" extrusionOk="0">
                  <a:moveTo>
                    <a:pt x="401" y="0"/>
                  </a:moveTo>
                  <a:cubicBezTo>
                    <a:pt x="168" y="0"/>
                    <a:pt x="1" y="34"/>
                    <a:pt x="1" y="67"/>
                  </a:cubicBezTo>
                  <a:cubicBezTo>
                    <a:pt x="1" y="100"/>
                    <a:pt x="168" y="134"/>
                    <a:pt x="401" y="134"/>
                  </a:cubicBezTo>
                  <a:cubicBezTo>
                    <a:pt x="635" y="134"/>
                    <a:pt x="835" y="100"/>
                    <a:pt x="835" y="67"/>
                  </a:cubicBezTo>
                  <a:cubicBezTo>
                    <a:pt x="835" y="34"/>
                    <a:pt x="635"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6"/>
            <p:cNvSpPr/>
            <p:nvPr/>
          </p:nvSpPr>
          <p:spPr>
            <a:xfrm>
              <a:off x="4299635" y="2693551"/>
              <a:ext cx="10066" cy="1615"/>
            </a:xfrm>
            <a:custGeom>
              <a:avLst/>
              <a:gdLst/>
              <a:ahLst/>
              <a:cxnLst/>
              <a:rect l="l" t="t" r="r" b="b"/>
              <a:pathLst>
                <a:path w="835" h="134" extrusionOk="0">
                  <a:moveTo>
                    <a:pt x="434" y="0"/>
                  </a:moveTo>
                  <a:cubicBezTo>
                    <a:pt x="200" y="0"/>
                    <a:pt x="0" y="34"/>
                    <a:pt x="0" y="67"/>
                  </a:cubicBezTo>
                  <a:cubicBezTo>
                    <a:pt x="0" y="100"/>
                    <a:pt x="200"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6"/>
            <p:cNvSpPr/>
            <p:nvPr/>
          </p:nvSpPr>
          <p:spPr>
            <a:xfrm>
              <a:off x="4280334" y="2693551"/>
              <a:ext cx="10066" cy="1615"/>
            </a:xfrm>
            <a:custGeom>
              <a:avLst/>
              <a:gdLst/>
              <a:ahLst/>
              <a:cxnLst/>
              <a:rect l="l" t="t" r="r" b="b"/>
              <a:pathLst>
                <a:path w="835" h="134" extrusionOk="0">
                  <a:moveTo>
                    <a:pt x="434" y="0"/>
                  </a:moveTo>
                  <a:cubicBezTo>
                    <a:pt x="167" y="0"/>
                    <a:pt x="0" y="34"/>
                    <a:pt x="0" y="67"/>
                  </a:cubicBezTo>
                  <a:cubicBezTo>
                    <a:pt x="0" y="100"/>
                    <a:pt x="167"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6"/>
            <p:cNvSpPr/>
            <p:nvPr/>
          </p:nvSpPr>
          <p:spPr>
            <a:xfrm>
              <a:off x="4260622" y="2693551"/>
              <a:ext cx="10066" cy="1615"/>
            </a:xfrm>
            <a:custGeom>
              <a:avLst/>
              <a:gdLst/>
              <a:ahLst/>
              <a:cxnLst/>
              <a:rect l="l" t="t" r="r" b="b"/>
              <a:pathLst>
                <a:path w="835" h="134" extrusionOk="0">
                  <a:moveTo>
                    <a:pt x="434" y="0"/>
                  </a:moveTo>
                  <a:cubicBezTo>
                    <a:pt x="201" y="0"/>
                    <a:pt x="1" y="34"/>
                    <a:pt x="1" y="67"/>
                  </a:cubicBezTo>
                  <a:cubicBezTo>
                    <a:pt x="1" y="100"/>
                    <a:pt x="201" y="134"/>
                    <a:pt x="434" y="134"/>
                  </a:cubicBezTo>
                  <a:cubicBezTo>
                    <a:pt x="668" y="134"/>
                    <a:pt x="835" y="100"/>
                    <a:pt x="835" y="67"/>
                  </a:cubicBezTo>
                  <a:cubicBezTo>
                    <a:pt x="835" y="34"/>
                    <a:pt x="668"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6"/>
            <p:cNvSpPr/>
            <p:nvPr/>
          </p:nvSpPr>
          <p:spPr>
            <a:xfrm>
              <a:off x="4241320" y="2693551"/>
              <a:ext cx="10066" cy="1615"/>
            </a:xfrm>
            <a:custGeom>
              <a:avLst/>
              <a:gdLst/>
              <a:ahLst/>
              <a:cxnLst/>
              <a:rect l="l" t="t" r="r" b="b"/>
              <a:pathLst>
                <a:path w="835" h="134" extrusionOk="0">
                  <a:moveTo>
                    <a:pt x="401" y="0"/>
                  </a:moveTo>
                  <a:cubicBezTo>
                    <a:pt x="167" y="0"/>
                    <a:pt x="1" y="34"/>
                    <a:pt x="1" y="67"/>
                  </a:cubicBezTo>
                  <a:cubicBezTo>
                    <a:pt x="1" y="100"/>
                    <a:pt x="167" y="134"/>
                    <a:pt x="401" y="134"/>
                  </a:cubicBezTo>
                  <a:cubicBezTo>
                    <a:pt x="634" y="134"/>
                    <a:pt x="834" y="100"/>
                    <a:pt x="834" y="67"/>
                  </a:cubicBezTo>
                  <a:cubicBezTo>
                    <a:pt x="834" y="34"/>
                    <a:pt x="634"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6"/>
            <p:cNvSpPr/>
            <p:nvPr/>
          </p:nvSpPr>
          <p:spPr>
            <a:xfrm>
              <a:off x="4221620" y="2693551"/>
              <a:ext cx="10054" cy="1615"/>
            </a:xfrm>
            <a:custGeom>
              <a:avLst/>
              <a:gdLst/>
              <a:ahLst/>
              <a:cxnLst/>
              <a:rect l="l" t="t" r="r" b="b"/>
              <a:pathLst>
                <a:path w="834" h="134" extrusionOk="0">
                  <a:moveTo>
                    <a:pt x="434" y="0"/>
                  </a:moveTo>
                  <a:cubicBezTo>
                    <a:pt x="200" y="0"/>
                    <a:pt x="0" y="34"/>
                    <a:pt x="0" y="67"/>
                  </a:cubicBezTo>
                  <a:cubicBezTo>
                    <a:pt x="0" y="100"/>
                    <a:pt x="200"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6"/>
            <p:cNvSpPr/>
            <p:nvPr/>
          </p:nvSpPr>
          <p:spPr>
            <a:xfrm>
              <a:off x="4202307" y="2693551"/>
              <a:ext cx="10066" cy="1615"/>
            </a:xfrm>
            <a:custGeom>
              <a:avLst/>
              <a:gdLst/>
              <a:ahLst/>
              <a:cxnLst/>
              <a:rect l="l" t="t" r="r" b="b"/>
              <a:pathLst>
                <a:path w="835" h="134" extrusionOk="0">
                  <a:moveTo>
                    <a:pt x="401" y="0"/>
                  </a:moveTo>
                  <a:cubicBezTo>
                    <a:pt x="168" y="0"/>
                    <a:pt x="1" y="34"/>
                    <a:pt x="1" y="67"/>
                  </a:cubicBezTo>
                  <a:cubicBezTo>
                    <a:pt x="1" y="100"/>
                    <a:pt x="168" y="134"/>
                    <a:pt x="401" y="134"/>
                  </a:cubicBezTo>
                  <a:cubicBezTo>
                    <a:pt x="668" y="134"/>
                    <a:pt x="835" y="100"/>
                    <a:pt x="835" y="67"/>
                  </a:cubicBezTo>
                  <a:cubicBezTo>
                    <a:pt x="835" y="34"/>
                    <a:pt x="66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6"/>
            <p:cNvSpPr/>
            <p:nvPr/>
          </p:nvSpPr>
          <p:spPr>
            <a:xfrm>
              <a:off x="4190648" y="2693551"/>
              <a:ext cx="2025" cy="1615"/>
            </a:xfrm>
            <a:custGeom>
              <a:avLst/>
              <a:gdLst/>
              <a:ahLst/>
              <a:cxnLst/>
              <a:rect l="l" t="t" r="r" b="b"/>
              <a:pathLst>
                <a:path w="168" h="134" extrusionOk="0">
                  <a:moveTo>
                    <a:pt x="67" y="0"/>
                  </a:moveTo>
                  <a:cubicBezTo>
                    <a:pt x="34" y="0"/>
                    <a:pt x="1" y="34"/>
                    <a:pt x="1" y="67"/>
                  </a:cubicBezTo>
                  <a:cubicBezTo>
                    <a:pt x="1" y="100"/>
                    <a:pt x="34" y="134"/>
                    <a:pt x="67" y="134"/>
                  </a:cubicBezTo>
                  <a:cubicBezTo>
                    <a:pt x="134" y="134"/>
                    <a:pt x="167" y="100"/>
                    <a:pt x="167" y="67"/>
                  </a:cubicBezTo>
                  <a:cubicBezTo>
                    <a:pt x="167" y="34"/>
                    <a:pt x="101"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6"/>
            <p:cNvSpPr/>
            <p:nvPr/>
          </p:nvSpPr>
          <p:spPr>
            <a:xfrm>
              <a:off x="4384486" y="2585769"/>
              <a:ext cx="22133" cy="50173"/>
            </a:xfrm>
            <a:custGeom>
              <a:avLst/>
              <a:gdLst/>
              <a:ahLst/>
              <a:cxnLst/>
              <a:rect l="l" t="t" r="r" b="b"/>
              <a:pathLst>
                <a:path w="1836" h="4162" extrusionOk="0">
                  <a:moveTo>
                    <a:pt x="1" y="1"/>
                  </a:moveTo>
                  <a:cubicBezTo>
                    <a:pt x="1" y="101"/>
                    <a:pt x="1" y="201"/>
                    <a:pt x="1" y="301"/>
                  </a:cubicBezTo>
                  <a:lnTo>
                    <a:pt x="1" y="1068"/>
                  </a:lnTo>
                  <a:cubicBezTo>
                    <a:pt x="1" y="1679"/>
                    <a:pt x="29" y="2515"/>
                    <a:pt x="33" y="3471"/>
                  </a:cubicBezTo>
                  <a:lnTo>
                    <a:pt x="33" y="3471"/>
                  </a:lnTo>
                  <a:cubicBezTo>
                    <a:pt x="20" y="3561"/>
                    <a:pt x="9" y="3650"/>
                    <a:pt x="1" y="3737"/>
                  </a:cubicBezTo>
                  <a:lnTo>
                    <a:pt x="167" y="3737"/>
                  </a:lnTo>
                  <a:cubicBezTo>
                    <a:pt x="201" y="3403"/>
                    <a:pt x="268" y="3070"/>
                    <a:pt x="368" y="2736"/>
                  </a:cubicBezTo>
                  <a:cubicBezTo>
                    <a:pt x="468" y="2436"/>
                    <a:pt x="634" y="2169"/>
                    <a:pt x="835" y="1969"/>
                  </a:cubicBezTo>
                  <a:cubicBezTo>
                    <a:pt x="910" y="1894"/>
                    <a:pt x="1022" y="1856"/>
                    <a:pt x="1130" y="1856"/>
                  </a:cubicBezTo>
                  <a:cubicBezTo>
                    <a:pt x="1166" y="1856"/>
                    <a:pt x="1202" y="1860"/>
                    <a:pt x="1235" y="1869"/>
                  </a:cubicBezTo>
                  <a:cubicBezTo>
                    <a:pt x="1335" y="1902"/>
                    <a:pt x="1468" y="1969"/>
                    <a:pt x="1502" y="2102"/>
                  </a:cubicBezTo>
                  <a:cubicBezTo>
                    <a:pt x="1735" y="2536"/>
                    <a:pt x="1769" y="3070"/>
                    <a:pt x="1568" y="3503"/>
                  </a:cubicBezTo>
                  <a:cubicBezTo>
                    <a:pt x="1402" y="3803"/>
                    <a:pt x="1101" y="4004"/>
                    <a:pt x="801" y="4070"/>
                  </a:cubicBezTo>
                  <a:cubicBezTo>
                    <a:pt x="735" y="4087"/>
                    <a:pt x="668" y="4095"/>
                    <a:pt x="601" y="4095"/>
                  </a:cubicBezTo>
                  <a:cubicBezTo>
                    <a:pt x="534" y="4095"/>
                    <a:pt x="468" y="4087"/>
                    <a:pt x="401" y="4070"/>
                  </a:cubicBezTo>
                  <a:lnTo>
                    <a:pt x="401" y="4070"/>
                  </a:lnTo>
                  <a:cubicBezTo>
                    <a:pt x="434" y="4104"/>
                    <a:pt x="468" y="4137"/>
                    <a:pt x="468" y="4137"/>
                  </a:cubicBezTo>
                  <a:cubicBezTo>
                    <a:pt x="518" y="4154"/>
                    <a:pt x="568" y="4162"/>
                    <a:pt x="618" y="4162"/>
                  </a:cubicBezTo>
                  <a:cubicBezTo>
                    <a:pt x="668" y="4162"/>
                    <a:pt x="718" y="4154"/>
                    <a:pt x="768" y="4137"/>
                  </a:cubicBezTo>
                  <a:cubicBezTo>
                    <a:pt x="1101" y="4070"/>
                    <a:pt x="1435" y="3870"/>
                    <a:pt x="1602" y="3570"/>
                  </a:cubicBezTo>
                  <a:cubicBezTo>
                    <a:pt x="1835" y="3070"/>
                    <a:pt x="1835" y="2502"/>
                    <a:pt x="1602" y="2035"/>
                  </a:cubicBezTo>
                  <a:cubicBezTo>
                    <a:pt x="1535" y="1902"/>
                    <a:pt x="1368" y="1769"/>
                    <a:pt x="1202" y="1735"/>
                  </a:cubicBezTo>
                  <a:cubicBezTo>
                    <a:pt x="1172" y="1729"/>
                    <a:pt x="1142" y="1727"/>
                    <a:pt x="1113" y="1727"/>
                  </a:cubicBezTo>
                  <a:cubicBezTo>
                    <a:pt x="977" y="1727"/>
                    <a:pt x="844" y="1786"/>
                    <a:pt x="735" y="1869"/>
                  </a:cubicBezTo>
                  <a:cubicBezTo>
                    <a:pt x="601" y="1969"/>
                    <a:pt x="501" y="2102"/>
                    <a:pt x="401" y="2236"/>
                  </a:cubicBezTo>
                  <a:cubicBezTo>
                    <a:pt x="334" y="2402"/>
                    <a:pt x="268" y="2569"/>
                    <a:pt x="201" y="2703"/>
                  </a:cubicBezTo>
                  <a:cubicBezTo>
                    <a:pt x="174" y="2791"/>
                    <a:pt x="150" y="2881"/>
                    <a:pt x="129" y="2973"/>
                  </a:cubicBezTo>
                  <a:lnTo>
                    <a:pt x="129" y="2973"/>
                  </a:lnTo>
                  <a:cubicBezTo>
                    <a:pt x="118" y="2224"/>
                    <a:pt x="93" y="1571"/>
                    <a:pt x="67" y="1068"/>
                  </a:cubicBezTo>
                  <a:cubicBezTo>
                    <a:pt x="34" y="768"/>
                    <a:pt x="34" y="501"/>
                    <a:pt x="34" y="301"/>
                  </a:cubicBezTo>
                  <a:cubicBezTo>
                    <a:pt x="34" y="201"/>
                    <a:pt x="34"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6"/>
            <p:cNvSpPr/>
            <p:nvPr/>
          </p:nvSpPr>
          <p:spPr>
            <a:xfrm>
              <a:off x="3691972" y="3454079"/>
              <a:ext cx="285523" cy="217569"/>
            </a:xfrm>
            <a:custGeom>
              <a:avLst/>
              <a:gdLst/>
              <a:ahLst/>
              <a:cxnLst/>
              <a:rect l="l" t="t" r="r" b="b"/>
              <a:pathLst>
                <a:path w="23685" h="18048" extrusionOk="0">
                  <a:moveTo>
                    <a:pt x="12215" y="1"/>
                  </a:moveTo>
                  <a:cubicBezTo>
                    <a:pt x="11470" y="1"/>
                    <a:pt x="10730" y="42"/>
                    <a:pt x="10008" y="130"/>
                  </a:cubicBezTo>
                  <a:cubicBezTo>
                    <a:pt x="8307" y="330"/>
                    <a:pt x="6639" y="864"/>
                    <a:pt x="5138" y="1698"/>
                  </a:cubicBezTo>
                  <a:cubicBezTo>
                    <a:pt x="3403" y="2599"/>
                    <a:pt x="1969" y="4033"/>
                    <a:pt x="1001" y="5768"/>
                  </a:cubicBezTo>
                  <a:cubicBezTo>
                    <a:pt x="534" y="6702"/>
                    <a:pt x="234" y="7736"/>
                    <a:pt x="101" y="8770"/>
                  </a:cubicBezTo>
                  <a:cubicBezTo>
                    <a:pt x="1" y="9904"/>
                    <a:pt x="101" y="11005"/>
                    <a:pt x="434" y="12072"/>
                  </a:cubicBezTo>
                  <a:cubicBezTo>
                    <a:pt x="601" y="12606"/>
                    <a:pt x="868" y="13140"/>
                    <a:pt x="1168" y="13640"/>
                  </a:cubicBezTo>
                  <a:cubicBezTo>
                    <a:pt x="1468" y="14107"/>
                    <a:pt x="1869" y="14574"/>
                    <a:pt x="2269" y="14941"/>
                  </a:cubicBezTo>
                  <a:cubicBezTo>
                    <a:pt x="3170" y="15741"/>
                    <a:pt x="4237" y="16309"/>
                    <a:pt x="5371" y="16675"/>
                  </a:cubicBezTo>
                  <a:cubicBezTo>
                    <a:pt x="6472" y="17042"/>
                    <a:pt x="7606" y="17309"/>
                    <a:pt x="8774" y="17476"/>
                  </a:cubicBezTo>
                  <a:cubicBezTo>
                    <a:pt x="9941" y="17643"/>
                    <a:pt x="11042" y="17810"/>
                    <a:pt x="12176" y="17943"/>
                  </a:cubicBezTo>
                  <a:cubicBezTo>
                    <a:pt x="12890" y="18007"/>
                    <a:pt x="13603" y="18047"/>
                    <a:pt x="14307" y="18047"/>
                  </a:cubicBezTo>
                  <a:cubicBezTo>
                    <a:pt x="15808" y="18047"/>
                    <a:pt x="17264" y="17865"/>
                    <a:pt x="18581" y="17343"/>
                  </a:cubicBezTo>
                  <a:cubicBezTo>
                    <a:pt x="18814" y="17243"/>
                    <a:pt x="19048" y="17142"/>
                    <a:pt x="19281" y="17009"/>
                  </a:cubicBezTo>
                  <a:cubicBezTo>
                    <a:pt x="19548" y="16909"/>
                    <a:pt x="19715" y="16776"/>
                    <a:pt x="19948" y="16642"/>
                  </a:cubicBezTo>
                  <a:cubicBezTo>
                    <a:pt x="20382" y="16375"/>
                    <a:pt x="20749" y="16042"/>
                    <a:pt x="21116" y="15708"/>
                  </a:cubicBezTo>
                  <a:cubicBezTo>
                    <a:pt x="21783" y="15041"/>
                    <a:pt x="22350" y="14240"/>
                    <a:pt x="22750" y="13373"/>
                  </a:cubicBezTo>
                  <a:cubicBezTo>
                    <a:pt x="23451" y="11805"/>
                    <a:pt x="23684" y="10071"/>
                    <a:pt x="23384" y="8370"/>
                  </a:cubicBezTo>
                  <a:cubicBezTo>
                    <a:pt x="23117" y="6969"/>
                    <a:pt x="22517" y="5668"/>
                    <a:pt x="21649" y="4567"/>
                  </a:cubicBezTo>
                  <a:cubicBezTo>
                    <a:pt x="20982" y="3733"/>
                    <a:pt x="20215" y="2999"/>
                    <a:pt x="19314" y="2399"/>
                  </a:cubicBezTo>
                  <a:cubicBezTo>
                    <a:pt x="18747" y="2032"/>
                    <a:pt x="18147" y="1731"/>
                    <a:pt x="17547" y="1498"/>
                  </a:cubicBezTo>
                  <a:cubicBezTo>
                    <a:pt x="17313" y="1398"/>
                    <a:pt x="17146" y="1365"/>
                    <a:pt x="17046" y="1298"/>
                  </a:cubicBezTo>
                  <a:cubicBezTo>
                    <a:pt x="16946" y="1264"/>
                    <a:pt x="16879" y="1264"/>
                    <a:pt x="16879" y="1264"/>
                  </a:cubicBezTo>
                  <a:lnTo>
                    <a:pt x="16879" y="1264"/>
                  </a:lnTo>
                  <a:lnTo>
                    <a:pt x="17046" y="1365"/>
                  </a:lnTo>
                  <a:cubicBezTo>
                    <a:pt x="17146" y="1398"/>
                    <a:pt x="17313" y="1465"/>
                    <a:pt x="17547" y="1531"/>
                  </a:cubicBezTo>
                  <a:cubicBezTo>
                    <a:pt x="18147" y="1798"/>
                    <a:pt x="18747" y="2132"/>
                    <a:pt x="19281" y="2499"/>
                  </a:cubicBezTo>
                  <a:cubicBezTo>
                    <a:pt x="20148" y="3066"/>
                    <a:pt x="20949" y="3800"/>
                    <a:pt x="21583" y="4634"/>
                  </a:cubicBezTo>
                  <a:cubicBezTo>
                    <a:pt x="22450" y="5734"/>
                    <a:pt x="23017" y="7035"/>
                    <a:pt x="23284" y="8403"/>
                  </a:cubicBezTo>
                  <a:cubicBezTo>
                    <a:pt x="23551" y="10071"/>
                    <a:pt x="23351" y="11772"/>
                    <a:pt x="22617" y="13306"/>
                  </a:cubicBezTo>
                  <a:cubicBezTo>
                    <a:pt x="21816" y="15108"/>
                    <a:pt x="20349" y="16509"/>
                    <a:pt x="18547" y="17209"/>
                  </a:cubicBezTo>
                  <a:cubicBezTo>
                    <a:pt x="17239" y="17705"/>
                    <a:pt x="15809" y="17881"/>
                    <a:pt x="14339" y="17881"/>
                  </a:cubicBezTo>
                  <a:cubicBezTo>
                    <a:pt x="13635" y="17881"/>
                    <a:pt x="12922" y="17841"/>
                    <a:pt x="12209" y="17776"/>
                  </a:cubicBezTo>
                  <a:cubicBezTo>
                    <a:pt x="11109" y="17676"/>
                    <a:pt x="9974" y="17509"/>
                    <a:pt x="8840" y="17309"/>
                  </a:cubicBezTo>
                  <a:cubicBezTo>
                    <a:pt x="7673" y="17142"/>
                    <a:pt x="6539" y="16909"/>
                    <a:pt x="5405" y="16542"/>
                  </a:cubicBezTo>
                  <a:cubicBezTo>
                    <a:pt x="4304" y="16175"/>
                    <a:pt x="3270" y="15608"/>
                    <a:pt x="2402" y="14841"/>
                  </a:cubicBezTo>
                  <a:cubicBezTo>
                    <a:pt x="1969" y="14474"/>
                    <a:pt x="1602" y="14007"/>
                    <a:pt x="1302" y="13540"/>
                  </a:cubicBezTo>
                  <a:cubicBezTo>
                    <a:pt x="1001" y="13073"/>
                    <a:pt x="768" y="12573"/>
                    <a:pt x="601" y="12039"/>
                  </a:cubicBezTo>
                  <a:cubicBezTo>
                    <a:pt x="268" y="11005"/>
                    <a:pt x="167" y="9904"/>
                    <a:pt x="268" y="8803"/>
                  </a:cubicBezTo>
                  <a:cubicBezTo>
                    <a:pt x="401" y="7769"/>
                    <a:pt x="701" y="6768"/>
                    <a:pt x="1168" y="5834"/>
                  </a:cubicBezTo>
                  <a:cubicBezTo>
                    <a:pt x="2102" y="4100"/>
                    <a:pt x="3503" y="2732"/>
                    <a:pt x="5238" y="1798"/>
                  </a:cubicBezTo>
                  <a:cubicBezTo>
                    <a:pt x="6705" y="998"/>
                    <a:pt x="8340" y="464"/>
                    <a:pt x="10008" y="264"/>
                  </a:cubicBezTo>
                  <a:cubicBezTo>
                    <a:pt x="10824" y="167"/>
                    <a:pt x="11640" y="115"/>
                    <a:pt x="12450" y="115"/>
                  </a:cubicBezTo>
                  <a:cubicBezTo>
                    <a:pt x="13030" y="115"/>
                    <a:pt x="13607" y="141"/>
                    <a:pt x="14177" y="197"/>
                  </a:cubicBezTo>
                  <a:cubicBezTo>
                    <a:pt x="15245" y="297"/>
                    <a:pt x="16279" y="464"/>
                    <a:pt x="17313" y="697"/>
                  </a:cubicBezTo>
                  <a:cubicBezTo>
                    <a:pt x="18180" y="864"/>
                    <a:pt x="18814" y="1031"/>
                    <a:pt x="19281" y="1131"/>
                  </a:cubicBezTo>
                  <a:lnTo>
                    <a:pt x="19781" y="1264"/>
                  </a:lnTo>
                  <a:lnTo>
                    <a:pt x="19281" y="1098"/>
                  </a:lnTo>
                  <a:cubicBezTo>
                    <a:pt x="18847" y="998"/>
                    <a:pt x="18180" y="831"/>
                    <a:pt x="17346" y="631"/>
                  </a:cubicBezTo>
                  <a:cubicBezTo>
                    <a:pt x="16312" y="397"/>
                    <a:pt x="15245" y="230"/>
                    <a:pt x="14211" y="97"/>
                  </a:cubicBezTo>
                  <a:cubicBezTo>
                    <a:pt x="13549" y="34"/>
                    <a:pt x="12880" y="1"/>
                    <a:pt x="1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6"/>
            <p:cNvSpPr/>
            <p:nvPr/>
          </p:nvSpPr>
          <p:spPr>
            <a:xfrm>
              <a:off x="3732589" y="3535518"/>
              <a:ext cx="28570" cy="64904"/>
            </a:xfrm>
            <a:custGeom>
              <a:avLst/>
              <a:gdLst/>
              <a:ahLst/>
              <a:cxnLst/>
              <a:rect l="l" t="t" r="r" b="b"/>
              <a:pathLst>
                <a:path w="2370" h="5384" extrusionOk="0">
                  <a:moveTo>
                    <a:pt x="1405" y="1"/>
                  </a:moveTo>
                  <a:cubicBezTo>
                    <a:pt x="1170" y="1"/>
                    <a:pt x="926" y="38"/>
                    <a:pt x="701" y="113"/>
                  </a:cubicBezTo>
                  <a:cubicBezTo>
                    <a:pt x="501" y="214"/>
                    <a:pt x="301" y="347"/>
                    <a:pt x="201" y="547"/>
                  </a:cubicBezTo>
                  <a:cubicBezTo>
                    <a:pt x="67" y="781"/>
                    <a:pt x="1" y="1014"/>
                    <a:pt x="1" y="1281"/>
                  </a:cubicBezTo>
                  <a:cubicBezTo>
                    <a:pt x="34" y="1815"/>
                    <a:pt x="67" y="2415"/>
                    <a:pt x="101" y="2982"/>
                  </a:cubicBezTo>
                  <a:cubicBezTo>
                    <a:pt x="134" y="3549"/>
                    <a:pt x="168" y="4116"/>
                    <a:pt x="201" y="4650"/>
                  </a:cubicBezTo>
                  <a:lnTo>
                    <a:pt x="201" y="5017"/>
                  </a:lnTo>
                  <a:cubicBezTo>
                    <a:pt x="201" y="5084"/>
                    <a:pt x="234" y="5150"/>
                    <a:pt x="268" y="5217"/>
                  </a:cubicBezTo>
                  <a:cubicBezTo>
                    <a:pt x="301" y="5284"/>
                    <a:pt x="368" y="5351"/>
                    <a:pt x="434" y="5384"/>
                  </a:cubicBezTo>
                  <a:lnTo>
                    <a:pt x="1102" y="5384"/>
                  </a:lnTo>
                  <a:lnTo>
                    <a:pt x="2036" y="5317"/>
                  </a:lnTo>
                  <a:cubicBezTo>
                    <a:pt x="2136" y="5317"/>
                    <a:pt x="2269" y="5317"/>
                    <a:pt x="2369" y="5284"/>
                  </a:cubicBezTo>
                  <a:cubicBezTo>
                    <a:pt x="2269" y="5250"/>
                    <a:pt x="2169" y="5217"/>
                    <a:pt x="2069" y="5217"/>
                  </a:cubicBezTo>
                  <a:lnTo>
                    <a:pt x="801" y="5217"/>
                  </a:lnTo>
                  <a:cubicBezTo>
                    <a:pt x="751" y="5234"/>
                    <a:pt x="701" y="5242"/>
                    <a:pt x="651" y="5242"/>
                  </a:cubicBezTo>
                  <a:cubicBezTo>
                    <a:pt x="601" y="5242"/>
                    <a:pt x="551" y="5234"/>
                    <a:pt x="501" y="5217"/>
                  </a:cubicBezTo>
                  <a:cubicBezTo>
                    <a:pt x="334" y="5184"/>
                    <a:pt x="368" y="4884"/>
                    <a:pt x="368" y="4650"/>
                  </a:cubicBezTo>
                  <a:cubicBezTo>
                    <a:pt x="334" y="4116"/>
                    <a:pt x="301" y="3549"/>
                    <a:pt x="268" y="2982"/>
                  </a:cubicBezTo>
                  <a:cubicBezTo>
                    <a:pt x="234" y="2382"/>
                    <a:pt x="168" y="1815"/>
                    <a:pt x="168" y="1314"/>
                  </a:cubicBezTo>
                  <a:cubicBezTo>
                    <a:pt x="168" y="1047"/>
                    <a:pt x="234" y="847"/>
                    <a:pt x="334" y="614"/>
                  </a:cubicBezTo>
                  <a:cubicBezTo>
                    <a:pt x="434" y="447"/>
                    <a:pt x="568" y="314"/>
                    <a:pt x="735" y="214"/>
                  </a:cubicBezTo>
                  <a:cubicBezTo>
                    <a:pt x="1035" y="113"/>
                    <a:pt x="1335" y="80"/>
                    <a:pt x="1635" y="80"/>
                  </a:cubicBezTo>
                  <a:lnTo>
                    <a:pt x="1969" y="80"/>
                  </a:lnTo>
                  <a:cubicBezTo>
                    <a:pt x="1869" y="47"/>
                    <a:pt x="1735" y="13"/>
                    <a:pt x="1635" y="13"/>
                  </a:cubicBezTo>
                  <a:cubicBezTo>
                    <a:pt x="1560" y="5"/>
                    <a:pt x="1483" y="1"/>
                    <a:pt x="1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6"/>
            <p:cNvSpPr/>
            <p:nvPr/>
          </p:nvSpPr>
          <p:spPr>
            <a:xfrm>
              <a:off x="3734602" y="3565273"/>
              <a:ext cx="20927" cy="2339"/>
            </a:xfrm>
            <a:custGeom>
              <a:avLst/>
              <a:gdLst/>
              <a:ahLst/>
              <a:cxnLst/>
              <a:rect l="l" t="t" r="r" b="b"/>
              <a:pathLst>
                <a:path w="1736" h="194" extrusionOk="0">
                  <a:moveTo>
                    <a:pt x="1103" y="1"/>
                  </a:moveTo>
                  <a:cubicBezTo>
                    <a:pt x="1026" y="1"/>
                    <a:pt x="948" y="5"/>
                    <a:pt x="868" y="14"/>
                  </a:cubicBezTo>
                  <a:cubicBezTo>
                    <a:pt x="793" y="5"/>
                    <a:pt x="718" y="1"/>
                    <a:pt x="643" y="1"/>
                  </a:cubicBezTo>
                  <a:cubicBezTo>
                    <a:pt x="420" y="1"/>
                    <a:pt x="201" y="39"/>
                    <a:pt x="1" y="114"/>
                  </a:cubicBezTo>
                  <a:cubicBezTo>
                    <a:pt x="196" y="163"/>
                    <a:pt x="409" y="194"/>
                    <a:pt x="627" y="194"/>
                  </a:cubicBezTo>
                  <a:cubicBezTo>
                    <a:pt x="707" y="194"/>
                    <a:pt x="787" y="190"/>
                    <a:pt x="868" y="181"/>
                  </a:cubicBezTo>
                  <a:cubicBezTo>
                    <a:pt x="943" y="189"/>
                    <a:pt x="1018" y="193"/>
                    <a:pt x="1092" y="193"/>
                  </a:cubicBezTo>
                  <a:cubicBezTo>
                    <a:pt x="1316" y="193"/>
                    <a:pt x="1535" y="156"/>
                    <a:pt x="1735" y="81"/>
                  </a:cubicBezTo>
                  <a:cubicBezTo>
                    <a:pt x="1515" y="32"/>
                    <a:pt x="1313"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6"/>
            <p:cNvSpPr/>
            <p:nvPr/>
          </p:nvSpPr>
          <p:spPr>
            <a:xfrm>
              <a:off x="3776027" y="3555230"/>
              <a:ext cx="31777" cy="2881"/>
            </a:xfrm>
            <a:custGeom>
              <a:avLst/>
              <a:gdLst/>
              <a:ahLst/>
              <a:cxnLst/>
              <a:rect l="l" t="t" r="r" b="b"/>
              <a:pathLst>
                <a:path w="2636" h="239" extrusionOk="0">
                  <a:moveTo>
                    <a:pt x="1627" y="1"/>
                  </a:moveTo>
                  <a:cubicBezTo>
                    <a:pt x="1520" y="1"/>
                    <a:pt x="1411" y="5"/>
                    <a:pt x="1301" y="13"/>
                  </a:cubicBezTo>
                  <a:cubicBezTo>
                    <a:pt x="868" y="13"/>
                    <a:pt x="434" y="80"/>
                    <a:pt x="0" y="213"/>
                  </a:cubicBezTo>
                  <a:cubicBezTo>
                    <a:pt x="217" y="230"/>
                    <a:pt x="434" y="238"/>
                    <a:pt x="651" y="238"/>
                  </a:cubicBezTo>
                  <a:cubicBezTo>
                    <a:pt x="868" y="238"/>
                    <a:pt x="1084" y="230"/>
                    <a:pt x="1301" y="213"/>
                  </a:cubicBezTo>
                  <a:cubicBezTo>
                    <a:pt x="1768" y="213"/>
                    <a:pt x="2202" y="213"/>
                    <a:pt x="2636" y="146"/>
                  </a:cubicBezTo>
                  <a:cubicBezTo>
                    <a:pt x="2304" y="44"/>
                    <a:pt x="1973" y="1"/>
                    <a:pt x="1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6"/>
            <p:cNvSpPr/>
            <p:nvPr/>
          </p:nvSpPr>
          <p:spPr>
            <a:xfrm>
              <a:off x="3779644" y="3579716"/>
              <a:ext cx="31379" cy="2375"/>
            </a:xfrm>
            <a:custGeom>
              <a:avLst/>
              <a:gdLst/>
              <a:ahLst/>
              <a:cxnLst/>
              <a:rect l="l" t="t" r="r" b="b"/>
              <a:pathLst>
                <a:path w="2603" h="197" extrusionOk="0">
                  <a:moveTo>
                    <a:pt x="651" y="0"/>
                  </a:moveTo>
                  <a:cubicBezTo>
                    <a:pt x="434" y="0"/>
                    <a:pt x="217" y="17"/>
                    <a:pt x="1" y="50"/>
                  </a:cubicBezTo>
                  <a:cubicBezTo>
                    <a:pt x="330" y="132"/>
                    <a:pt x="682" y="192"/>
                    <a:pt x="1056" y="192"/>
                  </a:cubicBezTo>
                  <a:cubicBezTo>
                    <a:pt x="1137" y="192"/>
                    <a:pt x="1219" y="189"/>
                    <a:pt x="1301" y="183"/>
                  </a:cubicBezTo>
                  <a:cubicBezTo>
                    <a:pt x="1418" y="192"/>
                    <a:pt x="1534" y="197"/>
                    <a:pt x="1650" y="197"/>
                  </a:cubicBezTo>
                  <a:cubicBezTo>
                    <a:pt x="1967" y="197"/>
                    <a:pt x="2285" y="166"/>
                    <a:pt x="2602" y="117"/>
                  </a:cubicBezTo>
                  <a:cubicBezTo>
                    <a:pt x="2285" y="68"/>
                    <a:pt x="1967" y="37"/>
                    <a:pt x="1650" y="37"/>
                  </a:cubicBezTo>
                  <a:cubicBezTo>
                    <a:pt x="1534" y="37"/>
                    <a:pt x="1418" y="41"/>
                    <a:pt x="1301" y="50"/>
                  </a:cubicBezTo>
                  <a:cubicBezTo>
                    <a:pt x="1085" y="17"/>
                    <a:pt x="868"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6"/>
            <p:cNvSpPr/>
            <p:nvPr/>
          </p:nvSpPr>
          <p:spPr>
            <a:xfrm>
              <a:off x="3847206" y="3556990"/>
              <a:ext cx="49872" cy="43036"/>
            </a:xfrm>
            <a:custGeom>
              <a:avLst/>
              <a:gdLst/>
              <a:ahLst/>
              <a:cxnLst/>
              <a:rect l="l" t="t" r="r" b="b"/>
              <a:pathLst>
                <a:path w="4137" h="3570" extrusionOk="0">
                  <a:moveTo>
                    <a:pt x="1135" y="0"/>
                  </a:moveTo>
                  <a:cubicBezTo>
                    <a:pt x="1001" y="0"/>
                    <a:pt x="868" y="34"/>
                    <a:pt x="734" y="100"/>
                  </a:cubicBezTo>
                  <a:cubicBezTo>
                    <a:pt x="501" y="267"/>
                    <a:pt x="367" y="467"/>
                    <a:pt x="301" y="734"/>
                  </a:cubicBezTo>
                  <a:cubicBezTo>
                    <a:pt x="234" y="968"/>
                    <a:pt x="201" y="1201"/>
                    <a:pt x="167" y="1435"/>
                  </a:cubicBezTo>
                  <a:cubicBezTo>
                    <a:pt x="156" y="1513"/>
                    <a:pt x="149" y="1588"/>
                    <a:pt x="144" y="1660"/>
                  </a:cubicBezTo>
                  <a:lnTo>
                    <a:pt x="144" y="1660"/>
                  </a:lnTo>
                  <a:cubicBezTo>
                    <a:pt x="127" y="1426"/>
                    <a:pt x="112" y="1217"/>
                    <a:pt x="101" y="1034"/>
                  </a:cubicBezTo>
                  <a:lnTo>
                    <a:pt x="67" y="401"/>
                  </a:lnTo>
                  <a:cubicBezTo>
                    <a:pt x="67" y="334"/>
                    <a:pt x="34" y="267"/>
                    <a:pt x="34" y="200"/>
                  </a:cubicBezTo>
                  <a:cubicBezTo>
                    <a:pt x="1" y="267"/>
                    <a:pt x="1" y="334"/>
                    <a:pt x="34" y="401"/>
                  </a:cubicBezTo>
                  <a:lnTo>
                    <a:pt x="34" y="1034"/>
                  </a:lnTo>
                  <a:cubicBezTo>
                    <a:pt x="34" y="1568"/>
                    <a:pt x="67" y="2335"/>
                    <a:pt x="101" y="3303"/>
                  </a:cubicBezTo>
                  <a:lnTo>
                    <a:pt x="234" y="3303"/>
                  </a:lnTo>
                  <a:cubicBezTo>
                    <a:pt x="233" y="3292"/>
                    <a:pt x="232" y="3280"/>
                    <a:pt x="231" y="3269"/>
                  </a:cubicBezTo>
                  <a:lnTo>
                    <a:pt x="234" y="3269"/>
                  </a:lnTo>
                  <a:cubicBezTo>
                    <a:pt x="227" y="3072"/>
                    <a:pt x="218" y="2882"/>
                    <a:pt x="209" y="2700"/>
                  </a:cubicBezTo>
                  <a:lnTo>
                    <a:pt x="209" y="2700"/>
                  </a:lnTo>
                  <a:cubicBezTo>
                    <a:pt x="209" y="2500"/>
                    <a:pt x="217" y="2301"/>
                    <a:pt x="234" y="2102"/>
                  </a:cubicBezTo>
                  <a:cubicBezTo>
                    <a:pt x="234" y="1902"/>
                    <a:pt x="267" y="1668"/>
                    <a:pt x="301" y="1435"/>
                  </a:cubicBezTo>
                  <a:cubicBezTo>
                    <a:pt x="301" y="1235"/>
                    <a:pt x="334" y="1001"/>
                    <a:pt x="401" y="801"/>
                  </a:cubicBezTo>
                  <a:cubicBezTo>
                    <a:pt x="468" y="567"/>
                    <a:pt x="601" y="401"/>
                    <a:pt x="801" y="267"/>
                  </a:cubicBezTo>
                  <a:cubicBezTo>
                    <a:pt x="884" y="200"/>
                    <a:pt x="993" y="167"/>
                    <a:pt x="1101" y="167"/>
                  </a:cubicBezTo>
                  <a:cubicBezTo>
                    <a:pt x="1210" y="167"/>
                    <a:pt x="1318" y="200"/>
                    <a:pt x="1402" y="267"/>
                  </a:cubicBezTo>
                  <a:cubicBezTo>
                    <a:pt x="1602" y="401"/>
                    <a:pt x="1702" y="634"/>
                    <a:pt x="1768" y="868"/>
                  </a:cubicBezTo>
                  <a:cubicBezTo>
                    <a:pt x="1802" y="1134"/>
                    <a:pt x="1835" y="1368"/>
                    <a:pt x="1869" y="1635"/>
                  </a:cubicBezTo>
                  <a:cubicBezTo>
                    <a:pt x="1935" y="2269"/>
                    <a:pt x="1935" y="2902"/>
                    <a:pt x="1902" y="3570"/>
                  </a:cubicBezTo>
                  <a:lnTo>
                    <a:pt x="2102" y="3570"/>
                  </a:lnTo>
                  <a:cubicBezTo>
                    <a:pt x="2153" y="3087"/>
                    <a:pt x="2165" y="2585"/>
                    <a:pt x="2138" y="2094"/>
                  </a:cubicBezTo>
                  <a:lnTo>
                    <a:pt x="2138" y="2094"/>
                  </a:lnTo>
                  <a:cubicBezTo>
                    <a:pt x="2210" y="1704"/>
                    <a:pt x="2320" y="1326"/>
                    <a:pt x="2469" y="968"/>
                  </a:cubicBezTo>
                  <a:cubicBezTo>
                    <a:pt x="2536" y="801"/>
                    <a:pt x="2669" y="667"/>
                    <a:pt x="2803" y="534"/>
                  </a:cubicBezTo>
                  <a:cubicBezTo>
                    <a:pt x="2869" y="484"/>
                    <a:pt x="2953" y="459"/>
                    <a:pt x="3036" y="459"/>
                  </a:cubicBezTo>
                  <a:cubicBezTo>
                    <a:pt x="3119" y="459"/>
                    <a:pt x="3203" y="484"/>
                    <a:pt x="3270" y="534"/>
                  </a:cubicBezTo>
                  <a:cubicBezTo>
                    <a:pt x="3503" y="701"/>
                    <a:pt x="3670" y="1001"/>
                    <a:pt x="3737" y="1301"/>
                  </a:cubicBezTo>
                  <a:cubicBezTo>
                    <a:pt x="3903" y="1735"/>
                    <a:pt x="3970" y="2202"/>
                    <a:pt x="4003" y="2669"/>
                  </a:cubicBezTo>
                  <a:lnTo>
                    <a:pt x="4003" y="3169"/>
                  </a:lnTo>
                  <a:cubicBezTo>
                    <a:pt x="4037" y="3136"/>
                    <a:pt x="4070" y="3103"/>
                    <a:pt x="4103" y="3069"/>
                  </a:cubicBezTo>
                  <a:cubicBezTo>
                    <a:pt x="4137" y="2969"/>
                    <a:pt x="4137" y="2836"/>
                    <a:pt x="4137" y="2669"/>
                  </a:cubicBezTo>
                  <a:cubicBezTo>
                    <a:pt x="4137" y="2202"/>
                    <a:pt x="4070" y="1735"/>
                    <a:pt x="3937" y="1268"/>
                  </a:cubicBezTo>
                  <a:cubicBezTo>
                    <a:pt x="3870" y="934"/>
                    <a:pt x="3670" y="634"/>
                    <a:pt x="3403" y="401"/>
                  </a:cubicBezTo>
                  <a:cubicBezTo>
                    <a:pt x="3319" y="359"/>
                    <a:pt x="3229" y="340"/>
                    <a:pt x="3141" y="340"/>
                  </a:cubicBezTo>
                  <a:cubicBezTo>
                    <a:pt x="3019" y="340"/>
                    <a:pt x="2899" y="376"/>
                    <a:pt x="2803" y="434"/>
                  </a:cubicBezTo>
                  <a:cubicBezTo>
                    <a:pt x="2636" y="567"/>
                    <a:pt x="2502" y="734"/>
                    <a:pt x="2402" y="934"/>
                  </a:cubicBezTo>
                  <a:cubicBezTo>
                    <a:pt x="2285" y="1200"/>
                    <a:pt x="2189" y="1473"/>
                    <a:pt x="2113" y="1750"/>
                  </a:cubicBezTo>
                  <a:lnTo>
                    <a:pt x="2113" y="1750"/>
                  </a:lnTo>
                  <a:cubicBezTo>
                    <a:pt x="2110" y="1712"/>
                    <a:pt x="2106" y="1673"/>
                    <a:pt x="2102" y="1635"/>
                  </a:cubicBezTo>
                  <a:cubicBezTo>
                    <a:pt x="2069" y="1368"/>
                    <a:pt x="2035" y="1101"/>
                    <a:pt x="1969" y="834"/>
                  </a:cubicBezTo>
                  <a:cubicBezTo>
                    <a:pt x="1935" y="567"/>
                    <a:pt x="1768" y="301"/>
                    <a:pt x="1568" y="134"/>
                  </a:cubicBezTo>
                  <a:cubicBezTo>
                    <a:pt x="1435" y="34"/>
                    <a:pt x="1301" y="0"/>
                    <a:pt x="1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6"/>
            <p:cNvSpPr/>
            <p:nvPr/>
          </p:nvSpPr>
          <p:spPr>
            <a:xfrm>
              <a:off x="3905919" y="3556182"/>
              <a:ext cx="33392" cy="39492"/>
            </a:xfrm>
            <a:custGeom>
              <a:avLst/>
              <a:gdLst/>
              <a:ahLst/>
              <a:cxnLst/>
              <a:rect l="l" t="t" r="r" b="b"/>
              <a:pathLst>
                <a:path w="2770" h="3276" extrusionOk="0">
                  <a:moveTo>
                    <a:pt x="1835" y="1"/>
                  </a:moveTo>
                  <a:cubicBezTo>
                    <a:pt x="1602" y="1"/>
                    <a:pt x="1368" y="34"/>
                    <a:pt x="1168" y="134"/>
                  </a:cubicBezTo>
                  <a:cubicBezTo>
                    <a:pt x="868" y="301"/>
                    <a:pt x="601" y="534"/>
                    <a:pt x="434" y="801"/>
                  </a:cubicBezTo>
                  <a:cubicBezTo>
                    <a:pt x="1" y="1568"/>
                    <a:pt x="234" y="2536"/>
                    <a:pt x="968" y="3036"/>
                  </a:cubicBezTo>
                  <a:cubicBezTo>
                    <a:pt x="1229" y="3181"/>
                    <a:pt x="1516" y="3276"/>
                    <a:pt x="1806" y="3276"/>
                  </a:cubicBezTo>
                  <a:cubicBezTo>
                    <a:pt x="1849" y="3276"/>
                    <a:pt x="1892" y="3274"/>
                    <a:pt x="1935" y="3270"/>
                  </a:cubicBezTo>
                  <a:cubicBezTo>
                    <a:pt x="2169" y="3270"/>
                    <a:pt x="2369" y="3236"/>
                    <a:pt x="2569" y="3136"/>
                  </a:cubicBezTo>
                  <a:cubicBezTo>
                    <a:pt x="2736" y="3069"/>
                    <a:pt x="2769" y="3003"/>
                    <a:pt x="2769" y="3003"/>
                  </a:cubicBezTo>
                  <a:lnTo>
                    <a:pt x="2769" y="3003"/>
                  </a:lnTo>
                  <a:cubicBezTo>
                    <a:pt x="2502" y="3103"/>
                    <a:pt x="2236" y="3170"/>
                    <a:pt x="1935" y="3170"/>
                  </a:cubicBezTo>
                  <a:cubicBezTo>
                    <a:pt x="1635" y="3170"/>
                    <a:pt x="1335" y="3069"/>
                    <a:pt x="1068" y="2903"/>
                  </a:cubicBezTo>
                  <a:cubicBezTo>
                    <a:pt x="434" y="2436"/>
                    <a:pt x="234" y="1602"/>
                    <a:pt x="568" y="901"/>
                  </a:cubicBezTo>
                  <a:cubicBezTo>
                    <a:pt x="735" y="634"/>
                    <a:pt x="968" y="401"/>
                    <a:pt x="1235" y="234"/>
                  </a:cubicBezTo>
                  <a:cubicBezTo>
                    <a:pt x="1502" y="134"/>
                    <a:pt x="1769" y="34"/>
                    <a:pt x="2069" y="34"/>
                  </a:cubicBezTo>
                  <a:cubicBezTo>
                    <a:pt x="2002" y="1"/>
                    <a:pt x="1902" y="1"/>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6"/>
            <p:cNvSpPr/>
            <p:nvPr/>
          </p:nvSpPr>
          <p:spPr>
            <a:xfrm>
              <a:off x="3924823" y="3501086"/>
              <a:ext cx="26557" cy="39022"/>
            </a:xfrm>
            <a:custGeom>
              <a:avLst/>
              <a:gdLst/>
              <a:ahLst/>
              <a:cxnLst/>
              <a:rect l="l" t="t" r="r" b="b"/>
              <a:pathLst>
                <a:path w="2203" h="3237" extrusionOk="0">
                  <a:moveTo>
                    <a:pt x="1201" y="1"/>
                  </a:moveTo>
                  <a:cubicBezTo>
                    <a:pt x="1035" y="1"/>
                    <a:pt x="834" y="67"/>
                    <a:pt x="668" y="167"/>
                  </a:cubicBezTo>
                  <a:cubicBezTo>
                    <a:pt x="434" y="301"/>
                    <a:pt x="234" y="468"/>
                    <a:pt x="101" y="701"/>
                  </a:cubicBezTo>
                  <a:cubicBezTo>
                    <a:pt x="34" y="768"/>
                    <a:pt x="0" y="868"/>
                    <a:pt x="0" y="968"/>
                  </a:cubicBezTo>
                  <a:cubicBezTo>
                    <a:pt x="0" y="968"/>
                    <a:pt x="34" y="868"/>
                    <a:pt x="167" y="735"/>
                  </a:cubicBezTo>
                  <a:cubicBezTo>
                    <a:pt x="301" y="534"/>
                    <a:pt x="501" y="401"/>
                    <a:pt x="734" y="268"/>
                  </a:cubicBezTo>
                  <a:cubicBezTo>
                    <a:pt x="868" y="201"/>
                    <a:pt x="1035" y="134"/>
                    <a:pt x="1201" y="134"/>
                  </a:cubicBezTo>
                  <a:cubicBezTo>
                    <a:pt x="1368" y="167"/>
                    <a:pt x="1468" y="301"/>
                    <a:pt x="1535" y="501"/>
                  </a:cubicBezTo>
                  <a:cubicBezTo>
                    <a:pt x="1602" y="935"/>
                    <a:pt x="1535" y="1402"/>
                    <a:pt x="1301" y="1769"/>
                  </a:cubicBezTo>
                  <a:cubicBezTo>
                    <a:pt x="1035" y="2236"/>
                    <a:pt x="668" y="2669"/>
                    <a:pt x="267" y="3036"/>
                  </a:cubicBezTo>
                  <a:lnTo>
                    <a:pt x="67" y="3236"/>
                  </a:lnTo>
                  <a:lnTo>
                    <a:pt x="334" y="3170"/>
                  </a:lnTo>
                  <a:cubicBezTo>
                    <a:pt x="934" y="2969"/>
                    <a:pt x="1568" y="2869"/>
                    <a:pt x="2202" y="2836"/>
                  </a:cubicBezTo>
                  <a:cubicBezTo>
                    <a:pt x="2084" y="2812"/>
                    <a:pt x="1949" y="2789"/>
                    <a:pt x="1822" y="2789"/>
                  </a:cubicBezTo>
                  <a:cubicBezTo>
                    <a:pt x="1769" y="2789"/>
                    <a:pt x="1717" y="2793"/>
                    <a:pt x="1668" y="2803"/>
                  </a:cubicBezTo>
                  <a:cubicBezTo>
                    <a:pt x="1295" y="2803"/>
                    <a:pt x="921" y="2867"/>
                    <a:pt x="564" y="2961"/>
                  </a:cubicBezTo>
                  <a:lnTo>
                    <a:pt x="564" y="2961"/>
                  </a:lnTo>
                  <a:cubicBezTo>
                    <a:pt x="913" y="2634"/>
                    <a:pt x="1215" y="2263"/>
                    <a:pt x="1468" y="1869"/>
                  </a:cubicBezTo>
                  <a:cubicBezTo>
                    <a:pt x="1702" y="1435"/>
                    <a:pt x="1768" y="935"/>
                    <a:pt x="1668" y="468"/>
                  </a:cubicBezTo>
                  <a:cubicBezTo>
                    <a:pt x="1635" y="334"/>
                    <a:pt x="1602" y="234"/>
                    <a:pt x="1502" y="167"/>
                  </a:cubicBezTo>
                  <a:cubicBezTo>
                    <a:pt x="1435" y="67"/>
                    <a:pt x="1335" y="1"/>
                    <a:pt x="1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6"/>
            <p:cNvSpPr/>
            <p:nvPr/>
          </p:nvSpPr>
          <p:spPr>
            <a:xfrm>
              <a:off x="4257813" y="3455236"/>
              <a:ext cx="448374" cy="253758"/>
            </a:xfrm>
            <a:custGeom>
              <a:avLst/>
              <a:gdLst/>
              <a:ahLst/>
              <a:cxnLst/>
              <a:rect l="l" t="t" r="r" b="b"/>
              <a:pathLst>
                <a:path w="37194" h="21050" extrusionOk="0">
                  <a:moveTo>
                    <a:pt x="11375" y="1"/>
                  </a:moveTo>
                  <a:lnTo>
                    <a:pt x="2502" y="1702"/>
                  </a:lnTo>
                  <a:lnTo>
                    <a:pt x="0" y="9975"/>
                  </a:lnTo>
                  <a:lnTo>
                    <a:pt x="4937" y="17213"/>
                  </a:lnTo>
                  <a:lnTo>
                    <a:pt x="17913" y="21049"/>
                  </a:lnTo>
                  <a:lnTo>
                    <a:pt x="37193" y="17513"/>
                  </a:lnTo>
                  <a:lnTo>
                    <a:pt x="37060" y="5705"/>
                  </a:lnTo>
                  <a:lnTo>
                    <a:pt x="28420" y="3904"/>
                  </a:lnTo>
                  <a:lnTo>
                    <a:pt x="11375" y="1"/>
                  </a:ln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6"/>
            <p:cNvSpPr/>
            <p:nvPr/>
          </p:nvSpPr>
          <p:spPr>
            <a:xfrm>
              <a:off x="4031399" y="3466099"/>
              <a:ext cx="822344" cy="899966"/>
            </a:xfrm>
            <a:custGeom>
              <a:avLst/>
              <a:gdLst/>
              <a:ahLst/>
              <a:cxnLst/>
              <a:rect l="l" t="t" r="r" b="b"/>
              <a:pathLst>
                <a:path w="68216" h="74655" extrusionOk="0">
                  <a:moveTo>
                    <a:pt x="23350" y="1"/>
                  </a:moveTo>
                  <a:lnTo>
                    <a:pt x="14977" y="1969"/>
                  </a:lnTo>
                  <a:lnTo>
                    <a:pt x="0" y="74654"/>
                  </a:lnTo>
                  <a:lnTo>
                    <a:pt x="57941" y="74654"/>
                  </a:lnTo>
                  <a:cubicBezTo>
                    <a:pt x="57941" y="74654"/>
                    <a:pt x="60877" y="56941"/>
                    <a:pt x="64213" y="43999"/>
                  </a:cubicBezTo>
                  <a:cubicBezTo>
                    <a:pt x="68215" y="28488"/>
                    <a:pt x="64580" y="6338"/>
                    <a:pt x="64580" y="6338"/>
                  </a:cubicBezTo>
                  <a:lnTo>
                    <a:pt x="55840" y="4804"/>
                  </a:lnTo>
                  <a:cubicBezTo>
                    <a:pt x="55840" y="4804"/>
                    <a:pt x="55840" y="16879"/>
                    <a:pt x="43931" y="17546"/>
                  </a:cubicBezTo>
                  <a:cubicBezTo>
                    <a:pt x="43619" y="17564"/>
                    <a:pt x="43310" y="17572"/>
                    <a:pt x="43005" y="17572"/>
                  </a:cubicBezTo>
                  <a:cubicBezTo>
                    <a:pt x="29037" y="17572"/>
                    <a:pt x="23350" y="1"/>
                    <a:pt x="23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6"/>
            <p:cNvSpPr/>
            <p:nvPr/>
          </p:nvSpPr>
          <p:spPr>
            <a:xfrm>
              <a:off x="4763723" y="3541426"/>
              <a:ext cx="472508" cy="708834"/>
            </a:xfrm>
            <a:custGeom>
              <a:avLst/>
              <a:gdLst/>
              <a:ahLst/>
              <a:cxnLst/>
              <a:rect l="l" t="t" r="r" b="b"/>
              <a:pathLst>
                <a:path w="39196" h="58800" extrusionOk="0">
                  <a:moveTo>
                    <a:pt x="2905" y="1"/>
                  </a:moveTo>
                  <a:cubicBezTo>
                    <a:pt x="2665" y="1"/>
                    <a:pt x="2536" y="24"/>
                    <a:pt x="2536" y="24"/>
                  </a:cubicBezTo>
                  <a:lnTo>
                    <a:pt x="0" y="28211"/>
                  </a:lnTo>
                  <a:lnTo>
                    <a:pt x="20315" y="57031"/>
                  </a:lnTo>
                  <a:lnTo>
                    <a:pt x="25152" y="58799"/>
                  </a:lnTo>
                  <a:lnTo>
                    <a:pt x="39195" y="52461"/>
                  </a:lnTo>
                  <a:cubicBezTo>
                    <a:pt x="39195" y="52461"/>
                    <a:pt x="15311" y="10598"/>
                    <a:pt x="11008" y="5227"/>
                  </a:cubicBezTo>
                  <a:cubicBezTo>
                    <a:pt x="7176" y="444"/>
                    <a:pt x="3964" y="1"/>
                    <a:pt x="2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6"/>
            <p:cNvSpPr/>
            <p:nvPr/>
          </p:nvSpPr>
          <p:spPr>
            <a:xfrm>
              <a:off x="3924823" y="3487016"/>
              <a:ext cx="332971" cy="808215"/>
            </a:xfrm>
            <a:custGeom>
              <a:avLst/>
              <a:gdLst/>
              <a:ahLst/>
              <a:cxnLst/>
              <a:rect l="l" t="t" r="r" b="b"/>
              <a:pathLst>
                <a:path w="27621" h="67044" extrusionOk="0">
                  <a:moveTo>
                    <a:pt x="24818" y="0"/>
                  </a:moveTo>
                  <a:cubicBezTo>
                    <a:pt x="24818" y="0"/>
                    <a:pt x="11242" y="1101"/>
                    <a:pt x="6372" y="23350"/>
                  </a:cubicBezTo>
                  <a:cubicBezTo>
                    <a:pt x="4170" y="33424"/>
                    <a:pt x="1368" y="45199"/>
                    <a:pt x="568" y="53138"/>
                  </a:cubicBezTo>
                  <a:cubicBezTo>
                    <a:pt x="0" y="58876"/>
                    <a:pt x="3536" y="64847"/>
                    <a:pt x="9274" y="65580"/>
                  </a:cubicBezTo>
                  <a:lnTo>
                    <a:pt x="16479" y="66915"/>
                  </a:lnTo>
                  <a:cubicBezTo>
                    <a:pt x="16945" y="67002"/>
                    <a:pt x="17410" y="67044"/>
                    <a:pt x="17869" y="67044"/>
                  </a:cubicBezTo>
                  <a:cubicBezTo>
                    <a:pt x="21283" y="67044"/>
                    <a:pt x="24362" y="64718"/>
                    <a:pt x="25185" y="61277"/>
                  </a:cubicBezTo>
                  <a:lnTo>
                    <a:pt x="27620" y="51203"/>
                  </a:lnTo>
                  <a:lnTo>
                    <a:pt x="21149" y="49035"/>
                  </a:lnTo>
                  <a:lnTo>
                    <a:pt x="22650" y="19047"/>
                  </a:lnTo>
                  <a:lnTo>
                    <a:pt x="248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6"/>
            <p:cNvSpPr/>
            <p:nvPr/>
          </p:nvSpPr>
          <p:spPr>
            <a:xfrm>
              <a:off x="4781819" y="3730322"/>
              <a:ext cx="49076" cy="369558"/>
            </a:xfrm>
            <a:custGeom>
              <a:avLst/>
              <a:gdLst/>
              <a:ahLst/>
              <a:cxnLst/>
              <a:rect l="l" t="t" r="r" b="b"/>
              <a:pathLst>
                <a:path w="4071" h="30656" extrusionOk="0">
                  <a:moveTo>
                    <a:pt x="3436" y="0"/>
                  </a:moveTo>
                  <a:cubicBezTo>
                    <a:pt x="3436" y="100"/>
                    <a:pt x="3436" y="200"/>
                    <a:pt x="3436" y="301"/>
                  </a:cubicBezTo>
                  <a:cubicBezTo>
                    <a:pt x="3470" y="501"/>
                    <a:pt x="3503" y="801"/>
                    <a:pt x="3536" y="1168"/>
                  </a:cubicBezTo>
                  <a:cubicBezTo>
                    <a:pt x="3570" y="1368"/>
                    <a:pt x="3603" y="1601"/>
                    <a:pt x="3636" y="1835"/>
                  </a:cubicBezTo>
                  <a:cubicBezTo>
                    <a:pt x="3636" y="2068"/>
                    <a:pt x="3670" y="2335"/>
                    <a:pt x="3670" y="2602"/>
                  </a:cubicBezTo>
                  <a:cubicBezTo>
                    <a:pt x="3737" y="3169"/>
                    <a:pt x="3803" y="3803"/>
                    <a:pt x="3803" y="4504"/>
                  </a:cubicBezTo>
                  <a:cubicBezTo>
                    <a:pt x="3903" y="5905"/>
                    <a:pt x="3903" y="7572"/>
                    <a:pt x="3803" y="9440"/>
                  </a:cubicBezTo>
                  <a:cubicBezTo>
                    <a:pt x="3703" y="11275"/>
                    <a:pt x="3503" y="13310"/>
                    <a:pt x="3203" y="15445"/>
                  </a:cubicBezTo>
                  <a:cubicBezTo>
                    <a:pt x="2869" y="17546"/>
                    <a:pt x="2469" y="19581"/>
                    <a:pt x="2102" y="21382"/>
                  </a:cubicBezTo>
                  <a:cubicBezTo>
                    <a:pt x="1735" y="23217"/>
                    <a:pt x="1335" y="24818"/>
                    <a:pt x="1035" y="26219"/>
                  </a:cubicBezTo>
                  <a:lnTo>
                    <a:pt x="267" y="29455"/>
                  </a:lnTo>
                  <a:cubicBezTo>
                    <a:pt x="167" y="29822"/>
                    <a:pt x="101" y="30122"/>
                    <a:pt x="34" y="30355"/>
                  </a:cubicBezTo>
                  <a:cubicBezTo>
                    <a:pt x="34" y="30455"/>
                    <a:pt x="1" y="30555"/>
                    <a:pt x="1" y="30656"/>
                  </a:cubicBezTo>
                  <a:cubicBezTo>
                    <a:pt x="34" y="30555"/>
                    <a:pt x="67" y="30455"/>
                    <a:pt x="101" y="30355"/>
                  </a:cubicBezTo>
                  <a:cubicBezTo>
                    <a:pt x="167" y="30122"/>
                    <a:pt x="234" y="29855"/>
                    <a:pt x="334" y="29488"/>
                  </a:cubicBezTo>
                  <a:cubicBezTo>
                    <a:pt x="534" y="28721"/>
                    <a:pt x="834" y="27620"/>
                    <a:pt x="1168" y="26252"/>
                  </a:cubicBezTo>
                  <a:cubicBezTo>
                    <a:pt x="1502" y="24885"/>
                    <a:pt x="1902" y="23250"/>
                    <a:pt x="2302" y="21449"/>
                  </a:cubicBezTo>
                  <a:cubicBezTo>
                    <a:pt x="2702" y="19614"/>
                    <a:pt x="3069" y="17613"/>
                    <a:pt x="3403" y="15478"/>
                  </a:cubicBezTo>
                  <a:cubicBezTo>
                    <a:pt x="3703" y="13477"/>
                    <a:pt x="3903" y="11475"/>
                    <a:pt x="4003" y="9474"/>
                  </a:cubicBezTo>
                  <a:cubicBezTo>
                    <a:pt x="4070" y="7806"/>
                    <a:pt x="4070" y="6171"/>
                    <a:pt x="3970" y="4504"/>
                  </a:cubicBezTo>
                  <a:cubicBezTo>
                    <a:pt x="3937" y="3803"/>
                    <a:pt x="3870" y="3169"/>
                    <a:pt x="3803" y="2602"/>
                  </a:cubicBezTo>
                  <a:cubicBezTo>
                    <a:pt x="3770" y="2335"/>
                    <a:pt x="3770" y="2068"/>
                    <a:pt x="3737" y="1835"/>
                  </a:cubicBezTo>
                  <a:cubicBezTo>
                    <a:pt x="3703" y="1601"/>
                    <a:pt x="3670" y="1401"/>
                    <a:pt x="3636" y="1201"/>
                  </a:cubicBezTo>
                  <a:cubicBezTo>
                    <a:pt x="3570" y="834"/>
                    <a:pt x="3536" y="534"/>
                    <a:pt x="3503" y="301"/>
                  </a:cubicBezTo>
                  <a:cubicBezTo>
                    <a:pt x="3503" y="200"/>
                    <a:pt x="3470" y="100"/>
                    <a:pt x="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4166524" y="3747610"/>
              <a:ext cx="98923" cy="369968"/>
            </a:xfrm>
            <a:custGeom>
              <a:avLst/>
              <a:gdLst/>
              <a:ahLst/>
              <a:cxnLst/>
              <a:rect l="l" t="t" r="r" b="b"/>
              <a:pathLst>
                <a:path w="8206" h="30690" extrusionOk="0">
                  <a:moveTo>
                    <a:pt x="4136" y="1"/>
                  </a:moveTo>
                  <a:cubicBezTo>
                    <a:pt x="4136" y="1"/>
                    <a:pt x="4136" y="34"/>
                    <a:pt x="4136" y="67"/>
                  </a:cubicBezTo>
                  <a:cubicBezTo>
                    <a:pt x="4170" y="34"/>
                    <a:pt x="4170" y="1"/>
                    <a:pt x="4136" y="1"/>
                  </a:cubicBezTo>
                  <a:close/>
                  <a:moveTo>
                    <a:pt x="4136" y="67"/>
                  </a:moveTo>
                  <a:cubicBezTo>
                    <a:pt x="4103" y="167"/>
                    <a:pt x="4070" y="234"/>
                    <a:pt x="4070" y="368"/>
                  </a:cubicBezTo>
                  <a:cubicBezTo>
                    <a:pt x="4036" y="601"/>
                    <a:pt x="3970" y="968"/>
                    <a:pt x="3903" y="1402"/>
                  </a:cubicBezTo>
                  <a:cubicBezTo>
                    <a:pt x="3736" y="2369"/>
                    <a:pt x="3503" y="3703"/>
                    <a:pt x="3236" y="5338"/>
                  </a:cubicBezTo>
                  <a:cubicBezTo>
                    <a:pt x="2735" y="8674"/>
                    <a:pt x="2002" y="13210"/>
                    <a:pt x="1234" y="18247"/>
                  </a:cubicBezTo>
                  <a:lnTo>
                    <a:pt x="0" y="26253"/>
                  </a:lnTo>
                  <a:lnTo>
                    <a:pt x="0" y="26353"/>
                  </a:lnTo>
                  <a:lnTo>
                    <a:pt x="100" y="26353"/>
                  </a:lnTo>
                  <a:cubicBezTo>
                    <a:pt x="1501" y="26386"/>
                    <a:pt x="2902" y="26520"/>
                    <a:pt x="4270" y="26753"/>
                  </a:cubicBezTo>
                  <a:cubicBezTo>
                    <a:pt x="4837" y="26887"/>
                    <a:pt x="5404" y="27020"/>
                    <a:pt x="5971" y="27253"/>
                  </a:cubicBezTo>
                  <a:cubicBezTo>
                    <a:pt x="6438" y="27420"/>
                    <a:pt x="6872" y="27654"/>
                    <a:pt x="7205" y="28021"/>
                  </a:cubicBezTo>
                  <a:cubicBezTo>
                    <a:pt x="7472" y="28321"/>
                    <a:pt x="7639" y="28688"/>
                    <a:pt x="7706" y="29088"/>
                  </a:cubicBezTo>
                  <a:lnTo>
                    <a:pt x="7972" y="29955"/>
                  </a:lnTo>
                  <a:cubicBezTo>
                    <a:pt x="8039" y="30189"/>
                    <a:pt x="8106" y="30356"/>
                    <a:pt x="8139" y="30489"/>
                  </a:cubicBezTo>
                  <a:cubicBezTo>
                    <a:pt x="8173" y="30556"/>
                    <a:pt x="8173" y="30623"/>
                    <a:pt x="8206" y="30689"/>
                  </a:cubicBezTo>
                  <a:cubicBezTo>
                    <a:pt x="8206" y="30623"/>
                    <a:pt x="8173" y="30556"/>
                    <a:pt x="8173" y="30522"/>
                  </a:cubicBezTo>
                  <a:cubicBezTo>
                    <a:pt x="8139" y="30389"/>
                    <a:pt x="8106" y="30222"/>
                    <a:pt x="8039" y="29955"/>
                  </a:cubicBezTo>
                  <a:cubicBezTo>
                    <a:pt x="7972" y="29722"/>
                    <a:pt x="7872" y="29422"/>
                    <a:pt x="7772" y="29088"/>
                  </a:cubicBezTo>
                  <a:lnTo>
                    <a:pt x="7639" y="28554"/>
                  </a:lnTo>
                  <a:cubicBezTo>
                    <a:pt x="7572" y="28321"/>
                    <a:pt x="7439" y="28121"/>
                    <a:pt x="7305" y="27954"/>
                  </a:cubicBezTo>
                  <a:cubicBezTo>
                    <a:pt x="6938" y="27587"/>
                    <a:pt x="6505" y="27287"/>
                    <a:pt x="6004" y="27120"/>
                  </a:cubicBezTo>
                  <a:cubicBezTo>
                    <a:pt x="5471" y="26920"/>
                    <a:pt x="4904" y="26720"/>
                    <a:pt x="4303" y="26620"/>
                  </a:cubicBezTo>
                  <a:cubicBezTo>
                    <a:pt x="2941" y="26360"/>
                    <a:pt x="1578" y="26195"/>
                    <a:pt x="215" y="26156"/>
                  </a:cubicBezTo>
                  <a:lnTo>
                    <a:pt x="215" y="26156"/>
                  </a:lnTo>
                  <a:cubicBezTo>
                    <a:pt x="579" y="23810"/>
                    <a:pt x="1007" y="21110"/>
                    <a:pt x="1434" y="18280"/>
                  </a:cubicBezTo>
                  <a:cubicBezTo>
                    <a:pt x="2202" y="13243"/>
                    <a:pt x="2902" y="8674"/>
                    <a:pt x="3403" y="5338"/>
                  </a:cubicBezTo>
                  <a:cubicBezTo>
                    <a:pt x="3636" y="3703"/>
                    <a:pt x="3836" y="2369"/>
                    <a:pt x="3970" y="1435"/>
                  </a:cubicBezTo>
                  <a:cubicBezTo>
                    <a:pt x="4036" y="968"/>
                    <a:pt x="4070" y="634"/>
                    <a:pt x="4103" y="368"/>
                  </a:cubicBezTo>
                  <a:cubicBezTo>
                    <a:pt x="4136" y="234"/>
                    <a:pt x="4136" y="167"/>
                    <a:pt x="4136" y="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p:nvPr/>
          </p:nvSpPr>
          <p:spPr>
            <a:xfrm>
              <a:off x="4039839" y="4063446"/>
              <a:ext cx="129495" cy="95174"/>
            </a:xfrm>
            <a:custGeom>
              <a:avLst/>
              <a:gdLst/>
              <a:ahLst/>
              <a:cxnLst/>
              <a:rect l="l" t="t" r="r" b="b"/>
              <a:pathLst>
                <a:path w="10742" h="7895" extrusionOk="0">
                  <a:moveTo>
                    <a:pt x="9524" y="1"/>
                  </a:moveTo>
                  <a:cubicBezTo>
                    <a:pt x="9221" y="1"/>
                    <a:pt x="8919" y="17"/>
                    <a:pt x="8607" y="56"/>
                  </a:cubicBezTo>
                  <a:cubicBezTo>
                    <a:pt x="5138" y="456"/>
                    <a:pt x="2102" y="2658"/>
                    <a:pt x="634" y="5860"/>
                  </a:cubicBezTo>
                  <a:cubicBezTo>
                    <a:pt x="434" y="6327"/>
                    <a:pt x="267" y="6827"/>
                    <a:pt x="134" y="7328"/>
                  </a:cubicBezTo>
                  <a:cubicBezTo>
                    <a:pt x="67" y="7494"/>
                    <a:pt x="34" y="7695"/>
                    <a:pt x="1" y="7895"/>
                  </a:cubicBezTo>
                  <a:cubicBezTo>
                    <a:pt x="234" y="7228"/>
                    <a:pt x="501" y="6560"/>
                    <a:pt x="801" y="5927"/>
                  </a:cubicBezTo>
                  <a:cubicBezTo>
                    <a:pt x="2302" y="2824"/>
                    <a:pt x="5238" y="690"/>
                    <a:pt x="8640" y="223"/>
                  </a:cubicBezTo>
                  <a:cubicBezTo>
                    <a:pt x="9341" y="122"/>
                    <a:pt x="10041" y="89"/>
                    <a:pt x="10742" y="89"/>
                  </a:cubicBezTo>
                  <a:cubicBezTo>
                    <a:pt x="10541" y="22"/>
                    <a:pt x="10375" y="22"/>
                    <a:pt x="10175" y="22"/>
                  </a:cubicBezTo>
                  <a:cubicBezTo>
                    <a:pt x="9953" y="9"/>
                    <a:pt x="9738" y="1"/>
                    <a:pt x="95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6"/>
            <p:cNvSpPr/>
            <p:nvPr/>
          </p:nvSpPr>
          <p:spPr>
            <a:xfrm>
              <a:off x="4078044" y="4024300"/>
              <a:ext cx="90485" cy="37804"/>
            </a:xfrm>
            <a:custGeom>
              <a:avLst/>
              <a:gdLst/>
              <a:ahLst/>
              <a:cxnLst/>
              <a:rect l="l" t="t" r="r" b="b"/>
              <a:pathLst>
                <a:path w="7506" h="3136" extrusionOk="0">
                  <a:moveTo>
                    <a:pt x="301" y="0"/>
                  </a:moveTo>
                  <a:cubicBezTo>
                    <a:pt x="201" y="0"/>
                    <a:pt x="101" y="0"/>
                    <a:pt x="1" y="34"/>
                  </a:cubicBezTo>
                  <a:cubicBezTo>
                    <a:pt x="1" y="67"/>
                    <a:pt x="468" y="100"/>
                    <a:pt x="1201" y="201"/>
                  </a:cubicBezTo>
                  <a:cubicBezTo>
                    <a:pt x="3136" y="501"/>
                    <a:pt x="4937" y="1235"/>
                    <a:pt x="6539" y="2402"/>
                  </a:cubicBezTo>
                  <a:cubicBezTo>
                    <a:pt x="7139" y="2836"/>
                    <a:pt x="7473" y="3136"/>
                    <a:pt x="7506" y="3136"/>
                  </a:cubicBezTo>
                  <a:cubicBezTo>
                    <a:pt x="7506" y="3136"/>
                    <a:pt x="7439" y="3036"/>
                    <a:pt x="7272" y="2869"/>
                  </a:cubicBezTo>
                  <a:cubicBezTo>
                    <a:pt x="7072" y="2669"/>
                    <a:pt x="6839" y="2469"/>
                    <a:pt x="6605" y="2269"/>
                  </a:cubicBezTo>
                  <a:cubicBezTo>
                    <a:pt x="5838" y="1668"/>
                    <a:pt x="5004" y="1135"/>
                    <a:pt x="4070" y="768"/>
                  </a:cubicBezTo>
                  <a:cubicBezTo>
                    <a:pt x="3169" y="401"/>
                    <a:pt x="2202" y="167"/>
                    <a:pt x="1201" y="67"/>
                  </a:cubicBezTo>
                  <a:cubicBezTo>
                    <a:pt x="901" y="34"/>
                    <a:pt x="601" y="0"/>
                    <a:pt x="3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6"/>
            <p:cNvSpPr/>
            <p:nvPr/>
          </p:nvSpPr>
          <p:spPr>
            <a:xfrm>
              <a:off x="4198690" y="3504703"/>
              <a:ext cx="49474" cy="172929"/>
            </a:xfrm>
            <a:custGeom>
              <a:avLst/>
              <a:gdLst/>
              <a:ahLst/>
              <a:cxnLst/>
              <a:rect l="l" t="t" r="r" b="b"/>
              <a:pathLst>
                <a:path w="4104" h="14345" extrusionOk="0">
                  <a:moveTo>
                    <a:pt x="1" y="1"/>
                  </a:moveTo>
                  <a:lnTo>
                    <a:pt x="1" y="1"/>
                  </a:lnTo>
                  <a:cubicBezTo>
                    <a:pt x="67" y="201"/>
                    <a:pt x="167" y="368"/>
                    <a:pt x="301" y="535"/>
                  </a:cubicBezTo>
                  <a:cubicBezTo>
                    <a:pt x="468" y="868"/>
                    <a:pt x="735" y="1335"/>
                    <a:pt x="1068" y="1936"/>
                  </a:cubicBezTo>
                  <a:cubicBezTo>
                    <a:pt x="1869" y="3537"/>
                    <a:pt x="2536" y="5171"/>
                    <a:pt x="3036" y="6906"/>
                  </a:cubicBezTo>
                  <a:cubicBezTo>
                    <a:pt x="3503" y="8607"/>
                    <a:pt x="3803" y="10342"/>
                    <a:pt x="3937" y="12143"/>
                  </a:cubicBezTo>
                  <a:cubicBezTo>
                    <a:pt x="3970" y="12810"/>
                    <a:pt x="4004" y="13377"/>
                    <a:pt x="4004" y="13744"/>
                  </a:cubicBezTo>
                  <a:cubicBezTo>
                    <a:pt x="4004" y="13944"/>
                    <a:pt x="4004" y="14144"/>
                    <a:pt x="4037" y="14344"/>
                  </a:cubicBezTo>
                  <a:cubicBezTo>
                    <a:pt x="4070" y="14144"/>
                    <a:pt x="4070" y="13944"/>
                    <a:pt x="4070" y="13744"/>
                  </a:cubicBezTo>
                  <a:cubicBezTo>
                    <a:pt x="4104" y="13377"/>
                    <a:pt x="4104" y="12810"/>
                    <a:pt x="4070" y="12110"/>
                  </a:cubicBezTo>
                  <a:cubicBezTo>
                    <a:pt x="3903" y="8540"/>
                    <a:pt x="2936" y="5038"/>
                    <a:pt x="1202" y="1869"/>
                  </a:cubicBezTo>
                  <a:cubicBezTo>
                    <a:pt x="868" y="1268"/>
                    <a:pt x="568" y="801"/>
                    <a:pt x="368" y="501"/>
                  </a:cubicBezTo>
                  <a:cubicBezTo>
                    <a:pt x="268" y="301"/>
                    <a:pt x="134" y="1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6"/>
            <p:cNvSpPr/>
            <p:nvPr/>
          </p:nvSpPr>
          <p:spPr>
            <a:xfrm>
              <a:off x="4814395" y="3719061"/>
              <a:ext cx="44242" cy="236049"/>
            </a:xfrm>
            <a:custGeom>
              <a:avLst/>
              <a:gdLst/>
              <a:ahLst/>
              <a:cxnLst/>
              <a:rect l="l" t="t" r="r" b="b"/>
              <a:pathLst>
                <a:path w="3670" h="19581" extrusionOk="0">
                  <a:moveTo>
                    <a:pt x="634" y="0"/>
                  </a:moveTo>
                  <a:lnTo>
                    <a:pt x="634" y="0"/>
                  </a:lnTo>
                  <a:cubicBezTo>
                    <a:pt x="1602" y="6505"/>
                    <a:pt x="1401" y="13143"/>
                    <a:pt x="0" y="19581"/>
                  </a:cubicBezTo>
                  <a:lnTo>
                    <a:pt x="134" y="19581"/>
                  </a:lnTo>
                  <a:cubicBezTo>
                    <a:pt x="3570" y="13743"/>
                    <a:pt x="3670" y="6105"/>
                    <a:pt x="63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6"/>
            <p:cNvSpPr/>
            <p:nvPr/>
          </p:nvSpPr>
          <p:spPr>
            <a:xfrm>
              <a:off x="4337841" y="3977245"/>
              <a:ext cx="192217" cy="97742"/>
            </a:xfrm>
            <a:custGeom>
              <a:avLst/>
              <a:gdLst/>
              <a:ahLst/>
              <a:cxnLst/>
              <a:rect l="l" t="t" r="r" b="b"/>
              <a:pathLst>
                <a:path w="15945" h="8108" extrusionOk="0">
                  <a:moveTo>
                    <a:pt x="15945" y="1"/>
                  </a:moveTo>
                  <a:lnTo>
                    <a:pt x="15945" y="1"/>
                  </a:lnTo>
                  <a:cubicBezTo>
                    <a:pt x="14310" y="2202"/>
                    <a:pt x="11475" y="4070"/>
                    <a:pt x="8840" y="4804"/>
                  </a:cubicBezTo>
                  <a:cubicBezTo>
                    <a:pt x="7447" y="5210"/>
                    <a:pt x="5775" y="5457"/>
                    <a:pt x="4128" y="5457"/>
                  </a:cubicBezTo>
                  <a:cubicBezTo>
                    <a:pt x="2659" y="5457"/>
                    <a:pt x="1211" y="5260"/>
                    <a:pt x="0" y="4804"/>
                  </a:cubicBezTo>
                  <a:lnTo>
                    <a:pt x="0" y="4804"/>
                  </a:lnTo>
                  <a:cubicBezTo>
                    <a:pt x="1523" y="6986"/>
                    <a:pt x="4127" y="8107"/>
                    <a:pt x="6769" y="8107"/>
                  </a:cubicBezTo>
                  <a:cubicBezTo>
                    <a:pt x="7600" y="8107"/>
                    <a:pt x="8434" y="7996"/>
                    <a:pt x="9240" y="7773"/>
                  </a:cubicBezTo>
                  <a:cubicBezTo>
                    <a:pt x="12576" y="6839"/>
                    <a:pt x="15678" y="3470"/>
                    <a:pt x="15945"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6"/>
            <p:cNvSpPr/>
            <p:nvPr/>
          </p:nvSpPr>
          <p:spPr>
            <a:xfrm>
              <a:off x="4329390" y="3920942"/>
              <a:ext cx="231637" cy="123359"/>
            </a:xfrm>
            <a:custGeom>
              <a:avLst/>
              <a:gdLst/>
              <a:ahLst/>
              <a:cxnLst/>
              <a:rect l="l" t="t" r="r" b="b"/>
              <a:pathLst>
                <a:path w="19215" h="10233" extrusionOk="0">
                  <a:moveTo>
                    <a:pt x="19214" y="1"/>
                  </a:moveTo>
                  <a:cubicBezTo>
                    <a:pt x="19181" y="1"/>
                    <a:pt x="19081" y="334"/>
                    <a:pt x="18814" y="868"/>
                  </a:cubicBezTo>
                  <a:cubicBezTo>
                    <a:pt x="17380" y="4237"/>
                    <a:pt x="14778" y="6972"/>
                    <a:pt x="11509" y="8607"/>
                  </a:cubicBezTo>
                  <a:cubicBezTo>
                    <a:pt x="9453" y="9553"/>
                    <a:pt x="7231" y="10030"/>
                    <a:pt x="5009" y="10030"/>
                  </a:cubicBezTo>
                  <a:cubicBezTo>
                    <a:pt x="3627" y="10030"/>
                    <a:pt x="2245" y="9845"/>
                    <a:pt x="901" y="9474"/>
                  </a:cubicBezTo>
                  <a:cubicBezTo>
                    <a:pt x="601" y="9374"/>
                    <a:pt x="301" y="9274"/>
                    <a:pt x="1" y="9207"/>
                  </a:cubicBezTo>
                  <a:lnTo>
                    <a:pt x="1" y="9207"/>
                  </a:lnTo>
                  <a:cubicBezTo>
                    <a:pt x="67" y="9274"/>
                    <a:pt x="134" y="9274"/>
                    <a:pt x="201" y="9307"/>
                  </a:cubicBezTo>
                  <a:cubicBezTo>
                    <a:pt x="368" y="9374"/>
                    <a:pt x="568" y="9474"/>
                    <a:pt x="868" y="9541"/>
                  </a:cubicBezTo>
                  <a:cubicBezTo>
                    <a:pt x="1669" y="9808"/>
                    <a:pt x="2536" y="10008"/>
                    <a:pt x="3370" y="10108"/>
                  </a:cubicBezTo>
                  <a:cubicBezTo>
                    <a:pt x="4004" y="10191"/>
                    <a:pt x="4637" y="10233"/>
                    <a:pt x="5271" y="10233"/>
                  </a:cubicBezTo>
                  <a:cubicBezTo>
                    <a:pt x="5905" y="10233"/>
                    <a:pt x="6539" y="10191"/>
                    <a:pt x="7173" y="10108"/>
                  </a:cubicBezTo>
                  <a:cubicBezTo>
                    <a:pt x="10275" y="9708"/>
                    <a:pt x="13177" y="8340"/>
                    <a:pt x="15412" y="6138"/>
                  </a:cubicBezTo>
                  <a:cubicBezTo>
                    <a:pt x="16312" y="5271"/>
                    <a:pt x="17113" y="4270"/>
                    <a:pt x="17780" y="3203"/>
                  </a:cubicBezTo>
                  <a:cubicBezTo>
                    <a:pt x="18214" y="2469"/>
                    <a:pt x="18614" y="1702"/>
                    <a:pt x="18914" y="901"/>
                  </a:cubicBezTo>
                  <a:cubicBezTo>
                    <a:pt x="19014" y="634"/>
                    <a:pt x="19081" y="401"/>
                    <a:pt x="19148" y="234"/>
                  </a:cubicBezTo>
                  <a:cubicBezTo>
                    <a:pt x="19181" y="167"/>
                    <a:pt x="19181" y="101"/>
                    <a:pt x="19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6"/>
            <p:cNvSpPr/>
            <p:nvPr/>
          </p:nvSpPr>
          <p:spPr>
            <a:xfrm>
              <a:off x="4031797" y="4272838"/>
              <a:ext cx="176136" cy="19457"/>
            </a:xfrm>
            <a:custGeom>
              <a:avLst/>
              <a:gdLst/>
              <a:ahLst/>
              <a:cxnLst/>
              <a:rect l="l" t="t" r="r" b="b"/>
              <a:pathLst>
                <a:path w="14611" h="1614" extrusionOk="0">
                  <a:moveTo>
                    <a:pt x="14611" y="0"/>
                  </a:moveTo>
                  <a:lnTo>
                    <a:pt x="14611" y="0"/>
                  </a:lnTo>
                  <a:cubicBezTo>
                    <a:pt x="14010" y="434"/>
                    <a:pt x="13377" y="767"/>
                    <a:pt x="12710" y="1001"/>
                  </a:cubicBezTo>
                  <a:cubicBezTo>
                    <a:pt x="11942" y="1234"/>
                    <a:pt x="11175" y="1368"/>
                    <a:pt x="10375" y="1401"/>
                  </a:cubicBezTo>
                  <a:cubicBezTo>
                    <a:pt x="9407" y="1401"/>
                    <a:pt x="8406" y="1368"/>
                    <a:pt x="7439" y="1268"/>
                  </a:cubicBezTo>
                  <a:cubicBezTo>
                    <a:pt x="5371" y="1101"/>
                    <a:pt x="3536" y="801"/>
                    <a:pt x="2169" y="601"/>
                  </a:cubicBezTo>
                  <a:lnTo>
                    <a:pt x="568" y="367"/>
                  </a:lnTo>
                  <a:cubicBezTo>
                    <a:pt x="401" y="334"/>
                    <a:pt x="201" y="334"/>
                    <a:pt x="0" y="334"/>
                  </a:cubicBezTo>
                  <a:cubicBezTo>
                    <a:pt x="167" y="400"/>
                    <a:pt x="367" y="434"/>
                    <a:pt x="568" y="467"/>
                  </a:cubicBezTo>
                  <a:cubicBezTo>
                    <a:pt x="934" y="534"/>
                    <a:pt x="1468" y="634"/>
                    <a:pt x="2169" y="767"/>
                  </a:cubicBezTo>
                  <a:cubicBezTo>
                    <a:pt x="3503" y="1001"/>
                    <a:pt x="5338" y="1301"/>
                    <a:pt x="7439" y="1501"/>
                  </a:cubicBezTo>
                  <a:cubicBezTo>
                    <a:pt x="8165" y="1576"/>
                    <a:pt x="8890" y="1614"/>
                    <a:pt x="9616" y="1614"/>
                  </a:cubicBezTo>
                  <a:cubicBezTo>
                    <a:pt x="9857" y="1614"/>
                    <a:pt x="10099" y="1610"/>
                    <a:pt x="10341" y="1601"/>
                  </a:cubicBezTo>
                  <a:cubicBezTo>
                    <a:pt x="11142" y="1568"/>
                    <a:pt x="11942" y="1435"/>
                    <a:pt x="12710" y="1168"/>
                  </a:cubicBezTo>
                  <a:cubicBezTo>
                    <a:pt x="13243" y="1001"/>
                    <a:pt x="13710" y="734"/>
                    <a:pt x="14144" y="400"/>
                  </a:cubicBezTo>
                  <a:cubicBezTo>
                    <a:pt x="14277" y="334"/>
                    <a:pt x="14377" y="234"/>
                    <a:pt x="14477" y="134"/>
                  </a:cubicBezTo>
                  <a:cubicBezTo>
                    <a:pt x="14578" y="67"/>
                    <a:pt x="14611" y="0"/>
                    <a:pt x="146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6"/>
            <p:cNvSpPr/>
            <p:nvPr/>
          </p:nvSpPr>
          <p:spPr>
            <a:xfrm>
              <a:off x="4567474" y="2930419"/>
              <a:ext cx="355478" cy="574240"/>
            </a:xfrm>
            <a:custGeom>
              <a:avLst/>
              <a:gdLst/>
              <a:ahLst/>
              <a:cxnLst/>
              <a:rect l="l" t="t" r="r" b="b"/>
              <a:pathLst>
                <a:path w="29488" h="47635" extrusionOk="0">
                  <a:moveTo>
                    <a:pt x="18980" y="1"/>
                  </a:moveTo>
                  <a:lnTo>
                    <a:pt x="17246" y="1669"/>
                  </a:lnTo>
                  <a:cubicBezTo>
                    <a:pt x="10408" y="12943"/>
                    <a:pt x="2002" y="31390"/>
                    <a:pt x="0" y="44433"/>
                  </a:cubicBezTo>
                  <a:cubicBezTo>
                    <a:pt x="7606" y="46167"/>
                    <a:pt x="21015" y="47001"/>
                    <a:pt x="28587" y="47635"/>
                  </a:cubicBezTo>
                  <a:cubicBezTo>
                    <a:pt x="29488" y="44199"/>
                    <a:pt x="28387" y="31490"/>
                    <a:pt x="26653" y="28388"/>
                  </a:cubicBezTo>
                  <a:cubicBezTo>
                    <a:pt x="25785" y="26853"/>
                    <a:pt x="24351" y="25519"/>
                    <a:pt x="24351" y="23751"/>
                  </a:cubicBezTo>
                  <a:cubicBezTo>
                    <a:pt x="24351" y="21916"/>
                    <a:pt x="25985" y="20449"/>
                    <a:pt x="26152" y="18647"/>
                  </a:cubicBezTo>
                  <a:cubicBezTo>
                    <a:pt x="26319" y="16713"/>
                    <a:pt x="24885" y="15145"/>
                    <a:pt x="24084" y="13377"/>
                  </a:cubicBezTo>
                  <a:cubicBezTo>
                    <a:pt x="23017" y="11142"/>
                    <a:pt x="23083" y="8540"/>
                    <a:pt x="22683" y="6072"/>
                  </a:cubicBezTo>
                  <a:cubicBezTo>
                    <a:pt x="22316" y="3637"/>
                    <a:pt x="21249" y="968"/>
                    <a:pt x="189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6"/>
            <p:cNvSpPr/>
            <p:nvPr/>
          </p:nvSpPr>
          <p:spPr>
            <a:xfrm>
              <a:off x="4646297" y="3567841"/>
              <a:ext cx="12" cy="12"/>
            </a:xfrm>
            <a:custGeom>
              <a:avLst/>
              <a:gdLst/>
              <a:ahLst/>
              <a:cxnLst/>
              <a:rect l="l" t="t" r="r" b="b"/>
              <a:pathLst>
                <a:path w="1" h="1" extrusionOk="0">
                  <a:moveTo>
                    <a:pt x="0" y="1"/>
                  </a:move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6"/>
            <p:cNvSpPr/>
            <p:nvPr/>
          </p:nvSpPr>
          <p:spPr>
            <a:xfrm>
              <a:off x="4382883" y="2871428"/>
              <a:ext cx="439923" cy="735427"/>
            </a:xfrm>
            <a:custGeom>
              <a:avLst/>
              <a:gdLst/>
              <a:ahLst/>
              <a:cxnLst/>
              <a:rect l="l" t="t" r="r" b="b"/>
              <a:pathLst>
                <a:path w="36493" h="61006" extrusionOk="0">
                  <a:moveTo>
                    <a:pt x="18972" y="0"/>
                  </a:moveTo>
                  <a:cubicBezTo>
                    <a:pt x="10313" y="0"/>
                    <a:pt x="3013" y="6476"/>
                    <a:pt x="2302" y="15101"/>
                  </a:cubicBezTo>
                  <a:lnTo>
                    <a:pt x="67" y="52595"/>
                  </a:lnTo>
                  <a:cubicBezTo>
                    <a:pt x="0" y="53328"/>
                    <a:pt x="200" y="54029"/>
                    <a:pt x="634" y="54629"/>
                  </a:cubicBezTo>
                  <a:cubicBezTo>
                    <a:pt x="2836" y="57865"/>
                    <a:pt x="6805" y="60367"/>
                    <a:pt x="10374" y="60867"/>
                  </a:cubicBezTo>
                  <a:cubicBezTo>
                    <a:pt x="11016" y="60961"/>
                    <a:pt x="11661" y="61005"/>
                    <a:pt x="12303" y="61005"/>
                  </a:cubicBezTo>
                  <a:cubicBezTo>
                    <a:pt x="15099" y="61005"/>
                    <a:pt x="17861" y="60161"/>
                    <a:pt x="20248" y="58832"/>
                  </a:cubicBezTo>
                  <a:cubicBezTo>
                    <a:pt x="21249" y="58265"/>
                    <a:pt x="21883" y="57231"/>
                    <a:pt x="21883" y="56064"/>
                  </a:cubicBezTo>
                  <a:lnTo>
                    <a:pt x="22049" y="47691"/>
                  </a:lnTo>
                  <a:cubicBezTo>
                    <a:pt x="22049" y="47658"/>
                    <a:pt x="22049" y="47624"/>
                    <a:pt x="22083" y="47624"/>
                  </a:cubicBezTo>
                  <a:cubicBezTo>
                    <a:pt x="22366" y="47648"/>
                    <a:pt x="22646" y="47659"/>
                    <a:pt x="22924" y="47659"/>
                  </a:cubicBezTo>
                  <a:cubicBezTo>
                    <a:pt x="23431" y="47659"/>
                    <a:pt x="23934" y="47622"/>
                    <a:pt x="24451" y="47558"/>
                  </a:cubicBezTo>
                  <a:cubicBezTo>
                    <a:pt x="26653" y="47024"/>
                    <a:pt x="32323" y="44856"/>
                    <a:pt x="34225" y="36550"/>
                  </a:cubicBezTo>
                  <a:cubicBezTo>
                    <a:pt x="34858" y="33781"/>
                    <a:pt x="35492" y="25976"/>
                    <a:pt x="35959" y="18203"/>
                  </a:cubicBezTo>
                  <a:cubicBezTo>
                    <a:pt x="36493" y="9297"/>
                    <a:pt x="30022" y="1191"/>
                    <a:pt x="21049" y="124"/>
                  </a:cubicBezTo>
                  <a:cubicBezTo>
                    <a:pt x="20350" y="41"/>
                    <a:pt x="19657" y="0"/>
                    <a:pt x="18972" y="0"/>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6"/>
            <p:cNvSpPr/>
            <p:nvPr/>
          </p:nvSpPr>
          <p:spPr>
            <a:xfrm>
              <a:off x="4667202" y="3091682"/>
              <a:ext cx="48666" cy="148807"/>
            </a:xfrm>
            <a:custGeom>
              <a:avLst/>
              <a:gdLst/>
              <a:ahLst/>
              <a:cxnLst/>
              <a:rect l="l" t="t" r="r" b="b"/>
              <a:pathLst>
                <a:path w="4037" h="12344" extrusionOk="0">
                  <a:moveTo>
                    <a:pt x="170" y="1"/>
                  </a:moveTo>
                  <a:cubicBezTo>
                    <a:pt x="169" y="1"/>
                    <a:pt x="168" y="1"/>
                    <a:pt x="168" y="1"/>
                  </a:cubicBezTo>
                  <a:cubicBezTo>
                    <a:pt x="1" y="34"/>
                    <a:pt x="901" y="3437"/>
                    <a:pt x="2202" y="7573"/>
                  </a:cubicBezTo>
                  <a:lnTo>
                    <a:pt x="3136" y="10509"/>
                  </a:lnTo>
                  <a:cubicBezTo>
                    <a:pt x="3303" y="10842"/>
                    <a:pt x="3370" y="11242"/>
                    <a:pt x="3303" y="11609"/>
                  </a:cubicBezTo>
                  <a:cubicBezTo>
                    <a:pt x="3203" y="11876"/>
                    <a:pt x="2869" y="11910"/>
                    <a:pt x="2469" y="11910"/>
                  </a:cubicBezTo>
                  <a:cubicBezTo>
                    <a:pt x="968" y="12010"/>
                    <a:pt x="34" y="12110"/>
                    <a:pt x="34" y="12176"/>
                  </a:cubicBezTo>
                  <a:cubicBezTo>
                    <a:pt x="34" y="12276"/>
                    <a:pt x="968" y="12310"/>
                    <a:pt x="2503" y="12343"/>
                  </a:cubicBezTo>
                  <a:cubicBezTo>
                    <a:pt x="2703" y="12343"/>
                    <a:pt x="2936" y="12343"/>
                    <a:pt x="3136" y="12276"/>
                  </a:cubicBezTo>
                  <a:cubicBezTo>
                    <a:pt x="3403" y="12243"/>
                    <a:pt x="3670" y="12043"/>
                    <a:pt x="3803" y="11776"/>
                  </a:cubicBezTo>
                  <a:cubicBezTo>
                    <a:pt x="4037" y="11242"/>
                    <a:pt x="3803" y="10742"/>
                    <a:pt x="3703" y="10308"/>
                  </a:cubicBezTo>
                  <a:cubicBezTo>
                    <a:pt x="3403" y="9408"/>
                    <a:pt x="3103" y="8407"/>
                    <a:pt x="2803" y="7406"/>
                  </a:cubicBezTo>
                  <a:cubicBezTo>
                    <a:pt x="1508" y="3291"/>
                    <a:pt x="346" y="1"/>
                    <a:pt x="1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6"/>
            <p:cNvSpPr/>
            <p:nvPr/>
          </p:nvSpPr>
          <p:spPr>
            <a:xfrm>
              <a:off x="4723504" y="3109380"/>
              <a:ext cx="64759" cy="19577"/>
            </a:xfrm>
            <a:custGeom>
              <a:avLst/>
              <a:gdLst/>
              <a:ahLst/>
              <a:cxnLst/>
              <a:rect l="l" t="t" r="r" b="b"/>
              <a:pathLst>
                <a:path w="5372" h="1624" extrusionOk="0">
                  <a:moveTo>
                    <a:pt x="2736" y="1"/>
                  </a:moveTo>
                  <a:cubicBezTo>
                    <a:pt x="1969" y="1"/>
                    <a:pt x="1235" y="201"/>
                    <a:pt x="635" y="635"/>
                  </a:cubicBezTo>
                  <a:cubicBezTo>
                    <a:pt x="168" y="1001"/>
                    <a:pt x="1" y="1335"/>
                    <a:pt x="101" y="1402"/>
                  </a:cubicBezTo>
                  <a:cubicBezTo>
                    <a:pt x="117" y="1426"/>
                    <a:pt x="146" y="1436"/>
                    <a:pt x="189" y="1436"/>
                  </a:cubicBezTo>
                  <a:cubicBezTo>
                    <a:pt x="488" y="1436"/>
                    <a:pt x="1421" y="900"/>
                    <a:pt x="2610" y="900"/>
                  </a:cubicBezTo>
                  <a:cubicBezTo>
                    <a:pt x="2640" y="900"/>
                    <a:pt x="2671" y="901"/>
                    <a:pt x="2703" y="901"/>
                  </a:cubicBezTo>
                  <a:cubicBezTo>
                    <a:pt x="3977" y="932"/>
                    <a:pt x="4919" y="1624"/>
                    <a:pt x="5180" y="1624"/>
                  </a:cubicBezTo>
                  <a:cubicBezTo>
                    <a:pt x="5206" y="1624"/>
                    <a:pt x="5226" y="1617"/>
                    <a:pt x="5238" y="1602"/>
                  </a:cubicBezTo>
                  <a:cubicBezTo>
                    <a:pt x="5371" y="1502"/>
                    <a:pt x="5204" y="1168"/>
                    <a:pt x="4771" y="801"/>
                  </a:cubicBezTo>
                  <a:cubicBezTo>
                    <a:pt x="4170" y="301"/>
                    <a:pt x="3470" y="34"/>
                    <a:pt x="273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6"/>
            <p:cNvSpPr/>
            <p:nvPr/>
          </p:nvSpPr>
          <p:spPr>
            <a:xfrm>
              <a:off x="4545351" y="3111092"/>
              <a:ext cx="69979" cy="21964"/>
            </a:xfrm>
            <a:custGeom>
              <a:avLst/>
              <a:gdLst/>
              <a:ahLst/>
              <a:cxnLst/>
              <a:rect l="l" t="t" r="r" b="b"/>
              <a:pathLst>
                <a:path w="5805" h="1822" extrusionOk="0">
                  <a:moveTo>
                    <a:pt x="2622" y="0"/>
                  </a:moveTo>
                  <a:cubicBezTo>
                    <a:pt x="1954" y="0"/>
                    <a:pt x="1287" y="194"/>
                    <a:pt x="734" y="526"/>
                  </a:cubicBezTo>
                  <a:cubicBezTo>
                    <a:pt x="201" y="859"/>
                    <a:pt x="1" y="1193"/>
                    <a:pt x="67" y="1293"/>
                  </a:cubicBezTo>
                  <a:cubicBezTo>
                    <a:pt x="88" y="1318"/>
                    <a:pt x="125" y="1329"/>
                    <a:pt x="177" y="1329"/>
                  </a:cubicBezTo>
                  <a:cubicBezTo>
                    <a:pt x="500" y="1329"/>
                    <a:pt x="1393" y="909"/>
                    <a:pt x="2565" y="909"/>
                  </a:cubicBezTo>
                  <a:cubicBezTo>
                    <a:pt x="2696" y="909"/>
                    <a:pt x="2831" y="914"/>
                    <a:pt x="2969" y="926"/>
                  </a:cubicBezTo>
                  <a:cubicBezTo>
                    <a:pt x="4356" y="1047"/>
                    <a:pt x="5307" y="1821"/>
                    <a:pt x="5625" y="1821"/>
                  </a:cubicBezTo>
                  <a:cubicBezTo>
                    <a:pt x="5659" y="1821"/>
                    <a:pt x="5685" y="1813"/>
                    <a:pt x="5705" y="1793"/>
                  </a:cubicBezTo>
                  <a:cubicBezTo>
                    <a:pt x="5805" y="1727"/>
                    <a:pt x="5671" y="1360"/>
                    <a:pt x="5204" y="960"/>
                  </a:cubicBezTo>
                  <a:cubicBezTo>
                    <a:pt x="4604" y="426"/>
                    <a:pt x="3837" y="92"/>
                    <a:pt x="3036" y="26"/>
                  </a:cubicBezTo>
                  <a:cubicBezTo>
                    <a:pt x="2899" y="8"/>
                    <a:pt x="2760" y="0"/>
                    <a:pt x="262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6"/>
            <p:cNvSpPr/>
            <p:nvPr/>
          </p:nvSpPr>
          <p:spPr>
            <a:xfrm>
              <a:off x="4496283" y="3389289"/>
              <a:ext cx="152423" cy="88942"/>
            </a:xfrm>
            <a:custGeom>
              <a:avLst/>
              <a:gdLst/>
              <a:ahLst/>
              <a:cxnLst/>
              <a:rect l="l" t="t" r="r" b="b"/>
              <a:pathLst>
                <a:path w="12644" h="7378" extrusionOk="0">
                  <a:moveTo>
                    <a:pt x="1" y="0"/>
                  </a:moveTo>
                  <a:cubicBezTo>
                    <a:pt x="1" y="1"/>
                    <a:pt x="1748" y="7378"/>
                    <a:pt x="12094" y="7378"/>
                  </a:cubicBezTo>
                  <a:cubicBezTo>
                    <a:pt x="12253" y="7378"/>
                    <a:pt x="12414" y="7376"/>
                    <a:pt x="12577" y="7372"/>
                  </a:cubicBezTo>
                  <a:lnTo>
                    <a:pt x="12643" y="4670"/>
                  </a:lnTo>
                  <a:lnTo>
                    <a:pt x="12643" y="4670"/>
                  </a:lnTo>
                  <a:cubicBezTo>
                    <a:pt x="12643" y="4670"/>
                    <a:pt x="12639" y="4670"/>
                    <a:pt x="12630" y="4670"/>
                  </a:cubicBezTo>
                  <a:cubicBezTo>
                    <a:pt x="12326" y="4670"/>
                    <a:pt x="6684" y="4607"/>
                    <a:pt x="1"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6"/>
            <p:cNvSpPr/>
            <p:nvPr/>
          </p:nvSpPr>
          <p:spPr>
            <a:xfrm>
              <a:off x="4602051" y="3266605"/>
              <a:ext cx="57117" cy="38118"/>
            </a:xfrm>
            <a:custGeom>
              <a:avLst/>
              <a:gdLst/>
              <a:ahLst/>
              <a:cxnLst/>
              <a:rect l="l" t="t" r="r" b="b"/>
              <a:pathLst>
                <a:path w="4738" h="3162" extrusionOk="0">
                  <a:moveTo>
                    <a:pt x="2373" y="0"/>
                  </a:moveTo>
                  <a:cubicBezTo>
                    <a:pt x="2339" y="0"/>
                    <a:pt x="2304" y="1"/>
                    <a:pt x="2269" y="2"/>
                  </a:cubicBezTo>
                  <a:cubicBezTo>
                    <a:pt x="1602" y="2"/>
                    <a:pt x="968" y="269"/>
                    <a:pt x="535" y="770"/>
                  </a:cubicBezTo>
                  <a:cubicBezTo>
                    <a:pt x="101" y="1237"/>
                    <a:pt x="1" y="1937"/>
                    <a:pt x="301" y="2504"/>
                  </a:cubicBezTo>
                  <a:cubicBezTo>
                    <a:pt x="585" y="2942"/>
                    <a:pt x="1127" y="3161"/>
                    <a:pt x="1698" y="3161"/>
                  </a:cubicBezTo>
                  <a:cubicBezTo>
                    <a:pt x="1865" y="3161"/>
                    <a:pt x="2036" y="3143"/>
                    <a:pt x="2202" y="3105"/>
                  </a:cubicBezTo>
                  <a:cubicBezTo>
                    <a:pt x="2903" y="2904"/>
                    <a:pt x="3570" y="2571"/>
                    <a:pt x="4171" y="2137"/>
                  </a:cubicBezTo>
                  <a:cubicBezTo>
                    <a:pt x="4337" y="2004"/>
                    <a:pt x="4504" y="1870"/>
                    <a:pt x="4638" y="1704"/>
                  </a:cubicBezTo>
                  <a:cubicBezTo>
                    <a:pt x="4738" y="1537"/>
                    <a:pt x="4738" y="1337"/>
                    <a:pt x="4638" y="1170"/>
                  </a:cubicBezTo>
                  <a:lnTo>
                    <a:pt x="4604" y="1137"/>
                  </a:lnTo>
                  <a:cubicBezTo>
                    <a:pt x="4091" y="399"/>
                    <a:pt x="3239" y="0"/>
                    <a:pt x="2373" y="0"/>
                  </a:cubicBezTo>
                  <a:close/>
                </a:path>
              </a:pathLst>
            </a:custGeom>
            <a:solidFill>
              <a:srgbClr val="332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6"/>
            <p:cNvSpPr/>
            <p:nvPr/>
          </p:nvSpPr>
          <p:spPr>
            <a:xfrm>
              <a:off x="4610502" y="3246917"/>
              <a:ext cx="57912" cy="53548"/>
            </a:xfrm>
            <a:custGeom>
              <a:avLst/>
              <a:gdLst/>
              <a:ahLst/>
              <a:cxnLst/>
              <a:rect l="l" t="t" r="r" b="b"/>
              <a:pathLst>
                <a:path w="4804" h="4442" extrusionOk="0">
                  <a:moveTo>
                    <a:pt x="334" y="1"/>
                  </a:moveTo>
                  <a:cubicBezTo>
                    <a:pt x="201" y="1"/>
                    <a:pt x="0" y="368"/>
                    <a:pt x="34" y="1035"/>
                  </a:cubicBezTo>
                  <a:cubicBezTo>
                    <a:pt x="67" y="1936"/>
                    <a:pt x="467" y="2770"/>
                    <a:pt x="1135" y="3370"/>
                  </a:cubicBezTo>
                  <a:cubicBezTo>
                    <a:pt x="1835" y="4004"/>
                    <a:pt x="2736" y="4371"/>
                    <a:pt x="3670" y="4437"/>
                  </a:cubicBezTo>
                  <a:cubicBezTo>
                    <a:pt x="3731" y="4440"/>
                    <a:pt x="3791" y="4442"/>
                    <a:pt x="3848" y="4442"/>
                  </a:cubicBezTo>
                  <a:cubicBezTo>
                    <a:pt x="4443" y="4442"/>
                    <a:pt x="4804" y="4292"/>
                    <a:pt x="4804" y="4171"/>
                  </a:cubicBezTo>
                  <a:cubicBezTo>
                    <a:pt x="4804" y="3970"/>
                    <a:pt x="3069" y="4037"/>
                    <a:pt x="1768" y="2803"/>
                  </a:cubicBezTo>
                  <a:cubicBezTo>
                    <a:pt x="467" y="1602"/>
                    <a:pt x="567" y="1"/>
                    <a:pt x="3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6"/>
            <p:cNvSpPr/>
            <p:nvPr/>
          </p:nvSpPr>
          <p:spPr>
            <a:xfrm>
              <a:off x="4534488" y="3046954"/>
              <a:ext cx="83252" cy="20361"/>
            </a:xfrm>
            <a:custGeom>
              <a:avLst/>
              <a:gdLst/>
              <a:ahLst/>
              <a:cxnLst/>
              <a:rect l="l" t="t" r="r" b="b"/>
              <a:pathLst>
                <a:path w="6906" h="1689" extrusionOk="0">
                  <a:moveTo>
                    <a:pt x="3621" y="1"/>
                  </a:moveTo>
                  <a:cubicBezTo>
                    <a:pt x="2675" y="1"/>
                    <a:pt x="1728" y="228"/>
                    <a:pt x="868" y="676"/>
                  </a:cubicBezTo>
                  <a:cubicBezTo>
                    <a:pt x="268" y="1009"/>
                    <a:pt x="1" y="1343"/>
                    <a:pt x="68" y="1543"/>
                  </a:cubicBezTo>
                  <a:cubicBezTo>
                    <a:pt x="143" y="1651"/>
                    <a:pt x="344" y="1689"/>
                    <a:pt x="640" y="1689"/>
                  </a:cubicBezTo>
                  <a:cubicBezTo>
                    <a:pt x="1259" y="1689"/>
                    <a:pt x="2296" y="1521"/>
                    <a:pt x="3470" y="1476"/>
                  </a:cubicBezTo>
                  <a:cubicBezTo>
                    <a:pt x="3657" y="1469"/>
                    <a:pt x="3841" y="1466"/>
                    <a:pt x="4021" y="1466"/>
                  </a:cubicBezTo>
                  <a:cubicBezTo>
                    <a:pt x="4806" y="1466"/>
                    <a:pt x="5509" y="1522"/>
                    <a:pt x="6023" y="1522"/>
                  </a:cubicBezTo>
                  <a:cubicBezTo>
                    <a:pt x="6480" y="1522"/>
                    <a:pt x="6788" y="1478"/>
                    <a:pt x="6872" y="1309"/>
                  </a:cubicBezTo>
                  <a:cubicBezTo>
                    <a:pt x="6906" y="1143"/>
                    <a:pt x="6606" y="809"/>
                    <a:pt x="6005" y="509"/>
                  </a:cubicBezTo>
                  <a:cubicBezTo>
                    <a:pt x="5249" y="169"/>
                    <a:pt x="4435" y="1"/>
                    <a:pt x="362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a:off x="4718681" y="3048449"/>
              <a:ext cx="73596" cy="20108"/>
            </a:xfrm>
            <a:custGeom>
              <a:avLst/>
              <a:gdLst/>
              <a:ahLst/>
              <a:cxnLst/>
              <a:rect l="l" t="t" r="r" b="b"/>
              <a:pathLst>
                <a:path w="6105" h="1668" extrusionOk="0">
                  <a:moveTo>
                    <a:pt x="2964" y="0"/>
                  </a:moveTo>
                  <a:cubicBezTo>
                    <a:pt x="2184" y="0"/>
                    <a:pt x="1404" y="184"/>
                    <a:pt x="701" y="552"/>
                  </a:cubicBezTo>
                  <a:cubicBezTo>
                    <a:pt x="167" y="885"/>
                    <a:pt x="0" y="1219"/>
                    <a:pt x="134" y="1385"/>
                  </a:cubicBezTo>
                  <a:cubicBezTo>
                    <a:pt x="251" y="1547"/>
                    <a:pt x="550" y="1592"/>
                    <a:pt x="969" y="1592"/>
                  </a:cubicBezTo>
                  <a:cubicBezTo>
                    <a:pt x="1503" y="1592"/>
                    <a:pt x="2233" y="1519"/>
                    <a:pt x="3036" y="1519"/>
                  </a:cubicBezTo>
                  <a:cubicBezTo>
                    <a:pt x="3992" y="1519"/>
                    <a:pt x="4845" y="1667"/>
                    <a:pt x="5396" y="1667"/>
                  </a:cubicBezTo>
                  <a:cubicBezTo>
                    <a:pt x="5671" y="1667"/>
                    <a:pt x="5871" y="1630"/>
                    <a:pt x="5971" y="1519"/>
                  </a:cubicBezTo>
                  <a:cubicBezTo>
                    <a:pt x="6105" y="1352"/>
                    <a:pt x="5905" y="985"/>
                    <a:pt x="5404" y="652"/>
                  </a:cubicBezTo>
                  <a:cubicBezTo>
                    <a:pt x="4657" y="217"/>
                    <a:pt x="3811" y="0"/>
                    <a:pt x="296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4347486" y="2822383"/>
              <a:ext cx="323725" cy="343278"/>
            </a:xfrm>
            <a:custGeom>
              <a:avLst/>
              <a:gdLst/>
              <a:ahLst/>
              <a:cxnLst/>
              <a:rect l="l" t="t" r="r" b="b"/>
              <a:pathLst>
                <a:path w="26854" h="28476" extrusionOk="0">
                  <a:moveTo>
                    <a:pt x="19371" y="1"/>
                  </a:moveTo>
                  <a:cubicBezTo>
                    <a:pt x="13391" y="1"/>
                    <a:pt x="7186" y="3699"/>
                    <a:pt x="3870" y="8628"/>
                  </a:cubicBezTo>
                  <a:cubicBezTo>
                    <a:pt x="201" y="14166"/>
                    <a:pt x="1" y="22405"/>
                    <a:pt x="2703" y="28476"/>
                  </a:cubicBezTo>
                  <a:lnTo>
                    <a:pt x="6806" y="25941"/>
                  </a:lnTo>
                  <a:cubicBezTo>
                    <a:pt x="15012" y="22538"/>
                    <a:pt x="20816" y="14599"/>
                    <a:pt x="26119" y="6427"/>
                  </a:cubicBezTo>
                  <a:cubicBezTo>
                    <a:pt x="26853" y="5292"/>
                    <a:pt x="25986" y="3458"/>
                    <a:pt x="25286" y="2324"/>
                  </a:cubicBezTo>
                  <a:cubicBezTo>
                    <a:pt x="24518" y="989"/>
                    <a:pt x="23084" y="389"/>
                    <a:pt x="21449" y="155"/>
                  </a:cubicBezTo>
                  <a:cubicBezTo>
                    <a:pt x="20763" y="51"/>
                    <a:pt x="20069" y="1"/>
                    <a:pt x="193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6"/>
            <p:cNvSpPr/>
            <p:nvPr/>
          </p:nvSpPr>
          <p:spPr>
            <a:xfrm>
              <a:off x="4638255" y="2835874"/>
              <a:ext cx="207901" cy="310669"/>
            </a:xfrm>
            <a:custGeom>
              <a:avLst/>
              <a:gdLst/>
              <a:ahLst/>
              <a:cxnLst/>
              <a:rect l="l" t="t" r="r" b="b"/>
              <a:pathLst>
                <a:path w="17246" h="25771" extrusionOk="0">
                  <a:moveTo>
                    <a:pt x="4281" y="1"/>
                  </a:moveTo>
                  <a:cubicBezTo>
                    <a:pt x="3296" y="1"/>
                    <a:pt x="2166" y="224"/>
                    <a:pt x="834" y="738"/>
                  </a:cubicBezTo>
                  <a:cubicBezTo>
                    <a:pt x="0" y="2339"/>
                    <a:pt x="1668" y="4407"/>
                    <a:pt x="3102" y="5608"/>
                  </a:cubicBezTo>
                  <a:cubicBezTo>
                    <a:pt x="5204" y="7376"/>
                    <a:pt x="6972" y="8577"/>
                    <a:pt x="8339" y="9844"/>
                  </a:cubicBezTo>
                  <a:cubicBezTo>
                    <a:pt x="11075" y="12413"/>
                    <a:pt x="14210" y="21052"/>
                    <a:pt x="14477" y="25756"/>
                  </a:cubicBezTo>
                  <a:cubicBezTo>
                    <a:pt x="14477" y="25766"/>
                    <a:pt x="14478" y="25771"/>
                    <a:pt x="14479" y="25771"/>
                  </a:cubicBezTo>
                  <a:cubicBezTo>
                    <a:pt x="14512" y="25771"/>
                    <a:pt x="15021" y="21718"/>
                    <a:pt x="15311" y="21686"/>
                  </a:cubicBezTo>
                  <a:cubicBezTo>
                    <a:pt x="15678" y="21619"/>
                    <a:pt x="17246" y="19718"/>
                    <a:pt x="17012" y="17149"/>
                  </a:cubicBezTo>
                  <a:cubicBezTo>
                    <a:pt x="16278" y="8310"/>
                    <a:pt x="14043" y="7943"/>
                    <a:pt x="11275" y="4807"/>
                  </a:cubicBezTo>
                  <a:cubicBezTo>
                    <a:pt x="9178" y="2404"/>
                    <a:pt x="7513" y="1"/>
                    <a:pt x="428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4606475" y="2823577"/>
              <a:ext cx="61902" cy="72282"/>
            </a:xfrm>
            <a:custGeom>
              <a:avLst/>
              <a:gdLst/>
              <a:ahLst/>
              <a:cxnLst/>
              <a:rect l="l" t="t" r="r" b="b"/>
              <a:pathLst>
                <a:path w="5135" h="5996" extrusionOk="0">
                  <a:moveTo>
                    <a:pt x="487" y="0"/>
                  </a:moveTo>
                  <a:cubicBezTo>
                    <a:pt x="326" y="0"/>
                    <a:pt x="163" y="19"/>
                    <a:pt x="1" y="56"/>
                  </a:cubicBezTo>
                  <a:cubicBezTo>
                    <a:pt x="1" y="123"/>
                    <a:pt x="468" y="157"/>
                    <a:pt x="1168" y="423"/>
                  </a:cubicBezTo>
                  <a:cubicBezTo>
                    <a:pt x="2102" y="790"/>
                    <a:pt x="2903" y="1357"/>
                    <a:pt x="3570" y="2091"/>
                  </a:cubicBezTo>
                  <a:cubicBezTo>
                    <a:pt x="3737" y="2325"/>
                    <a:pt x="3904" y="2525"/>
                    <a:pt x="4037" y="2792"/>
                  </a:cubicBezTo>
                  <a:cubicBezTo>
                    <a:pt x="4170" y="2992"/>
                    <a:pt x="4271" y="3259"/>
                    <a:pt x="4337" y="3492"/>
                  </a:cubicBezTo>
                  <a:cubicBezTo>
                    <a:pt x="4504" y="3926"/>
                    <a:pt x="4637" y="4360"/>
                    <a:pt x="4738" y="4793"/>
                  </a:cubicBezTo>
                  <a:cubicBezTo>
                    <a:pt x="4938" y="5527"/>
                    <a:pt x="4871" y="5994"/>
                    <a:pt x="4904" y="5994"/>
                  </a:cubicBezTo>
                  <a:cubicBezTo>
                    <a:pt x="4905" y="5995"/>
                    <a:pt x="4907" y="5996"/>
                    <a:pt x="4908" y="5996"/>
                  </a:cubicBezTo>
                  <a:cubicBezTo>
                    <a:pt x="4950" y="5996"/>
                    <a:pt x="5135" y="5502"/>
                    <a:pt x="5038" y="4726"/>
                  </a:cubicBezTo>
                  <a:cubicBezTo>
                    <a:pt x="4938" y="4259"/>
                    <a:pt x="4838" y="3826"/>
                    <a:pt x="4704" y="3392"/>
                  </a:cubicBezTo>
                  <a:cubicBezTo>
                    <a:pt x="4604" y="3092"/>
                    <a:pt x="4504" y="2858"/>
                    <a:pt x="4371" y="2592"/>
                  </a:cubicBezTo>
                  <a:cubicBezTo>
                    <a:pt x="4237" y="2325"/>
                    <a:pt x="4070" y="2091"/>
                    <a:pt x="3870" y="1858"/>
                  </a:cubicBezTo>
                  <a:cubicBezTo>
                    <a:pt x="3170" y="1057"/>
                    <a:pt x="2302" y="457"/>
                    <a:pt x="1268" y="157"/>
                  </a:cubicBezTo>
                  <a:cubicBezTo>
                    <a:pt x="1018" y="52"/>
                    <a:pt x="755" y="0"/>
                    <a:pt x="48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4740804" y="3147924"/>
              <a:ext cx="30162" cy="28703"/>
            </a:xfrm>
            <a:custGeom>
              <a:avLst/>
              <a:gdLst/>
              <a:ahLst/>
              <a:cxnLst/>
              <a:rect l="l" t="t" r="r" b="b"/>
              <a:pathLst>
                <a:path w="2502" h="2381" extrusionOk="0">
                  <a:moveTo>
                    <a:pt x="1326" y="0"/>
                  </a:moveTo>
                  <a:cubicBezTo>
                    <a:pt x="1285" y="0"/>
                    <a:pt x="1243" y="2"/>
                    <a:pt x="1201" y="6"/>
                  </a:cubicBezTo>
                  <a:cubicBezTo>
                    <a:pt x="534" y="39"/>
                    <a:pt x="0" y="606"/>
                    <a:pt x="33" y="1274"/>
                  </a:cubicBezTo>
                  <a:cubicBezTo>
                    <a:pt x="65" y="1901"/>
                    <a:pt x="597" y="2380"/>
                    <a:pt x="1215" y="2380"/>
                  </a:cubicBezTo>
                  <a:cubicBezTo>
                    <a:pt x="1254" y="2380"/>
                    <a:pt x="1294" y="2378"/>
                    <a:pt x="1334" y="2374"/>
                  </a:cubicBezTo>
                  <a:cubicBezTo>
                    <a:pt x="2002" y="2341"/>
                    <a:pt x="2502" y="1774"/>
                    <a:pt x="2502" y="1140"/>
                  </a:cubicBezTo>
                  <a:cubicBezTo>
                    <a:pt x="2471" y="482"/>
                    <a:pt x="1968" y="0"/>
                    <a:pt x="13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4575515" y="3148720"/>
              <a:ext cx="30174" cy="29113"/>
            </a:xfrm>
            <a:custGeom>
              <a:avLst/>
              <a:gdLst/>
              <a:ahLst/>
              <a:cxnLst/>
              <a:rect l="l" t="t" r="r" b="b"/>
              <a:pathLst>
                <a:path w="2503" h="2415" extrusionOk="0">
                  <a:moveTo>
                    <a:pt x="1320" y="1"/>
                  </a:moveTo>
                  <a:cubicBezTo>
                    <a:pt x="1281" y="1"/>
                    <a:pt x="1241" y="3"/>
                    <a:pt x="1201" y="7"/>
                  </a:cubicBezTo>
                  <a:cubicBezTo>
                    <a:pt x="501" y="73"/>
                    <a:pt x="0" y="641"/>
                    <a:pt x="0" y="1308"/>
                  </a:cubicBezTo>
                  <a:cubicBezTo>
                    <a:pt x="63" y="1935"/>
                    <a:pt x="568" y="2414"/>
                    <a:pt x="1182" y="2414"/>
                  </a:cubicBezTo>
                  <a:cubicBezTo>
                    <a:pt x="1221" y="2414"/>
                    <a:pt x="1261" y="2412"/>
                    <a:pt x="1301" y="2408"/>
                  </a:cubicBezTo>
                  <a:cubicBezTo>
                    <a:pt x="1968" y="2375"/>
                    <a:pt x="2502" y="1808"/>
                    <a:pt x="2502" y="1141"/>
                  </a:cubicBezTo>
                  <a:cubicBezTo>
                    <a:pt x="2439" y="482"/>
                    <a:pt x="1935" y="1"/>
                    <a:pt x="13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4109414" y="2837526"/>
              <a:ext cx="396899" cy="628524"/>
            </a:xfrm>
            <a:custGeom>
              <a:avLst/>
              <a:gdLst/>
              <a:ahLst/>
              <a:cxnLst/>
              <a:rect l="l" t="t" r="r" b="b"/>
              <a:pathLst>
                <a:path w="32924" h="52138" extrusionOk="0">
                  <a:moveTo>
                    <a:pt x="32924" y="0"/>
                  </a:moveTo>
                  <a:lnTo>
                    <a:pt x="32924" y="0"/>
                  </a:lnTo>
                  <a:cubicBezTo>
                    <a:pt x="22883" y="3403"/>
                    <a:pt x="21015" y="9374"/>
                    <a:pt x="20181" y="12776"/>
                  </a:cubicBezTo>
                  <a:cubicBezTo>
                    <a:pt x="19881" y="14044"/>
                    <a:pt x="19714" y="15411"/>
                    <a:pt x="18847" y="16412"/>
                  </a:cubicBezTo>
                  <a:cubicBezTo>
                    <a:pt x="17546" y="17913"/>
                    <a:pt x="15178" y="18013"/>
                    <a:pt x="13677" y="19347"/>
                  </a:cubicBezTo>
                  <a:cubicBezTo>
                    <a:pt x="11909" y="20882"/>
                    <a:pt x="11942" y="23584"/>
                    <a:pt x="12109" y="25885"/>
                  </a:cubicBezTo>
                  <a:cubicBezTo>
                    <a:pt x="12242" y="28220"/>
                    <a:pt x="12343" y="30889"/>
                    <a:pt x="10575" y="32490"/>
                  </a:cubicBezTo>
                  <a:cubicBezTo>
                    <a:pt x="9474" y="33524"/>
                    <a:pt x="7873" y="33824"/>
                    <a:pt x="6438" y="34358"/>
                  </a:cubicBezTo>
                  <a:cubicBezTo>
                    <a:pt x="5037" y="34892"/>
                    <a:pt x="4137" y="36093"/>
                    <a:pt x="3369" y="37360"/>
                  </a:cubicBezTo>
                  <a:cubicBezTo>
                    <a:pt x="1635" y="40229"/>
                    <a:pt x="0" y="44832"/>
                    <a:pt x="1135" y="45766"/>
                  </a:cubicBezTo>
                  <a:cubicBezTo>
                    <a:pt x="7406" y="51037"/>
                    <a:pt x="19448" y="51304"/>
                    <a:pt x="27687" y="52138"/>
                  </a:cubicBezTo>
                  <a:cubicBezTo>
                    <a:pt x="28421" y="50236"/>
                    <a:pt x="28954" y="48268"/>
                    <a:pt x="29288" y="46233"/>
                  </a:cubicBezTo>
                  <a:cubicBezTo>
                    <a:pt x="29455" y="44766"/>
                    <a:pt x="29121" y="43165"/>
                    <a:pt x="28120" y="42064"/>
                  </a:cubicBezTo>
                  <a:cubicBezTo>
                    <a:pt x="27287" y="41196"/>
                    <a:pt x="26019" y="40496"/>
                    <a:pt x="26019" y="39328"/>
                  </a:cubicBezTo>
                  <a:cubicBezTo>
                    <a:pt x="26019" y="38394"/>
                    <a:pt x="26453" y="37394"/>
                    <a:pt x="26353" y="36460"/>
                  </a:cubicBezTo>
                  <a:cubicBezTo>
                    <a:pt x="26286" y="35426"/>
                    <a:pt x="24685" y="33925"/>
                    <a:pt x="24018" y="33724"/>
                  </a:cubicBezTo>
                  <a:lnTo>
                    <a:pt x="32924"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4346401" y="3128815"/>
              <a:ext cx="83131" cy="118477"/>
            </a:xfrm>
            <a:custGeom>
              <a:avLst/>
              <a:gdLst/>
              <a:ahLst/>
              <a:cxnLst/>
              <a:rect l="l" t="t" r="r" b="b"/>
              <a:pathLst>
                <a:path w="6896" h="9828" extrusionOk="0">
                  <a:moveTo>
                    <a:pt x="4305" y="1"/>
                  </a:moveTo>
                  <a:cubicBezTo>
                    <a:pt x="2553" y="1"/>
                    <a:pt x="517" y="809"/>
                    <a:pt x="291" y="4426"/>
                  </a:cubicBezTo>
                  <a:cubicBezTo>
                    <a:pt x="0" y="9055"/>
                    <a:pt x="3353" y="9828"/>
                    <a:pt x="5222" y="9828"/>
                  </a:cubicBezTo>
                  <a:cubicBezTo>
                    <a:pt x="5926" y="9828"/>
                    <a:pt x="6420" y="9718"/>
                    <a:pt x="6429" y="9663"/>
                  </a:cubicBezTo>
                  <a:cubicBezTo>
                    <a:pt x="6429" y="9497"/>
                    <a:pt x="6896" y="524"/>
                    <a:pt x="6896" y="524"/>
                  </a:cubicBezTo>
                  <a:cubicBezTo>
                    <a:pt x="6838" y="480"/>
                    <a:pt x="5655" y="1"/>
                    <a:pt x="4305" y="1"/>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4368801" y="3153120"/>
              <a:ext cx="33392" cy="67520"/>
            </a:xfrm>
            <a:custGeom>
              <a:avLst/>
              <a:gdLst/>
              <a:ahLst/>
              <a:cxnLst/>
              <a:rect l="l" t="t" r="r" b="b"/>
              <a:pathLst>
                <a:path w="2770" h="5601" extrusionOk="0">
                  <a:moveTo>
                    <a:pt x="1871" y="0"/>
                  </a:moveTo>
                  <a:cubicBezTo>
                    <a:pt x="1836" y="0"/>
                    <a:pt x="1802" y="3"/>
                    <a:pt x="1769" y="9"/>
                  </a:cubicBezTo>
                  <a:cubicBezTo>
                    <a:pt x="1235" y="75"/>
                    <a:pt x="768" y="409"/>
                    <a:pt x="534" y="909"/>
                  </a:cubicBezTo>
                  <a:cubicBezTo>
                    <a:pt x="234" y="1443"/>
                    <a:pt x="67" y="2043"/>
                    <a:pt x="67" y="2677"/>
                  </a:cubicBezTo>
                  <a:cubicBezTo>
                    <a:pt x="1" y="3978"/>
                    <a:pt x="601" y="5212"/>
                    <a:pt x="1502" y="5546"/>
                  </a:cubicBezTo>
                  <a:cubicBezTo>
                    <a:pt x="1622" y="5582"/>
                    <a:pt x="1750" y="5601"/>
                    <a:pt x="1879" y="5601"/>
                  </a:cubicBezTo>
                  <a:cubicBezTo>
                    <a:pt x="2110" y="5601"/>
                    <a:pt x="2343" y="5541"/>
                    <a:pt x="2536" y="5413"/>
                  </a:cubicBezTo>
                  <a:cubicBezTo>
                    <a:pt x="2736" y="5279"/>
                    <a:pt x="2769" y="5146"/>
                    <a:pt x="2769" y="5146"/>
                  </a:cubicBezTo>
                  <a:cubicBezTo>
                    <a:pt x="2765" y="5141"/>
                    <a:pt x="2759" y="5139"/>
                    <a:pt x="2752" y="5139"/>
                  </a:cubicBezTo>
                  <a:cubicBezTo>
                    <a:pt x="2707" y="5139"/>
                    <a:pt x="2609" y="5222"/>
                    <a:pt x="2436" y="5279"/>
                  </a:cubicBezTo>
                  <a:cubicBezTo>
                    <a:pt x="2324" y="5321"/>
                    <a:pt x="2206" y="5340"/>
                    <a:pt x="2088" y="5340"/>
                  </a:cubicBezTo>
                  <a:cubicBezTo>
                    <a:pt x="1923" y="5340"/>
                    <a:pt x="1757" y="5304"/>
                    <a:pt x="1602" y="5246"/>
                  </a:cubicBezTo>
                  <a:cubicBezTo>
                    <a:pt x="968" y="4946"/>
                    <a:pt x="434" y="3845"/>
                    <a:pt x="501" y="2711"/>
                  </a:cubicBezTo>
                  <a:cubicBezTo>
                    <a:pt x="501" y="2144"/>
                    <a:pt x="635" y="1610"/>
                    <a:pt x="901" y="1109"/>
                  </a:cubicBezTo>
                  <a:cubicBezTo>
                    <a:pt x="1035" y="709"/>
                    <a:pt x="1368" y="409"/>
                    <a:pt x="1802" y="309"/>
                  </a:cubicBezTo>
                  <a:cubicBezTo>
                    <a:pt x="1829" y="306"/>
                    <a:pt x="1856" y="304"/>
                    <a:pt x="1883" y="304"/>
                  </a:cubicBezTo>
                  <a:cubicBezTo>
                    <a:pt x="2121" y="304"/>
                    <a:pt x="2346" y="436"/>
                    <a:pt x="2436" y="676"/>
                  </a:cubicBezTo>
                  <a:cubicBezTo>
                    <a:pt x="2503" y="843"/>
                    <a:pt x="2469" y="976"/>
                    <a:pt x="2503" y="976"/>
                  </a:cubicBezTo>
                  <a:cubicBezTo>
                    <a:pt x="2506" y="979"/>
                    <a:pt x="2510" y="981"/>
                    <a:pt x="2514" y="981"/>
                  </a:cubicBezTo>
                  <a:cubicBezTo>
                    <a:pt x="2555" y="981"/>
                    <a:pt x="2633" y="849"/>
                    <a:pt x="2603" y="609"/>
                  </a:cubicBezTo>
                  <a:cubicBezTo>
                    <a:pt x="2569" y="442"/>
                    <a:pt x="2503" y="309"/>
                    <a:pt x="2369" y="209"/>
                  </a:cubicBezTo>
                  <a:cubicBezTo>
                    <a:pt x="2230" y="70"/>
                    <a:pt x="2045"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4703394" y="3082109"/>
              <a:ext cx="148397" cy="144057"/>
            </a:xfrm>
            <a:custGeom>
              <a:avLst/>
              <a:gdLst/>
              <a:ahLst/>
              <a:cxnLst/>
              <a:rect l="l" t="t" r="r" b="b"/>
              <a:pathLst>
                <a:path w="12310" h="11950" extrusionOk="0">
                  <a:moveTo>
                    <a:pt x="5922" y="1"/>
                  </a:moveTo>
                  <a:cubicBezTo>
                    <a:pt x="4593" y="1"/>
                    <a:pt x="3287" y="446"/>
                    <a:pt x="2236" y="1295"/>
                  </a:cubicBezTo>
                  <a:cubicBezTo>
                    <a:pt x="1168" y="2129"/>
                    <a:pt x="435" y="3330"/>
                    <a:pt x="134" y="4631"/>
                  </a:cubicBezTo>
                  <a:cubicBezTo>
                    <a:pt x="101" y="4831"/>
                    <a:pt x="68" y="5031"/>
                    <a:pt x="34" y="5265"/>
                  </a:cubicBezTo>
                  <a:cubicBezTo>
                    <a:pt x="1" y="5398"/>
                    <a:pt x="1" y="5565"/>
                    <a:pt x="1" y="5699"/>
                  </a:cubicBezTo>
                  <a:lnTo>
                    <a:pt x="1" y="5999"/>
                  </a:lnTo>
                  <a:cubicBezTo>
                    <a:pt x="1" y="5999"/>
                    <a:pt x="1" y="6032"/>
                    <a:pt x="1" y="6065"/>
                  </a:cubicBezTo>
                  <a:cubicBezTo>
                    <a:pt x="34" y="5565"/>
                    <a:pt x="101" y="5098"/>
                    <a:pt x="201" y="4631"/>
                  </a:cubicBezTo>
                  <a:cubicBezTo>
                    <a:pt x="845" y="1946"/>
                    <a:pt x="3240" y="169"/>
                    <a:pt x="5855" y="169"/>
                  </a:cubicBezTo>
                  <a:cubicBezTo>
                    <a:pt x="6488" y="169"/>
                    <a:pt x="7135" y="274"/>
                    <a:pt x="7773" y="495"/>
                  </a:cubicBezTo>
                  <a:cubicBezTo>
                    <a:pt x="8307" y="662"/>
                    <a:pt x="8807" y="928"/>
                    <a:pt x="9241" y="1262"/>
                  </a:cubicBezTo>
                  <a:cubicBezTo>
                    <a:pt x="9741" y="1596"/>
                    <a:pt x="10141" y="1996"/>
                    <a:pt x="10508" y="2463"/>
                  </a:cubicBezTo>
                  <a:cubicBezTo>
                    <a:pt x="12043" y="4464"/>
                    <a:pt x="12076" y="7266"/>
                    <a:pt x="10608" y="9301"/>
                  </a:cubicBezTo>
                  <a:cubicBezTo>
                    <a:pt x="10275" y="9801"/>
                    <a:pt x="9875" y="10202"/>
                    <a:pt x="9408" y="10569"/>
                  </a:cubicBezTo>
                  <a:cubicBezTo>
                    <a:pt x="8974" y="10902"/>
                    <a:pt x="8474" y="11169"/>
                    <a:pt x="7940" y="11369"/>
                  </a:cubicBezTo>
                  <a:cubicBezTo>
                    <a:pt x="7275" y="11622"/>
                    <a:pt x="6578" y="11748"/>
                    <a:pt x="5872" y="11748"/>
                  </a:cubicBezTo>
                  <a:cubicBezTo>
                    <a:pt x="5551" y="11748"/>
                    <a:pt x="5228" y="11722"/>
                    <a:pt x="4904" y="11669"/>
                  </a:cubicBezTo>
                  <a:cubicBezTo>
                    <a:pt x="4037" y="11536"/>
                    <a:pt x="3170" y="11169"/>
                    <a:pt x="2436" y="10635"/>
                  </a:cubicBezTo>
                  <a:cubicBezTo>
                    <a:pt x="1369" y="9868"/>
                    <a:pt x="601" y="8767"/>
                    <a:pt x="268" y="7500"/>
                  </a:cubicBezTo>
                  <a:cubicBezTo>
                    <a:pt x="134" y="7033"/>
                    <a:pt x="68" y="6532"/>
                    <a:pt x="1" y="6065"/>
                  </a:cubicBezTo>
                  <a:cubicBezTo>
                    <a:pt x="1" y="6099"/>
                    <a:pt x="1" y="6132"/>
                    <a:pt x="1" y="6166"/>
                  </a:cubicBezTo>
                  <a:lnTo>
                    <a:pt x="1" y="6432"/>
                  </a:lnTo>
                  <a:cubicBezTo>
                    <a:pt x="1" y="6599"/>
                    <a:pt x="34" y="6733"/>
                    <a:pt x="34" y="6899"/>
                  </a:cubicBezTo>
                  <a:cubicBezTo>
                    <a:pt x="68" y="7100"/>
                    <a:pt x="101" y="7300"/>
                    <a:pt x="168" y="7500"/>
                  </a:cubicBezTo>
                  <a:cubicBezTo>
                    <a:pt x="501" y="8801"/>
                    <a:pt x="1268" y="9968"/>
                    <a:pt x="2336" y="10769"/>
                  </a:cubicBezTo>
                  <a:cubicBezTo>
                    <a:pt x="3379" y="11556"/>
                    <a:pt x="4625" y="11950"/>
                    <a:pt x="5884" y="11950"/>
                  </a:cubicBezTo>
                  <a:cubicBezTo>
                    <a:pt x="6599" y="11950"/>
                    <a:pt x="7318" y="11823"/>
                    <a:pt x="8007" y="11569"/>
                  </a:cubicBezTo>
                  <a:cubicBezTo>
                    <a:pt x="9141" y="11136"/>
                    <a:pt x="10075" y="10402"/>
                    <a:pt x="10775" y="9435"/>
                  </a:cubicBezTo>
                  <a:cubicBezTo>
                    <a:pt x="12310" y="7300"/>
                    <a:pt x="12243" y="4431"/>
                    <a:pt x="10675" y="2363"/>
                  </a:cubicBezTo>
                  <a:cubicBezTo>
                    <a:pt x="10308" y="1862"/>
                    <a:pt x="9875" y="1429"/>
                    <a:pt x="9374" y="1095"/>
                  </a:cubicBezTo>
                  <a:cubicBezTo>
                    <a:pt x="8907" y="762"/>
                    <a:pt x="8407" y="495"/>
                    <a:pt x="7873" y="328"/>
                  </a:cubicBezTo>
                  <a:cubicBezTo>
                    <a:pt x="7236" y="108"/>
                    <a:pt x="6576" y="1"/>
                    <a:pt x="59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4508351" y="3085099"/>
              <a:ext cx="148795" cy="144130"/>
            </a:xfrm>
            <a:custGeom>
              <a:avLst/>
              <a:gdLst/>
              <a:ahLst/>
              <a:cxnLst/>
              <a:rect l="l" t="t" r="r" b="b"/>
              <a:pathLst>
                <a:path w="12343" h="11956" extrusionOk="0">
                  <a:moveTo>
                    <a:pt x="5920" y="1"/>
                  </a:moveTo>
                  <a:cubicBezTo>
                    <a:pt x="5522" y="1"/>
                    <a:pt x="5125" y="38"/>
                    <a:pt x="4737" y="113"/>
                  </a:cubicBezTo>
                  <a:cubicBezTo>
                    <a:pt x="2436" y="580"/>
                    <a:pt x="634" y="2348"/>
                    <a:pt x="134" y="4617"/>
                  </a:cubicBezTo>
                  <a:cubicBezTo>
                    <a:pt x="101" y="4817"/>
                    <a:pt x="67" y="5017"/>
                    <a:pt x="34" y="5250"/>
                  </a:cubicBezTo>
                  <a:cubicBezTo>
                    <a:pt x="1" y="5384"/>
                    <a:pt x="1" y="5551"/>
                    <a:pt x="1" y="5684"/>
                  </a:cubicBezTo>
                  <a:lnTo>
                    <a:pt x="1" y="5984"/>
                  </a:lnTo>
                  <a:cubicBezTo>
                    <a:pt x="34" y="6018"/>
                    <a:pt x="34" y="6051"/>
                    <a:pt x="67" y="6084"/>
                  </a:cubicBezTo>
                  <a:cubicBezTo>
                    <a:pt x="101" y="5584"/>
                    <a:pt x="167" y="5117"/>
                    <a:pt x="268" y="4650"/>
                  </a:cubicBezTo>
                  <a:cubicBezTo>
                    <a:pt x="568" y="3349"/>
                    <a:pt x="1302" y="2215"/>
                    <a:pt x="2336" y="1414"/>
                  </a:cubicBezTo>
                  <a:cubicBezTo>
                    <a:pt x="3070" y="847"/>
                    <a:pt x="3903" y="480"/>
                    <a:pt x="4771" y="280"/>
                  </a:cubicBezTo>
                  <a:cubicBezTo>
                    <a:pt x="5129" y="211"/>
                    <a:pt x="5488" y="177"/>
                    <a:pt x="5845" y="177"/>
                  </a:cubicBezTo>
                  <a:cubicBezTo>
                    <a:pt x="6518" y="177"/>
                    <a:pt x="7186" y="296"/>
                    <a:pt x="7840" y="514"/>
                  </a:cubicBezTo>
                  <a:cubicBezTo>
                    <a:pt x="8340" y="680"/>
                    <a:pt x="8840" y="947"/>
                    <a:pt x="9307" y="1281"/>
                  </a:cubicBezTo>
                  <a:cubicBezTo>
                    <a:pt x="9774" y="1614"/>
                    <a:pt x="10208" y="2015"/>
                    <a:pt x="10542" y="2482"/>
                  </a:cubicBezTo>
                  <a:cubicBezTo>
                    <a:pt x="12076" y="4483"/>
                    <a:pt x="12143" y="7252"/>
                    <a:pt x="10675" y="9320"/>
                  </a:cubicBezTo>
                  <a:cubicBezTo>
                    <a:pt x="10341" y="9787"/>
                    <a:pt x="9908" y="10221"/>
                    <a:pt x="9474" y="10554"/>
                  </a:cubicBezTo>
                  <a:cubicBezTo>
                    <a:pt x="9007" y="10921"/>
                    <a:pt x="8540" y="11188"/>
                    <a:pt x="8006" y="11388"/>
                  </a:cubicBezTo>
                  <a:cubicBezTo>
                    <a:pt x="7341" y="11640"/>
                    <a:pt x="6645" y="11767"/>
                    <a:pt x="5938" y="11767"/>
                  </a:cubicBezTo>
                  <a:cubicBezTo>
                    <a:pt x="5617" y="11767"/>
                    <a:pt x="5294" y="11740"/>
                    <a:pt x="4971" y="11688"/>
                  </a:cubicBezTo>
                  <a:cubicBezTo>
                    <a:pt x="4070" y="11555"/>
                    <a:pt x="3236" y="11188"/>
                    <a:pt x="2502" y="10654"/>
                  </a:cubicBezTo>
                  <a:cubicBezTo>
                    <a:pt x="1435" y="9887"/>
                    <a:pt x="668" y="8753"/>
                    <a:pt x="301" y="7485"/>
                  </a:cubicBezTo>
                  <a:cubicBezTo>
                    <a:pt x="201" y="7018"/>
                    <a:pt x="101" y="6551"/>
                    <a:pt x="67" y="6084"/>
                  </a:cubicBezTo>
                  <a:cubicBezTo>
                    <a:pt x="67" y="6084"/>
                    <a:pt x="67" y="6118"/>
                    <a:pt x="67" y="6151"/>
                  </a:cubicBezTo>
                  <a:lnTo>
                    <a:pt x="67" y="6451"/>
                  </a:lnTo>
                  <a:cubicBezTo>
                    <a:pt x="67" y="6585"/>
                    <a:pt x="67" y="6751"/>
                    <a:pt x="101" y="6918"/>
                  </a:cubicBezTo>
                  <a:cubicBezTo>
                    <a:pt x="134" y="7118"/>
                    <a:pt x="167" y="7319"/>
                    <a:pt x="234" y="7519"/>
                  </a:cubicBezTo>
                  <a:cubicBezTo>
                    <a:pt x="568" y="8820"/>
                    <a:pt x="1335" y="9987"/>
                    <a:pt x="2402" y="10788"/>
                  </a:cubicBezTo>
                  <a:cubicBezTo>
                    <a:pt x="3136" y="11321"/>
                    <a:pt x="4004" y="11688"/>
                    <a:pt x="4904" y="11855"/>
                  </a:cubicBezTo>
                  <a:cubicBezTo>
                    <a:pt x="5260" y="11922"/>
                    <a:pt x="5616" y="11955"/>
                    <a:pt x="5969" y="11955"/>
                  </a:cubicBezTo>
                  <a:cubicBezTo>
                    <a:pt x="6676" y="11955"/>
                    <a:pt x="7373" y="11822"/>
                    <a:pt x="8040" y="11555"/>
                  </a:cubicBezTo>
                  <a:cubicBezTo>
                    <a:pt x="9174" y="11155"/>
                    <a:pt x="10108" y="10421"/>
                    <a:pt x="10808" y="9453"/>
                  </a:cubicBezTo>
                  <a:cubicBezTo>
                    <a:pt x="12343" y="7319"/>
                    <a:pt x="12276" y="4416"/>
                    <a:pt x="10708" y="2348"/>
                  </a:cubicBezTo>
                  <a:cubicBezTo>
                    <a:pt x="9974" y="1414"/>
                    <a:pt x="9007" y="714"/>
                    <a:pt x="7873" y="314"/>
                  </a:cubicBezTo>
                  <a:cubicBezTo>
                    <a:pt x="7248" y="105"/>
                    <a:pt x="6583" y="1"/>
                    <a:pt x="59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4647900" y="3135771"/>
              <a:ext cx="57117" cy="17094"/>
            </a:xfrm>
            <a:custGeom>
              <a:avLst/>
              <a:gdLst/>
              <a:ahLst/>
              <a:cxnLst/>
              <a:rect l="l" t="t" r="r" b="b"/>
              <a:pathLst>
                <a:path w="4738" h="1418" extrusionOk="0">
                  <a:moveTo>
                    <a:pt x="2393" y="0"/>
                  </a:moveTo>
                  <a:cubicBezTo>
                    <a:pt x="1704" y="0"/>
                    <a:pt x="1015" y="251"/>
                    <a:pt x="468" y="747"/>
                  </a:cubicBezTo>
                  <a:cubicBezTo>
                    <a:pt x="267" y="914"/>
                    <a:pt x="101" y="1147"/>
                    <a:pt x="1" y="1414"/>
                  </a:cubicBezTo>
                  <a:cubicBezTo>
                    <a:pt x="3" y="1416"/>
                    <a:pt x="5" y="1417"/>
                    <a:pt x="8" y="1417"/>
                  </a:cubicBezTo>
                  <a:cubicBezTo>
                    <a:pt x="54" y="1417"/>
                    <a:pt x="222" y="1164"/>
                    <a:pt x="568" y="881"/>
                  </a:cubicBezTo>
                  <a:cubicBezTo>
                    <a:pt x="1100" y="434"/>
                    <a:pt x="1747" y="209"/>
                    <a:pt x="2395" y="209"/>
                  </a:cubicBezTo>
                  <a:cubicBezTo>
                    <a:pt x="3007" y="209"/>
                    <a:pt x="3619" y="409"/>
                    <a:pt x="4137" y="814"/>
                  </a:cubicBezTo>
                  <a:cubicBezTo>
                    <a:pt x="4514" y="1097"/>
                    <a:pt x="4684" y="1350"/>
                    <a:pt x="4730" y="1350"/>
                  </a:cubicBezTo>
                  <a:cubicBezTo>
                    <a:pt x="4733" y="1350"/>
                    <a:pt x="4735" y="1350"/>
                    <a:pt x="4737" y="1348"/>
                  </a:cubicBezTo>
                  <a:cubicBezTo>
                    <a:pt x="4637" y="1081"/>
                    <a:pt x="4470" y="847"/>
                    <a:pt x="4237" y="680"/>
                  </a:cubicBezTo>
                  <a:cubicBezTo>
                    <a:pt x="3701" y="226"/>
                    <a:pt x="3047" y="0"/>
                    <a:pt x="239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4411830" y="3129888"/>
              <a:ext cx="98538" cy="11271"/>
            </a:xfrm>
            <a:custGeom>
              <a:avLst/>
              <a:gdLst/>
              <a:ahLst/>
              <a:cxnLst/>
              <a:rect l="l" t="t" r="r" b="b"/>
              <a:pathLst>
                <a:path w="8174" h="935" extrusionOk="0">
                  <a:moveTo>
                    <a:pt x="1" y="1"/>
                  </a:moveTo>
                  <a:cubicBezTo>
                    <a:pt x="401" y="134"/>
                    <a:pt x="768" y="201"/>
                    <a:pt x="1202" y="268"/>
                  </a:cubicBezTo>
                  <a:cubicBezTo>
                    <a:pt x="1936" y="368"/>
                    <a:pt x="2936" y="468"/>
                    <a:pt x="4071" y="568"/>
                  </a:cubicBezTo>
                  <a:lnTo>
                    <a:pt x="6973" y="835"/>
                  </a:lnTo>
                  <a:cubicBezTo>
                    <a:pt x="7340" y="902"/>
                    <a:pt x="7740" y="935"/>
                    <a:pt x="8173" y="935"/>
                  </a:cubicBezTo>
                  <a:cubicBezTo>
                    <a:pt x="7773" y="802"/>
                    <a:pt x="7373" y="735"/>
                    <a:pt x="6973" y="701"/>
                  </a:cubicBezTo>
                  <a:cubicBezTo>
                    <a:pt x="6239" y="568"/>
                    <a:pt x="5205" y="468"/>
                    <a:pt x="4104" y="368"/>
                  </a:cubicBezTo>
                  <a:lnTo>
                    <a:pt x="1202" y="101"/>
                  </a:lnTo>
                  <a:cubicBezTo>
                    <a:pt x="802" y="34"/>
                    <a:pt x="401" y="1"/>
                    <a:pt x="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4815600" y="3145983"/>
              <a:ext cx="20927" cy="52741"/>
            </a:xfrm>
            <a:custGeom>
              <a:avLst/>
              <a:gdLst/>
              <a:ahLst/>
              <a:cxnLst/>
              <a:rect l="l" t="t" r="r" b="b"/>
              <a:pathLst>
                <a:path w="1736" h="4375" extrusionOk="0">
                  <a:moveTo>
                    <a:pt x="1602" y="0"/>
                  </a:moveTo>
                  <a:cubicBezTo>
                    <a:pt x="1602" y="801"/>
                    <a:pt x="1502" y="1601"/>
                    <a:pt x="1235" y="2335"/>
                  </a:cubicBezTo>
                  <a:cubicBezTo>
                    <a:pt x="935" y="3069"/>
                    <a:pt x="501" y="3770"/>
                    <a:pt x="1" y="4370"/>
                  </a:cubicBezTo>
                  <a:cubicBezTo>
                    <a:pt x="1" y="4373"/>
                    <a:pt x="2" y="4374"/>
                    <a:pt x="5" y="4374"/>
                  </a:cubicBezTo>
                  <a:cubicBezTo>
                    <a:pt x="40" y="4374"/>
                    <a:pt x="259" y="4209"/>
                    <a:pt x="534" y="3903"/>
                  </a:cubicBezTo>
                  <a:cubicBezTo>
                    <a:pt x="935" y="3469"/>
                    <a:pt x="1235" y="2969"/>
                    <a:pt x="1435" y="2435"/>
                  </a:cubicBezTo>
                  <a:cubicBezTo>
                    <a:pt x="1635" y="1868"/>
                    <a:pt x="1735" y="1301"/>
                    <a:pt x="1735" y="701"/>
                  </a:cubicBezTo>
                  <a:cubicBezTo>
                    <a:pt x="1735" y="467"/>
                    <a:pt x="1702" y="234"/>
                    <a:pt x="16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4827259" y="3118977"/>
              <a:ext cx="7257" cy="10922"/>
            </a:xfrm>
            <a:custGeom>
              <a:avLst/>
              <a:gdLst/>
              <a:ahLst/>
              <a:cxnLst/>
              <a:rect l="l" t="t" r="r" b="b"/>
              <a:pathLst>
                <a:path w="602" h="906" extrusionOk="0">
                  <a:moveTo>
                    <a:pt x="50" y="0"/>
                  </a:moveTo>
                  <a:cubicBezTo>
                    <a:pt x="43" y="0"/>
                    <a:pt x="38" y="2"/>
                    <a:pt x="34" y="5"/>
                  </a:cubicBezTo>
                  <a:cubicBezTo>
                    <a:pt x="1" y="72"/>
                    <a:pt x="134" y="239"/>
                    <a:pt x="268" y="472"/>
                  </a:cubicBezTo>
                  <a:cubicBezTo>
                    <a:pt x="368" y="706"/>
                    <a:pt x="435" y="906"/>
                    <a:pt x="468" y="906"/>
                  </a:cubicBezTo>
                  <a:cubicBezTo>
                    <a:pt x="535" y="906"/>
                    <a:pt x="601" y="672"/>
                    <a:pt x="468" y="372"/>
                  </a:cubicBezTo>
                  <a:cubicBezTo>
                    <a:pt x="318" y="132"/>
                    <a:pt x="1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4624981" y="3114613"/>
              <a:ext cx="21325" cy="68774"/>
            </a:xfrm>
            <a:custGeom>
              <a:avLst/>
              <a:gdLst/>
              <a:ahLst/>
              <a:cxnLst/>
              <a:rect l="l" t="t" r="r" b="b"/>
              <a:pathLst>
                <a:path w="1769" h="5705" extrusionOk="0">
                  <a:moveTo>
                    <a:pt x="34" y="0"/>
                  </a:moveTo>
                  <a:lnTo>
                    <a:pt x="34" y="0"/>
                  </a:lnTo>
                  <a:cubicBezTo>
                    <a:pt x="0" y="34"/>
                    <a:pt x="234" y="267"/>
                    <a:pt x="501" y="734"/>
                  </a:cubicBezTo>
                  <a:cubicBezTo>
                    <a:pt x="1234" y="1968"/>
                    <a:pt x="1501" y="3436"/>
                    <a:pt x="1268" y="4837"/>
                  </a:cubicBezTo>
                  <a:cubicBezTo>
                    <a:pt x="1168" y="5371"/>
                    <a:pt x="1068" y="5704"/>
                    <a:pt x="1101" y="5704"/>
                  </a:cubicBezTo>
                  <a:cubicBezTo>
                    <a:pt x="1268" y="5438"/>
                    <a:pt x="1368" y="5171"/>
                    <a:pt x="1435" y="4871"/>
                  </a:cubicBezTo>
                  <a:cubicBezTo>
                    <a:pt x="1768" y="3403"/>
                    <a:pt x="1468" y="1868"/>
                    <a:pt x="634" y="668"/>
                  </a:cubicBezTo>
                  <a:cubicBezTo>
                    <a:pt x="467" y="401"/>
                    <a:pt x="267" y="167"/>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4362773" y="3238876"/>
              <a:ext cx="54296" cy="50040"/>
            </a:xfrm>
            <a:custGeom>
              <a:avLst/>
              <a:gdLst/>
              <a:ahLst/>
              <a:cxnLst/>
              <a:rect l="l" t="t" r="r" b="b"/>
              <a:pathLst>
                <a:path w="4504" h="4151" extrusionOk="0">
                  <a:moveTo>
                    <a:pt x="3169" y="1"/>
                  </a:moveTo>
                  <a:cubicBezTo>
                    <a:pt x="3169" y="34"/>
                    <a:pt x="3303" y="101"/>
                    <a:pt x="3503" y="268"/>
                  </a:cubicBezTo>
                  <a:cubicBezTo>
                    <a:pt x="3770" y="501"/>
                    <a:pt x="3970" y="835"/>
                    <a:pt x="4103" y="1168"/>
                  </a:cubicBezTo>
                  <a:cubicBezTo>
                    <a:pt x="4303" y="1669"/>
                    <a:pt x="4303" y="2236"/>
                    <a:pt x="4070" y="2736"/>
                  </a:cubicBezTo>
                  <a:cubicBezTo>
                    <a:pt x="3770" y="3336"/>
                    <a:pt x="3236" y="3770"/>
                    <a:pt x="2569" y="3904"/>
                  </a:cubicBezTo>
                  <a:cubicBezTo>
                    <a:pt x="2457" y="3920"/>
                    <a:pt x="2344" y="3929"/>
                    <a:pt x="2233" y="3929"/>
                  </a:cubicBezTo>
                  <a:cubicBezTo>
                    <a:pt x="1683" y="3929"/>
                    <a:pt x="1156" y="3725"/>
                    <a:pt x="768" y="3336"/>
                  </a:cubicBezTo>
                  <a:cubicBezTo>
                    <a:pt x="367" y="2936"/>
                    <a:pt x="167" y="2436"/>
                    <a:pt x="167" y="1869"/>
                  </a:cubicBezTo>
                  <a:cubicBezTo>
                    <a:pt x="167" y="1502"/>
                    <a:pt x="267" y="1135"/>
                    <a:pt x="467" y="835"/>
                  </a:cubicBezTo>
                  <a:cubicBezTo>
                    <a:pt x="567" y="601"/>
                    <a:pt x="668" y="468"/>
                    <a:pt x="668" y="468"/>
                  </a:cubicBezTo>
                  <a:lnTo>
                    <a:pt x="668" y="468"/>
                  </a:lnTo>
                  <a:cubicBezTo>
                    <a:pt x="667" y="468"/>
                    <a:pt x="534" y="535"/>
                    <a:pt x="401" y="768"/>
                  </a:cubicBezTo>
                  <a:cubicBezTo>
                    <a:pt x="167" y="1102"/>
                    <a:pt x="34" y="1468"/>
                    <a:pt x="34" y="1869"/>
                  </a:cubicBezTo>
                  <a:cubicBezTo>
                    <a:pt x="0" y="2469"/>
                    <a:pt x="201" y="3036"/>
                    <a:pt x="634" y="3470"/>
                  </a:cubicBezTo>
                  <a:cubicBezTo>
                    <a:pt x="1082" y="3932"/>
                    <a:pt x="1663" y="4150"/>
                    <a:pt x="2237" y="4150"/>
                  </a:cubicBezTo>
                  <a:cubicBezTo>
                    <a:pt x="3073" y="4150"/>
                    <a:pt x="3894" y="3687"/>
                    <a:pt x="4270" y="2836"/>
                  </a:cubicBezTo>
                  <a:cubicBezTo>
                    <a:pt x="4504" y="2269"/>
                    <a:pt x="4504" y="1669"/>
                    <a:pt x="4270" y="1102"/>
                  </a:cubicBezTo>
                  <a:cubicBezTo>
                    <a:pt x="4103" y="735"/>
                    <a:pt x="3870" y="434"/>
                    <a:pt x="3536" y="201"/>
                  </a:cubicBezTo>
                  <a:cubicBezTo>
                    <a:pt x="3436" y="101"/>
                    <a:pt x="3303" y="34"/>
                    <a:pt x="316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4795491" y="3245555"/>
              <a:ext cx="37407" cy="61336"/>
            </a:xfrm>
            <a:custGeom>
              <a:avLst/>
              <a:gdLst/>
              <a:ahLst/>
              <a:cxnLst/>
              <a:rect l="l" t="t" r="r" b="b"/>
              <a:pathLst>
                <a:path w="3103" h="5088" extrusionOk="0">
                  <a:moveTo>
                    <a:pt x="956" y="0"/>
                  </a:moveTo>
                  <a:cubicBezTo>
                    <a:pt x="927" y="0"/>
                    <a:pt x="897" y="4"/>
                    <a:pt x="868" y="14"/>
                  </a:cubicBezTo>
                  <a:cubicBezTo>
                    <a:pt x="1235" y="147"/>
                    <a:pt x="1568" y="314"/>
                    <a:pt x="1869" y="548"/>
                  </a:cubicBezTo>
                  <a:cubicBezTo>
                    <a:pt x="2169" y="814"/>
                    <a:pt x="2436" y="1148"/>
                    <a:pt x="2603" y="1515"/>
                  </a:cubicBezTo>
                  <a:cubicBezTo>
                    <a:pt x="2836" y="1949"/>
                    <a:pt x="2869" y="2482"/>
                    <a:pt x="2803" y="2949"/>
                  </a:cubicBezTo>
                  <a:cubicBezTo>
                    <a:pt x="2703" y="3450"/>
                    <a:pt x="2469" y="3917"/>
                    <a:pt x="2136" y="4284"/>
                  </a:cubicBezTo>
                  <a:cubicBezTo>
                    <a:pt x="1869" y="4584"/>
                    <a:pt x="1502" y="4784"/>
                    <a:pt x="1101" y="4884"/>
                  </a:cubicBezTo>
                  <a:cubicBezTo>
                    <a:pt x="941" y="4928"/>
                    <a:pt x="775" y="4952"/>
                    <a:pt x="610" y="4952"/>
                  </a:cubicBezTo>
                  <a:cubicBezTo>
                    <a:pt x="398" y="4952"/>
                    <a:pt x="189" y="4911"/>
                    <a:pt x="1" y="4817"/>
                  </a:cubicBezTo>
                  <a:lnTo>
                    <a:pt x="1" y="4817"/>
                  </a:lnTo>
                  <a:cubicBezTo>
                    <a:pt x="1" y="4851"/>
                    <a:pt x="67" y="4917"/>
                    <a:pt x="268" y="5017"/>
                  </a:cubicBezTo>
                  <a:cubicBezTo>
                    <a:pt x="432" y="5059"/>
                    <a:pt x="610" y="5087"/>
                    <a:pt x="793" y="5087"/>
                  </a:cubicBezTo>
                  <a:cubicBezTo>
                    <a:pt x="905" y="5087"/>
                    <a:pt x="1020" y="5076"/>
                    <a:pt x="1135" y="5051"/>
                  </a:cubicBezTo>
                  <a:cubicBezTo>
                    <a:pt x="1568" y="4951"/>
                    <a:pt x="1969" y="4717"/>
                    <a:pt x="2269" y="4417"/>
                  </a:cubicBezTo>
                  <a:cubicBezTo>
                    <a:pt x="2636" y="4017"/>
                    <a:pt x="2903" y="3516"/>
                    <a:pt x="3003" y="2983"/>
                  </a:cubicBezTo>
                  <a:cubicBezTo>
                    <a:pt x="3103" y="2449"/>
                    <a:pt x="3036" y="1915"/>
                    <a:pt x="2803" y="1415"/>
                  </a:cubicBezTo>
                  <a:cubicBezTo>
                    <a:pt x="2603" y="1015"/>
                    <a:pt x="2302" y="681"/>
                    <a:pt x="1969" y="414"/>
                  </a:cubicBezTo>
                  <a:cubicBezTo>
                    <a:pt x="1735" y="247"/>
                    <a:pt x="1468" y="114"/>
                    <a:pt x="1168" y="47"/>
                  </a:cubicBezTo>
                  <a:cubicBezTo>
                    <a:pt x="1097" y="24"/>
                    <a:pt x="1027" y="0"/>
                    <a:pt x="95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4155662" y="4084219"/>
              <a:ext cx="632948" cy="264065"/>
            </a:xfrm>
            <a:custGeom>
              <a:avLst/>
              <a:gdLst/>
              <a:ahLst/>
              <a:cxnLst/>
              <a:rect l="l" t="t" r="r" b="b"/>
              <a:pathLst>
                <a:path w="52505" h="21905" extrusionOk="0">
                  <a:moveTo>
                    <a:pt x="43698" y="1"/>
                  </a:moveTo>
                  <a:cubicBezTo>
                    <a:pt x="43698" y="1"/>
                    <a:pt x="38061" y="701"/>
                    <a:pt x="37227" y="1068"/>
                  </a:cubicBezTo>
                  <a:cubicBezTo>
                    <a:pt x="36393" y="1435"/>
                    <a:pt x="35459" y="3036"/>
                    <a:pt x="35459" y="3036"/>
                  </a:cubicBezTo>
                  <a:lnTo>
                    <a:pt x="33958" y="3670"/>
                  </a:lnTo>
                  <a:cubicBezTo>
                    <a:pt x="31590" y="4337"/>
                    <a:pt x="31656" y="6705"/>
                    <a:pt x="30889" y="6772"/>
                  </a:cubicBezTo>
                  <a:cubicBezTo>
                    <a:pt x="30880" y="6773"/>
                    <a:pt x="30869" y="6774"/>
                    <a:pt x="30855" y="6774"/>
                  </a:cubicBezTo>
                  <a:cubicBezTo>
                    <a:pt x="29618" y="6774"/>
                    <a:pt x="7906" y="2536"/>
                    <a:pt x="7906" y="2536"/>
                  </a:cubicBezTo>
                  <a:lnTo>
                    <a:pt x="5871" y="2002"/>
                  </a:lnTo>
                  <a:cubicBezTo>
                    <a:pt x="2536" y="4537"/>
                    <a:pt x="1201" y="8707"/>
                    <a:pt x="634" y="12410"/>
                  </a:cubicBezTo>
                  <a:cubicBezTo>
                    <a:pt x="634" y="12410"/>
                    <a:pt x="0" y="14244"/>
                    <a:pt x="634" y="15245"/>
                  </a:cubicBezTo>
                  <a:lnTo>
                    <a:pt x="29955" y="18047"/>
                  </a:lnTo>
                  <a:lnTo>
                    <a:pt x="36126" y="19882"/>
                  </a:lnTo>
                  <a:cubicBezTo>
                    <a:pt x="36126" y="19882"/>
                    <a:pt x="39529" y="21349"/>
                    <a:pt x="41197" y="21750"/>
                  </a:cubicBezTo>
                  <a:cubicBezTo>
                    <a:pt x="41662" y="21855"/>
                    <a:pt x="42094" y="21904"/>
                    <a:pt x="42485" y="21904"/>
                  </a:cubicBezTo>
                  <a:cubicBezTo>
                    <a:pt x="43828" y="21904"/>
                    <a:pt x="44681" y="21320"/>
                    <a:pt x="44732" y="20415"/>
                  </a:cubicBezTo>
                  <a:cubicBezTo>
                    <a:pt x="44799" y="19281"/>
                    <a:pt x="43198" y="19114"/>
                    <a:pt x="43198" y="19114"/>
                  </a:cubicBezTo>
                  <a:cubicBezTo>
                    <a:pt x="41830" y="18614"/>
                    <a:pt x="40529" y="17980"/>
                    <a:pt x="39262" y="17313"/>
                  </a:cubicBezTo>
                  <a:cubicBezTo>
                    <a:pt x="38328" y="16646"/>
                    <a:pt x="37561" y="15779"/>
                    <a:pt x="37027" y="14811"/>
                  </a:cubicBezTo>
                  <a:lnTo>
                    <a:pt x="37027" y="14811"/>
                  </a:lnTo>
                  <a:lnTo>
                    <a:pt x="39262" y="15111"/>
                  </a:lnTo>
                  <a:cubicBezTo>
                    <a:pt x="39262" y="15111"/>
                    <a:pt x="43898" y="18447"/>
                    <a:pt x="45633" y="19448"/>
                  </a:cubicBezTo>
                  <a:cubicBezTo>
                    <a:pt x="46011" y="19662"/>
                    <a:pt x="46325" y="19749"/>
                    <a:pt x="46586" y="19749"/>
                  </a:cubicBezTo>
                  <a:cubicBezTo>
                    <a:pt x="47549" y="19749"/>
                    <a:pt x="47804" y="18567"/>
                    <a:pt x="47935" y="18147"/>
                  </a:cubicBezTo>
                  <a:cubicBezTo>
                    <a:pt x="48068" y="17613"/>
                    <a:pt x="42765" y="12210"/>
                    <a:pt x="42764" y="12209"/>
                  </a:cubicBezTo>
                  <a:lnTo>
                    <a:pt x="42764" y="12209"/>
                  </a:lnTo>
                  <a:cubicBezTo>
                    <a:pt x="42765" y="12210"/>
                    <a:pt x="47868" y="15478"/>
                    <a:pt x="48769" y="16312"/>
                  </a:cubicBezTo>
                  <a:cubicBezTo>
                    <a:pt x="49350" y="16829"/>
                    <a:pt x="50140" y="17124"/>
                    <a:pt x="50708" y="17124"/>
                  </a:cubicBezTo>
                  <a:cubicBezTo>
                    <a:pt x="51020" y="17124"/>
                    <a:pt x="51264" y="17035"/>
                    <a:pt x="51370" y="16846"/>
                  </a:cubicBezTo>
                  <a:cubicBezTo>
                    <a:pt x="51671" y="16312"/>
                    <a:pt x="52505" y="16312"/>
                    <a:pt x="51370" y="14077"/>
                  </a:cubicBezTo>
                  <a:cubicBezTo>
                    <a:pt x="50236" y="11809"/>
                    <a:pt x="41063" y="5738"/>
                    <a:pt x="41063" y="5738"/>
                  </a:cubicBezTo>
                  <a:lnTo>
                    <a:pt x="43565" y="5204"/>
                  </a:lnTo>
                  <a:lnTo>
                    <a:pt x="46334" y="6405"/>
                  </a:lnTo>
                  <a:cubicBezTo>
                    <a:pt x="46500" y="7339"/>
                    <a:pt x="46901" y="8240"/>
                    <a:pt x="47468" y="9007"/>
                  </a:cubicBezTo>
                  <a:cubicBezTo>
                    <a:pt x="47801" y="9496"/>
                    <a:pt x="48216" y="9659"/>
                    <a:pt x="48622" y="9659"/>
                  </a:cubicBezTo>
                  <a:cubicBezTo>
                    <a:pt x="49432" y="9659"/>
                    <a:pt x="50203" y="9007"/>
                    <a:pt x="50203" y="9007"/>
                  </a:cubicBezTo>
                  <a:lnTo>
                    <a:pt x="49136" y="3403"/>
                  </a:lnTo>
                  <a:lnTo>
                    <a:pt x="43698" y="1"/>
                  </a:ln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4466926" y="4166261"/>
              <a:ext cx="61541" cy="88074"/>
            </a:xfrm>
            <a:custGeom>
              <a:avLst/>
              <a:gdLst/>
              <a:ahLst/>
              <a:cxnLst/>
              <a:rect l="l" t="t" r="r" b="b"/>
              <a:pathLst>
                <a:path w="5105" h="7306" extrusionOk="0">
                  <a:moveTo>
                    <a:pt x="5105" y="1"/>
                  </a:moveTo>
                  <a:lnTo>
                    <a:pt x="5105" y="1"/>
                  </a:lnTo>
                  <a:cubicBezTo>
                    <a:pt x="4704" y="201"/>
                    <a:pt x="4337" y="501"/>
                    <a:pt x="4037" y="801"/>
                  </a:cubicBezTo>
                  <a:cubicBezTo>
                    <a:pt x="3170" y="1468"/>
                    <a:pt x="2403" y="2269"/>
                    <a:pt x="1702" y="3103"/>
                  </a:cubicBezTo>
                  <a:cubicBezTo>
                    <a:pt x="1002" y="3937"/>
                    <a:pt x="468" y="4904"/>
                    <a:pt x="168" y="5971"/>
                  </a:cubicBezTo>
                  <a:cubicBezTo>
                    <a:pt x="101" y="6138"/>
                    <a:pt x="68" y="6338"/>
                    <a:pt x="68" y="6505"/>
                  </a:cubicBezTo>
                  <a:cubicBezTo>
                    <a:pt x="34" y="6639"/>
                    <a:pt x="1" y="6805"/>
                    <a:pt x="34" y="6939"/>
                  </a:cubicBezTo>
                  <a:cubicBezTo>
                    <a:pt x="1" y="7072"/>
                    <a:pt x="1" y="7172"/>
                    <a:pt x="34" y="7306"/>
                  </a:cubicBezTo>
                  <a:cubicBezTo>
                    <a:pt x="101" y="7306"/>
                    <a:pt x="68" y="6772"/>
                    <a:pt x="301" y="5971"/>
                  </a:cubicBezTo>
                  <a:cubicBezTo>
                    <a:pt x="668" y="4971"/>
                    <a:pt x="1202" y="4037"/>
                    <a:pt x="1902" y="3203"/>
                  </a:cubicBezTo>
                  <a:cubicBezTo>
                    <a:pt x="2569" y="2369"/>
                    <a:pt x="3303" y="1602"/>
                    <a:pt x="4137" y="901"/>
                  </a:cubicBezTo>
                  <a:cubicBezTo>
                    <a:pt x="4471" y="601"/>
                    <a:pt x="4804" y="301"/>
                    <a:pt x="5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4514789" y="4120822"/>
              <a:ext cx="68774" cy="153219"/>
            </a:xfrm>
            <a:custGeom>
              <a:avLst/>
              <a:gdLst/>
              <a:ahLst/>
              <a:cxnLst/>
              <a:rect l="l" t="t" r="r" b="b"/>
              <a:pathLst>
                <a:path w="5705" h="12710" extrusionOk="0">
                  <a:moveTo>
                    <a:pt x="5704" y="0"/>
                  </a:moveTo>
                  <a:cubicBezTo>
                    <a:pt x="5671" y="0"/>
                    <a:pt x="5604" y="33"/>
                    <a:pt x="5571" y="33"/>
                  </a:cubicBezTo>
                  <a:cubicBezTo>
                    <a:pt x="5438" y="100"/>
                    <a:pt x="5338" y="167"/>
                    <a:pt x="5204" y="267"/>
                  </a:cubicBezTo>
                  <a:cubicBezTo>
                    <a:pt x="4770" y="567"/>
                    <a:pt x="4404" y="967"/>
                    <a:pt x="4103" y="1401"/>
                  </a:cubicBezTo>
                  <a:cubicBezTo>
                    <a:pt x="3636" y="2035"/>
                    <a:pt x="3336" y="2802"/>
                    <a:pt x="3269" y="3603"/>
                  </a:cubicBezTo>
                  <a:cubicBezTo>
                    <a:pt x="3236" y="4036"/>
                    <a:pt x="3069" y="4470"/>
                    <a:pt x="2802" y="4837"/>
                  </a:cubicBezTo>
                  <a:cubicBezTo>
                    <a:pt x="2502" y="5237"/>
                    <a:pt x="2235" y="5671"/>
                    <a:pt x="2035" y="6105"/>
                  </a:cubicBezTo>
                  <a:cubicBezTo>
                    <a:pt x="1741" y="6923"/>
                    <a:pt x="1735" y="7773"/>
                    <a:pt x="2018" y="8560"/>
                  </a:cubicBezTo>
                  <a:lnTo>
                    <a:pt x="2018" y="8560"/>
                  </a:lnTo>
                  <a:cubicBezTo>
                    <a:pt x="1060" y="9198"/>
                    <a:pt x="360" y="10207"/>
                    <a:pt x="100" y="11342"/>
                  </a:cubicBezTo>
                  <a:cubicBezTo>
                    <a:pt x="34" y="11675"/>
                    <a:pt x="0" y="12009"/>
                    <a:pt x="0" y="12342"/>
                  </a:cubicBezTo>
                  <a:cubicBezTo>
                    <a:pt x="0" y="12476"/>
                    <a:pt x="0" y="12576"/>
                    <a:pt x="34" y="12709"/>
                  </a:cubicBezTo>
                  <a:cubicBezTo>
                    <a:pt x="67" y="12242"/>
                    <a:pt x="134" y="11809"/>
                    <a:pt x="234" y="11375"/>
                  </a:cubicBezTo>
                  <a:cubicBezTo>
                    <a:pt x="534" y="10241"/>
                    <a:pt x="1235" y="9307"/>
                    <a:pt x="2202" y="8673"/>
                  </a:cubicBezTo>
                  <a:lnTo>
                    <a:pt x="2269" y="8640"/>
                  </a:lnTo>
                  <a:lnTo>
                    <a:pt x="2235" y="8540"/>
                  </a:lnTo>
                  <a:cubicBezTo>
                    <a:pt x="1968" y="7772"/>
                    <a:pt x="1968" y="6938"/>
                    <a:pt x="2235" y="6205"/>
                  </a:cubicBezTo>
                  <a:cubicBezTo>
                    <a:pt x="2435" y="5738"/>
                    <a:pt x="2669" y="5337"/>
                    <a:pt x="2969" y="4937"/>
                  </a:cubicBezTo>
                  <a:cubicBezTo>
                    <a:pt x="3236" y="4537"/>
                    <a:pt x="3403" y="4103"/>
                    <a:pt x="3470" y="3636"/>
                  </a:cubicBezTo>
                  <a:cubicBezTo>
                    <a:pt x="3503" y="3202"/>
                    <a:pt x="3570" y="2802"/>
                    <a:pt x="3703" y="2435"/>
                  </a:cubicBezTo>
                  <a:cubicBezTo>
                    <a:pt x="3836" y="2102"/>
                    <a:pt x="4037" y="1801"/>
                    <a:pt x="4237" y="1501"/>
                  </a:cubicBezTo>
                  <a:cubicBezTo>
                    <a:pt x="4504" y="1068"/>
                    <a:pt x="4837" y="667"/>
                    <a:pt x="5237" y="334"/>
                  </a:cubicBezTo>
                  <a:cubicBezTo>
                    <a:pt x="5504" y="100"/>
                    <a:pt x="5704" y="0"/>
                    <a:pt x="5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4612913" y="4138424"/>
              <a:ext cx="34996" cy="12887"/>
            </a:xfrm>
            <a:custGeom>
              <a:avLst/>
              <a:gdLst/>
              <a:ahLst/>
              <a:cxnLst/>
              <a:rect l="l" t="t" r="r" b="b"/>
              <a:pathLst>
                <a:path w="2903" h="1069" extrusionOk="0">
                  <a:moveTo>
                    <a:pt x="15" y="1"/>
                  </a:moveTo>
                  <a:cubicBezTo>
                    <a:pt x="8" y="1"/>
                    <a:pt x="3" y="3"/>
                    <a:pt x="1" y="8"/>
                  </a:cubicBezTo>
                  <a:cubicBezTo>
                    <a:pt x="636" y="701"/>
                    <a:pt x="1546" y="1069"/>
                    <a:pt x="2471" y="1069"/>
                  </a:cubicBezTo>
                  <a:cubicBezTo>
                    <a:pt x="2615" y="1069"/>
                    <a:pt x="2759" y="1060"/>
                    <a:pt x="2903" y="1042"/>
                  </a:cubicBezTo>
                  <a:cubicBezTo>
                    <a:pt x="2903" y="975"/>
                    <a:pt x="2202" y="942"/>
                    <a:pt x="1402" y="675"/>
                  </a:cubicBezTo>
                  <a:cubicBezTo>
                    <a:pt x="657" y="396"/>
                    <a:pt x="114"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4610104" y="4201248"/>
              <a:ext cx="55091" cy="24134"/>
            </a:xfrm>
            <a:custGeom>
              <a:avLst/>
              <a:gdLst/>
              <a:ahLst/>
              <a:cxnLst/>
              <a:rect l="l" t="t" r="r" b="b"/>
              <a:pathLst>
                <a:path w="4570" h="2002" extrusionOk="0">
                  <a:moveTo>
                    <a:pt x="0" y="1"/>
                  </a:moveTo>
                  <a:lnTo>
                    <a:pt x="0" y="1"/>
                  </a:lnTo>
                  <a:cubicBezTo>
                    <a:pt x="701" y="434"/>
                    <a:pt x="1468" y="801"/>
                    <a:pt x="2235" y="1101"/>
                  </a:cubicBezTo>
                  <a:cubicBezTo>
                    <a:pt x="3002" y="1468"/>
                    <a:pt x="3769" y="1769"/>
                    <a:pt x="4570" y="2002"/>
                  </a:cubicBezTo>
                  <a:cubicBezTo>
                    <a:pt x="3869" y="1568"/>
                    <a:pt x="3102" y="1201"/>
                    <a:pt x="2335" y="901"/>
                  </a:cubicBezTo>
                  <a:cubicBezTo>
                    <a:pt x="1568" y="534"/>
                    <a:pt x="801" y="2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4576323" y="4250317"/>
              <a:ext cx="28558" cy="11669"/>
            </a:xfrm>
            <a:custGeom>
              <a:avLst/>
              <a:gdLst/>
              <a:ahLst/>
              <a:cxnLst/>
              <a:rect l="l" t="t" r="r" b="b"/>
              <a:pathLst>
                <a:path w="2369" h="968" extrusionOk="0">
                  <a:moveTo>
                    <a:pt x="0" y="0"/>
                  </a:moveTo>
                  <a:cubicBezTo>
                    <a:pt x="767" y="367"/>
                    <a:pt x="1534" y="701"/>
                    <a:pt x="2368" y="968"/>
                  </a:cubicBezTo>
                  <a:cubicBezTo>
                    <a:pt x="2035" y="667"/>
                    <a:pt x="1668" y="434"/>
                    <a:pt x="1234" y="300"/>
                  </a:cubicBezTo>
                  <a:cubicBezTo>
                    <a:pt x="867" y="100"/>
                    <a:pt x="434"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4637447" y="4229797"/>
              <a:ext cx="18504" cy="22531"/>
            </a:xfrm>
            <a:custGeom>
              <a:avLst/>
              <a:gdLst/>
              <a:ahLst/>
              <a:cxnLst/>
              <a:rect l="l" t="t" r="r" b="b"/>
              <a:pathLst>
                <a:path w="1535" h="1869" extrusionOk="0">
                  <a:moveTo>
                    <a:pt x="1535" y="1"/>
                  </a:moveTo>
                  <a:cubicBezTo>
                    <a:pt x="1535" y="1"/>
                    <a:pt x="1368" y="1"/>
                    <a:pt x="1168" y="101"/>
                  </a:cubicBezTo>
                  <a:cubicBezTo>
                    <a:pt x="601" y="335"/>
                    <a:pt x="200" y="868"/>
                    <a:pt x="67" y="1502"/>
                  </a:cubicBezTo>
                  <a:cubicBezTo>
                    <a:pt x="0" y="1736"/>
                    <a:pt x="34" y="1869"/>
                    <a:pt x="67" y="1869"/>
                  </a:cubicBezTo>
                  <a:cubicBezTo>
                    <a:pt x="267" y="1068"/>
                    <a:pt x="801" y="40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4669215" y="4189011"/>
              <a:ext cx="14092" cy="20289"/>
            </a:xfrm>
            <a:custGeom>
              <a:avLst/>
              <a:gdLst/>
              <a:ahLst/>
              <a:cxnLst/>
              <a:rect l="l" t="t" r="r" b="b"/>
              <a:pathLst>
                <a:path w="1169" h="1683" extrusionOk="0">
                  <a:moveTo>
                    <a:pt x="1106" y="1"/>
                  </a:moveTo>
                  <a:cubicBezTo>
                    <a:pt x="992" y="1"/>
                    <a:pt x="560" y="188"/>
                    <a:pt x="301" y="649"/>
                  </a:cubicBezTo>
                  <a:cubicBezTo>
                    <a:pt x="67" y="916"/>
                    <a:pt x="1" y="1316"/>
                    <a:pt x="134" y="1683"/>
                  </a:cubicBezTo>
                  <a:cubicBezTo>
                    <a:pt x="234" y="1349"/>
                    <a:pt x="334" y="1049"/>
                    <a:pt x="468" y="749"/>
                  </a:cubicBezTo>
                  <a:cubicBezTo>
                    <a:pt x="768" y="282"/>
                    <a:pt x="1168" y="82"/>
                    <a:pt x="1135" y="15"/>
                  </a:cubicBezTo>
                  <a:cubicBezTo>
                    <a:pt x="1135" y="6"/>
                    <a:pt x="1125"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4672434" y="4090958"/>
              <a:ext cx="9258" cy="24243"/>
            </a:xfrm>
            <a:custGeom>
              <a:avLst/>
              <a:gdLst/>
              <a:ahLst/>
              <a:cxnLst/>
              <a:rect l="l" t="t" r="r" b="b"/>
              <a:pathLst>
                <a:path w="768" h="2011" extrusionOk="0">
                  <a:moveTo>
                    <a:pt x="757" y="0"/>
                  </a:moveTo>
                  <a:cubicBezTo>
                    <a:pt x="722" y="0"/>
                    <a:pt x="611" y="65"/>
                    <a:pt x="501" y="175"/>
                  </a:cubicBezTo>
                  <a:cubicBezTo>
                    <a:pt x="301" y="376"/>
                    <a:pt x="134" y="609"/>
                    <a:pt x="67" y="909"/>
                  </a:cubicBezTo>
                  <a:cubicBezTo>
                    <a:pt x="0" y="1176"/>
                    <a:pt x="0" y="1443"/>
                    <a:pt x="67" y="1743"/>
                  </a:cubicBezTo>
                  <a:cubicBezTo>
                    <a:pt x="134" y="1943"/>
                    <a:pt x="234" y="2010"/>
                    <a:pt x="234" y="2010"/>
                  </a:cubicBezTo>
                  <a:cubicBezTo>
                    <a:pt x="234" y="1677"/>
                    <a:pt x="234" y="1310"/>
                    <a:pt x="301" y="943"/>
                  </a:cubicBezTo>
                  <a:cubicBezTo>
                    <a:pt x="434" y="609"/>
                    <a:pt x="567" y="309"/>
                    <a:pt x="768" y="9"/>
                  </a:cubicBezTo>
                  <a:cubicBezTo>
                    <a:pt x="768" y="3"/>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4623366" y="3990518"/>
              <a:ext cx="846478" cy="375598"/>
            </a:xfrm>
            <a:custGeom>
              <a:avLst/>
              <a:gdLst/>
              <a:ahLst/>
              <a:cxnLst/>
              <a:rect l="l" t="t" r="r" b="b"/>
              <a:pathLst>
                <a:path w="70218" h="31157" extrusionOk="0">
                  <a:moveTo>
                    <a:pt x="68149" y="0"/>
                  </a:moveTo>
                  <a:cubicBezTo>
                    <a:pt x="68149" y="0"/>
                    <a:pt x="62912" y="3603"/>
                    <a:pt x="59443" y="5171"/>
                  </a:cubicBezTo>
                  <a:cubicBezTo>
                    <a:pt x="55974" y="6739"/>
                    <a:pt x="50937" y="9440"/>
                    <a:pt x="49403" y="12276"/>
                  </a:cubicBezTo>
                  <a:cubicBezTo>
                    <a:pt x="49403" y="12276"/>
                    <a:pt x="49103" y="6805"/>
                    <a:pt x="43432" y="5671"/>
                  </a:cubicBezTo>
                  <a:cubicBezTo>
                    <a:pt x="42833" y="5551"/>
                    <a:pt x="42187" y="5498"/>
                    <a:pt x="41510" y="5498"/>
                  </a:cubicBezTo>
                  <a:cubicBezTo>
                    <a:pt x="35779" y="5498"/>
                    <a:pt x="27854" y="9340"/>
                    <a:pt x="27854" y="9340"/>
                  </a:cubicBezTo>
                  <a:lnTo>
                    <a:pt x="1" y="28754"/>
                  </a:lnTo>
                  <a:lnTo>
                    <a:pt x="835" y="31156"/>
                  </a:lnTo>
                  <a:lnTo>
                    <a:pt x="29088" y="27220"/>
                  </a:lnTo>
                  <a:lnTo>
                    <a:pt x="31690" y="28187"/>
                  </a:lnTo>
                  <a:lnTo>
                    <a:pt x="51504" y="15178"/>
                  </a:lnTo>
                  <a:lnTo>
                    <a:pt x="70218" y="1635"/>
                  </a:lnTo>
                  <a:lnTo>
                    <a:pt x="68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4618146" y="3996546"/>
              <a:ext cx="876230" cy="378816"/>
            </a:xfrm>
            <a:custGeom>
              <a:avLst/>
              <a:gdLst/>
              <a:ahLst/>
              <a:cxnLst/>
              <a:rect l="l" t="t" r="r" b="b"/>
              <a:pathLst>
                <a:path w="72686" h="31424" extrusionOk="0">
                  <a:moveTo>
                    <a:pt x="72285" y="1"/>
                  </a:moveTo>
                  <a:lnTo>
                    <a:pt x="51837" y="14178"/>
                  </a:lnTo>
                  <a:cubicBezTo>
                    <a:pt x="51608" y="14224"/>
                    <a:pt x="51389" y="14245"/>
                    <a:pt x="51181" y="14245"/>
                  </a:cubicBezTo>
                  <a:cubicBezTo>
                    <a:pt x="49451" y="14245"/>
                    <a:pt x="48468" y="12810"/>
                    <a:pt x="48468" y="12810"/>
                  </a:cubicBezTo>
                  <a:lnTo>
                    <a:pt x="23550" y="16813"/>
                  </a:lnTo>
                  <a:lnTo>
                    <a:pt x="0" y="31423"/>
                  </a:lnTo>
                  <a:lnTo>
                    <a:pt x="0" y="31423"/>
                  </a:lnTo>
                  <a:lnTo>
                    <a:pt x="29521" y="28088"/>
                  </a:lnTo>
                  <a:cubicBezTo>
                    <a:pt x="30157" y="28655"/>
                    <a:pt x="30978" y="28960"/>
                    <a:pt x="31817" y="28960"/>
                  </a:cubicBezTo>
                  <a:cubicBezTo>
                    <a:pt x="32210" y="28960"/>
                    <a:pt x="32607" y="28893"/>
                    <a:pt x="32990" y="28755"/>
                  </a:cubicBezTo>
                  <a:lnTo>
                    <a:pt x="72685" y="868"/>
                  </a:lnTo>
                  <a:lnTo>
                    <a:pt x="72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4974054" y="4150974"/>
              <a:ext cx="228418" cy="184188"/>
            </a:xfrm>
            <a:custGeom>
              <a:avLst/>
              <a:gdLst/>
              <a:ahLst/>
              <a:cxnLst/>
              <a:rect l="l" t="t" r="r" b="b"/>
              <a:pathLst>
                <a:path w="18948" h="15279" extrusionOk="0">
                  <a:moveTo>
                    <a:pt x="18947" y="1"/>
                  </a:moveTo>
                  <a:lnTo>
                    <a:pt x="18947" y="1"/>
                  </a:lnTo>
                  <a:cubicBezTo>
                    <a:pt x="18847" y="34"/>
                    <a:pt x="18780" y="68"/>
                    <a:pt x="18714" y="134"/>
                  </a:cubicBezTo>
                  <a:lnTo>
                    <a:pt x="18113" y="501"/>
                  </a:lnTo>
                  <a:cubicBezTo>
                    <a:pt x="17613" y="835"/>
                    <a:pt x="16879" y="1335"/>
                    <a:pt x="15978" y="2002"/>
                  </a:cubicBezTo>
                  <a:cubicBezTo>
                    <a:pt x="14177" y="3270"/>
                    <a:pt x="11775" y="5138"/>
                    <a:pt x="9173" y="7273"/>
                  </a:cubicBezTo>
                  <a:cubicBezTo>
                    <a:pt x="6572" y="9408"/>
                    <a:pt x="4270" y="11376"/>
                    <a:pt x="2602" y="12843"/>
                  </a:cubicBezTo>
                  <a:cubicBezTo>
                    <a:pt x="1802" y="13577"/>
                    <a:pt x="1134" y="14178"/>
                    <a:pt x="667" y="14611"/>
                  </a:cubicBezTo>
                  <a:lnTo>
                    <a:pt x="167" y="15078"/>
                  </a:lnTo>
                  <a:cubicBezTo>
                    <a:pt x="67" y="15212"/>
                    <a:pt x="0" y="15279"/>
                    <a:pt x="0" y="15279"/>
                  </a:cubicBezTo>
                  <a:cubicBezTo>
                    <a:pt x="67" y="15245"/>
                    <a:pt x="134" y="15178"/>
                    <a:pt x="200" y="15112"/>
                  </a:cubicBezTo>
                  <a:lnTo>
                    <a:pt x="734" y="14678"/>
                  </a:lnTo>
                  <a:lnTo>
                    <a:pt x="2736" y="12944"/>
                  </a:lnTo>
                  <a:cubicBezTo>
                    <a:pt x="4403" y="11509"/>
                    <a:pt x="6738" y="9541"/>
                    <a:pt x="9340" y="7406"/>
                  </a:cubicBezTo>
                  <a:cubicBezTo>
                    <a:pt x="11909" y="5305"/>
                    <a:pt x="14310" y="3437"/>
                    <a:pt x="16078" y="2102"/>
                  </a:cubicBezTo>
                  <a:cubicBezTo>
                    <a:pt x="16946" y="1469"/>
                    <a:pt x="17680" y="935"/>
                    <a:pt x="18180" y="568"/>
                  </a:cubicBezTo>
                  <a:lnTo>
                    <a:pt x="18747" y="168"/>
                  </a:lnTo>
                  <a:cubicBezTo>
                    <a:pt x="18814" y="101"/>
                    <a:pt x="18880" y="68"/>
                    <a:pt x="189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4627393" y="4077226"/>
              <a:ext cx="571829" cy="280050"/>
            </a:xfrm>
            <a:custGeom>
              <a:avLst/>
              <a:gdLst/>
              <a:ahLst/>
              <a:cxnLst/>
              <a:rect l="l" t="t" r="r" b="b"/>
              <a:pathLst>
                <a:path w="47435" h="23231" extrusionOk="0">
                  <a:moveTo>
                    <a:pt x="39476" y="1"/>
                  </a:moveTo>
                  <a:cubicBezTo>
                    <a:pt x="39092" y="1"/>
                    <a:pt x="38708" y="16"/>
                    <a:pt x="38328" y="47"/>
                  </a:cubicBezTo>
                  <a:cubicBezTo>
                    <a:pt x="35025" y="314"/>
                    <a:pt x="31890" y="1548"/>
                    <a:pt x="28821" y="2749"/>
                  </a:cubicBezTo>
                  <a:lnTo>
                    <a:pt x="0" y="22463"/>
                  </a:lnTo>
                  <a:lnTo>
                    <a:pt x="267" y="23230"/>
                  </a:lnTo>
                  <a:lnTo>
                    <a:pt x="29221" y="3616"/>
                  </a:lnTo>
                  <a:cubicBezTo>
                    <a:pt x="29221" y="3616"/>
                    <a:pt x="35693" y="1548"/>
                    <a:pt x="38561" y="1181"/>
                  </a:cubicBezTo>
                  <a:cubicBezTo>
                    <a:pt x="39076" y="1117"/>
                    <a:pt x="39582" y="1088"/>
                    <a:pt x="40076" y="1088"/>
                  </a:cubicBezTo>
                  <a:cubicBezTo>
                    <a:pt x="44190" y="1088"/>
                    <a:pt x="47434" y="3082"/>
                    <a:pt x="47434" y="3082"/>
                  </a:cubicBezTo>
                  <a:cubicBezTo>
                    <a:pt x="45457" y="928"/>
                    <a:pt x="42434" y="1"/>
                    <a:pt x="39476"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5253948" y="4032739"/>
              <a:ext cx="166901" cy="112606"/>
            </a:xfrm>
            <a:custGeom>
              <a:avLst/>
              <a:gdLst/>
              <a:ahLst/>
              <a:cxnLst/>
              <a:rect l="l" t="t" r="r" b="b"/>
              <a:pathLst>
                <a:path w="13845" h="9341" extrusionOk="0">
                  <a:moveTo>
                    <a:pt x="13844" y="1"/>
                  </a:moveTo>
                  <a:lnTo>
                    <a:pt x="13844" y="1"/>
                  </a:lnTo>
                  <a:cubicBezTo>
                    <a:pt x="13843" y="2"/>
                    <a:pt x="2503" y="5905"/>
                    <a:pt x="1" y="9341"/>
                  </a:cubicBezTo>
                  <a:lnTo>
                    <a:pt x="13844" y="1"/>
                  </a:ln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4627393" y="4076286"/>
              <a:ext cx="589116" cy="271732"/>
            </a:xfrm>
            <a:custGeom>
              <a:avLst/>
              <a:gdLst/>
              <a:ahLst/>
              <a:cxnLst/>
              <a:rect l="l" t="t" r="r" b="b"/>
              <a:pathLst>
                <a:path w="48869" h="22541" extrusionOk="0">
                  <a:moveTo>
                    <a:pt x="48834" y="5823"/>
                  </a:moveTo>
                  <a:cubicBezTo>
                    <a:pt x="48835" y="5836"/>
                    <a:pt x="48835" y="5849"/>
                    <a:pt x="48835" y="5862"/>
                  </a:cubicBezTo>
                  <a:cubicBezTo>
                    <a:pt x="48840" y="5867"/>
                    <a:pt x="48844" y="5872"/>
                    <a:pt x="48848" y="5877"/>
                  </a:cubicBezTo>
                  <a:lnTo>
                    <a:pt x="48848" y="5877"/>
                  </a:lnTo>
                  <a:cubicBezTo>
                    <a:pt x="48843" y="5859"/>
                    <a:pt x="48838" y="5841"/>
                    <a:pt x="48834" y="5823"/>
                  </a:cubicBezTo>
                  <a:close/>
                  <a:moveTo>
                    <a:pt x="48848" y="5877"/>
                  </a:moveTo>
                  <a:lnTo>
                    <a:pt x="48848" y="5877"/>
                  </a:lnTo>
                  <a:cubicBezTo>
                    <a:pt x="48855" y="5905"/>
                    <a:pt x="48862" y="5934"/>
                    <a:pt x="48869" y="5962"/>
                  </a:cubicBezTo>
                  <a:cubicBezTo>
                    <a:pt x="48869" y="5934"/>
                    <a:pt x="48869" y="5905"/>
                    <a:pt x="48848" y="5877"/>
                  </a:cubicBezTo>
                  <a:close/>
                  <a:moveTo>
                    <a:pt x="39345" y="0"/>
                  </a:moveTo>
                  <a:cubicBezTo>
                    <a:pt x="38739" y="0"/>
                    <a:pt x="38132" y="42"/>
                    <a:pt x="37527" y="125"/>
                  </a:cubicBezTo>
                  <a:cubicBezTo>
                    <a:pt x="34492" y="625"/>
                    <a:pt x="31556" y="1493"/>
                    <a:pt x="28754" y="2760"/>
                  </a:cubicBezTo>
                  <a:lnTo>
                    <a:pt x="23851" y="6096"/>
                  </a:lnTo>
                  <a:lnTo>
                    <a:pt x="6972" y="17704"/>
                  </a:lnTo>
                  <a:lnTo>
                    <a:pt x="1868" y="21240"/>
                  </a:lnTo>
                  <a:lnTo>
                    <a:pt x="467" y="22207"/>
                  </a:lnTo>
                  <a:lnTo>
                    <a:pt x="134" y="22441"/>
                  </a:lnTo>
                  <a:cubicBezTo>
                    <a:pt x="67" y="22474"/>
                    <a:pt x="34" y="22508"/>
                    <a:pt x="0" y="22541"/>
                  </a:cubicBezTo>
                  <a:cubicBezTo>
                    <a:pt x="67" y="22541"/>
                    <a:pt x="100" y="22508"/>
                    <a:pt x="167" y="22474"/>
                  </a:cubicBezTo>
                  <a:lnTo>
                    <a:pt x="534" y="22241"/>
                  </a:lnTo>
                  <a:lnTo>
                    <a:pt x="1935" y="21307"/>
                  </a:lnTo>
                  <a:lnTo>
                    <a:pt x="7072" y="17804"/>
                  </a:lnTo>
                  <a:lnTo>
                    <a:pt x="23984" y="6263"/>
                  </a:lnTo>
                  <a:lnTo>
                    <a:pt x="28888" y="2927"/>
                  </a:lnTo>
                  <a:lnTo>
                    <a:pt x="28854" y="2927"/>
                  </a:lnTo>
                  <a:cubicBezTo>
                    <a:pt x="31623" y="1693"/>
                    <a:pt x="34558" y="792"/>
                    <a:pt x="37561" y="325"/>
                  </a:cubicBezTo>
                  <a:cubicBezTo>
                    <a:pt x="38198" y="228"/>
                    <a:pt x="38837" y="180"/>
                    <a:pt x="39474" y="180"/>
                  </a:cubicBezTo>
                  <a:cubicBezTo>
                    <a:pt x="41240" y="180"/>
                    <a:pt x="42990" y="548"/>
                    <a:pt x="44632" y="1259"/>
                  </a:cubicBezTo>
                  <a:cubicBezTo>
                    <a:pt x="45466" y="1659"/>
                    <a:pt x="46233" y="2160"/>
                    <a:pt x="46934" y="2760"/>
                  </a:cubicBezTo>
                  <a:cubicBezTo>
                    <a:pt x="47434" y="3227"/>
                    <a:pt x="47868" y="3761"/>
                    <a:pt x="48201" y="4361"/>
                  </a:cubicBezTo>
                  <a:cubicBezTo>
                    <a:pt x="48477" y="4820"/>
                    <a:pt x="48696" y="5308"/>
                    <a:pt x="48834" y="5823"/>
                  </a:cubicBezTo>
                  <a:lnTo>
                    <a:pt x="48834" y="5823"/>
                  </a:lnTo>
                  <a:cubicBezTo>
                    <a:pt x="48827" y="5735"/>
                    <a:pt x="48798" y="5645"/>
                    <a:pt x="48769" y="5529"/>
                  </a:cubicBezTo>
                  <a:cubicBezTo>
                    <a:pt x="48668" y="5095"/>
                    <a:pt x="48502" y="4695"/>
                    <a:pt x="48268" y="4328"/>
                  </a:cubicBezTo>
                  <a:cubicBezTo>
                    <a:pt x="47935" y="3694"/>
                    <a:pt x="47501" y="3160"/>
                    <a:pt x="47001" y="2693"/>
                  </a:cubicBezTo>
                  <a:cubicBezTo>
                    <a:pt x="46300" y="2060"/>
                    <a:pt x="45533" y="1526"/>
                    <a:pt x="44699" y="1159"/>
                  </a:cubicBezTo>
                  <a:cubicBezTo>
                    <a:pt x="42994" y="382"/>
                    <a:pt x="41177" y="0"/>
                    <a:pt x="39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4931423" y="4114914"/>
              <a:ext cx="285920" cy="53367"/>
            </a:xfrm>
            <a:custGeom>
              <a:avLst/>
              <a:gdLst/>
              <a:ahLst/>
              <a:cxnLst/>
              <a:rect l="l" t="t" r="r" b="b"/>
              <a:pathLst>
                <a:path w="23718" h="4427" extrusionOk="0">
                  <a:moveTo>
                    <a:pt x="14556" y="0"/>
                  </a:moveTo>
                  <a:cubicBezTo>
                    <a:pt x="13617" y="0"/>
                    <a:pt x="12676" y="75"/>
                    <a:pt x="11742" y="223"/>
                  </a:cubicBezTo>
                  <a:cubicBezTo>
                    <a:pt x="8807" y="657"/>
                    <a:pt x="5971" y="1524"/>
                    <a:pt x="3269" y="2792"/>
                  </a:cubicBezTo>
                  <a:cubicBezTo>
                    <a:pt x="2235" y="3259"/>
                    <a:pt x="1435" y="3659"/>
                    <a:pt x="868" y="3959"/>
                  </a:cubicBezTo>
                  <a:cubicBezTo>
                    <a:pt x="567" y="4093"/>
                    <a:pt x="367" y="4226"/>
                    <a:pt x="234" y="4293"/>
                  </a:cubicBezTo>
                  <a:cubicBezTo>
                    <a:pt x="134" y="4326"/>
                    <a:pt x="67" y="4393"/>
                    <a:pt x="0" y="4426"/>
                  </a:cubicBezTo>
                  <a:cubicBezTo>
                    <a:pt x="100" y="4426"/>
                    <a:pt x="167" y="4393"/>
                    <a:pt x="234" y="4360"/>
                  </a:cubicBezTo>
                  <a:lnTo>
                    <a:pt x="901" y="4059"/>
                  </a:lnTo>
                  <a:cubicBezTo>
                    <a:pt x="1468" y="3759"/>
                    <a:pt x="2302" y="3392"/>
                    <a:pt x="3336" y="2925"/>
                  </a:cubicBezTo>
                  <a:cubicBezTo>
                    <a:pt x="6005" y="1724"/>
                    <a:pt x="8840" y="890"/>
                    <a:pt x="11742" y="423"/>
                  </a:cubicBezTo>
                  <a:cubicBezTo>
                    <a:pt x="12665" y="287"/>
                    <a:pt x="13590" y="220"/>
                    <a:pt x="14513" y="220"/>
                  </a:cubicBezTo>
                  <a:cubicBezTo>
                    <a:pt x="16527" y="220"/>
                    <a:pt x="18527" y="540"/>
                    <a:pt x="20448" y="1157"/>
                  </a:cubicBezTo>
                  <a:cubicBezTo>
                    <a:pt x="21282" y="1457"/>
                    <a:pt x="22083" y="1824"/>
                    <a:pt x="22883" y="2258"/>
                  </a:cubicBezTo>
                  <a:cubicBezTo>
                    <a:pt x="23417" y="2558"/>
                    <a:pt x="23717" y="2758"/>
                    <a:pt x="23717" y="2758"/>
                  </a:cubicBezTo>
                  <a:cubicBezTo>
                    <a:pt x="23651" y="2692"/>
                    <a:pt x="23584" y="2625"/>
                    <a:pt x="23517" y="2592"/>
                  </a:cubicBezTo>
                  <a:cubicBezTo>
                    <a:pt x="23384" y="2492"/>
                    <a:pt x="23184" y="2325"/>
                    <a:pt x="22917" y="2158"/>
                  </a:cubicBezTo>
                  <a:cubicBezTo>
                    <a:pt x="22150" y="1691"/>
                    <a:pt x="21349" y="1324"/>
                    <a:pt x="20482" y="1024"/>
                  </a:cubicBezTo>
                  <a:cubicBezTo>
                    <a:pt x="18571" y="342"/>
                    <a:pt x="16568" y="0"/>
                    <a:pt x="14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5237865" y="4002984"/>
              <a:ext cx="223186" cy="147192"/>
            </a:xfrm>
            <a:custGeom>
              <a:avLst/>
              <a:gdLst/>
              <a:ahLst/>
              <a:cxnLst/>
              <a:rect l="l" t="t" r="r" b="b"/>
              <a:pathLst>
                <a:path w="18514" h="12210" extrusionOk="0">
                  <a:moveTo>
                    <a:pt x="18514" y="0"/>
                  </a:moveTo>
                  <a:lnTo>
                    <a:pt x="18514" y="0"/>
                  </a:lnTo>
                  <a:cubicBezTo>
                    <a:pt x="18447" y="34"/>
                    <a:pt x="18380" y="67"/>
                    <a:pt x="18347" y="101"/>
                  </a:cubicBezTo>
                  <a:lnTo>
                    <a:pt x="17780" y="434"/>
                  </a:lnTo>
                  <a:cubicBezTo>
                    <a:pt x="17280" y="734"/>
                    <a:pt x="16579" y="1135"/>
                    <a:pt x="15745" y="1668"/>
                  </a:cubicBezTo>
                  <a:cubicBezTo>
                    <a:pt x="14011" y="2702"/>
                    <a:pt x="11676" y="4203"/>
                    <a:pt x="9107" y="5871"/>
                  </a:cubicBezTo>
                  <a:cubicBezTo>
                    <a:pt x="6572" y="7573"/>
                    <a:pt x="4270" y="9140"/>
                    <a:pt x="2636" y="10274"/>
                  </a:cubicBezTo>
                  <a:cubicBezTo>
                    <a:pt x="1802" y="10875"/>
                    <a:pt x="1135" y="11342"/>
                    <a:pt x="701" y="11676"/>
                  </a:cubicBezTo>
                  <a:lnTo>
                    <a:pt x="167" y="12042"/>
                  </a:lnTo>
                  <a:cubicBezTo>
                    <a:pt x="134" y="12109"/>
                    <a:pt x="67" y="12143"/>
                    <a:pt x="1" y="12209"/>
                  </a:cubicBezTo>
                  <a:cubicBezTo>
                    <a:pt x="67" y="12176"/>
                    <a:pt x="134" y="12143"/>
                    <a:pt x="201" y="12109"/>
                  </a:cubicBezTo>
                  <a:lnTo>
                    <a:pt x="734" y="11742"/>
                  </a:lnTo>
                  <a:lnTo>
                    <a:pt x="2736" y="10408"/>
                  </a:lnTo>
                  <a:cubicBezTo>
                    <a:pt x="4404" y="9274"/>
                    <a:pt x="6672" y="7739"/>
                    <a:pt x="9240" y="6071"/>
                  </a:cubicBezTo>
                  <a:cubicBezTo>
                    <a:pt x="11776" y="4370"/>
                    <a:pt x="14111" y="2869"/>
                    <a:pt x="15812" y="1802"/>
                  </a:cubicBezTo>
                  <a:lnTo>
                    <a:pt x="17813" y="501"/>
                  </a:lnTo>
                  <a:lnTo>
                    <a:pt x="18347" y="134"/>
                  </a:lnTo>
                  <a:cubicBezTo>
                    <a:pt x="18480" y="67"/>
                    <a:pt x="18514" y="1"/>
                    <a:pt x="18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4948712" y="4103919"/>
              <a:ext cx="421467" cy="245717"/>
            </a:xfrm>
            <a:custGeom>
              <a:avLst/>
              <a:gdLst/>
              <a:ahLst/>
              <a:cxnLst/>
              <a:rect l="l" t="t" r="r" b="b"/>
              <a:pathLst>
                <a:path w="34962" h="20383" extrusionOk="0">
                  <a:moveTo>
                    <a:pt x="33574" y="1"/>
                  </a:moveTo>
                  <a:cubicBezTo>
                    <a:pt x="33563" y="1"/>
                    <a:pt x="33558" y="1"/>
                    <a:pt x="33558" y="1"/>
                  </a:cubicBezTo>
                  <a:lnTo>
                    <a:pt x="21983" y="8441"/>
                  </a:lnTo>
                  <a:cubicBezTo>
                    <a:pt x="21983" y="8441"/>
                    <a:pt x="19481" y="6739"/>
                    <a:pt x="18781" y="6106"/>
                  </a:cubicBezTo>
                  <a:cubicBezTo>
                    <a:pt x="18237" y="5610"/>
                    <a:pt x="17678" y="5421"/>
                    <a:pt x="17192" y="5421"/>
                  </a:cubicBezTo>
                  <a:cubicBezTo>
                    <a:pt x="16664" y="5421"/>
                    <a:pt x="16222" y="5644"/>
                    <a:pt x="15979" y="5939"/>
                  </a:cubicBezTo>
                  <a:cubicBezTo>
                    <a:pt x="15679" y="6372"/>
                    <a:pt x="15745" y="6673"/>
                    <a:pt x="16079" y="7173"/>
                  </a:cubicBezTo>
                  <a:cubicBezTo>
                    <a:pt x="16412" y="7673"/>
                    <a:pt x="18514" y="10342"/>
                    <a:pt x="18781" y="10909"/>
                  </a:cubicBezTo>
                  <a:cubicBezTo>
                    <a:pt x="19081" y="11476"/>
                    <a:pt x="18781" y="11743"/>
                    <a:pt x="18781" y="11743"/>
                  </a:cubicBezTo>
                  <a:cubicBezTo>
                    <a:pt x="18781" y="11743"/>
                    <a:pt x="12476" y="8641"/>
                    <a:pt x="11509" y="8207"/>
                  </a:cubicBezTo>
                  <a:cubicBezTo>
                    <a:pt x="10549" y="7823"/>
                    <a:pt x="9571" y="7370"/>
                    <a:pt x="8788" y="7370"/>
                  </a:cubicBezTo>
                  <a:cubicBezTo>
                    <a:pt x="8482" y="7370"/>
                    <a:pt x="8207" y="7438"/>
                    <a:pt x="7973" y="7607"/>
                  </a:cubicBezTo>
                  <a:cubicBezTo>
                    <a:pt x="7273" y="8140"/>
                    <a:pt x="7206" y="8474"/>
                    <a:pt x="7306" y="9174"/>
                  </a:cubicBezTo>
                  <a:cubicBezTo>
                    <a:pt x="7406" y="9808"/>
                    <a:pt x="14278" y="14445"/>
                    <a:pt x="14278" y="14445"/>
                  </a:cubicBezTo>
                  <a:cubicBezTo>
                    <a:pt x="14278" y="14445"/>
                    <a:pt x="13610" y="14178"/>
                    <a:pt x="12777" y="13878"/>
                  </a:cubicBezTo>
                  <a:cubicBezTo>
                    <a:pt x="11809" y="13511"/>
                    <a:pt x="6439" y="11276"/>
                    <a:pt x="5505" y="10976"/>
                  </a:cubicBezTo>
                  <a:cubicBezTo>
                    <a:pt x="4982" y="10802"/>
                    <a:pt x="4157" y="10571"/>
                    <a:pt x="3393" y="10571"/>
                  </a:cubicBezTo>
                  <a:cubicBezTo>
                    <a:pt x="2840" y="10571"/>
                    <a:pt x="2319" y="10692"/>
                    <a:pt x="1969" y="11042"/>
                  </a:cubicBezTo>
                  <a:cubicBezTo>
                    <a:pt x="1001" y="12010"/>
                    <a:pt x="1669" y="12577"/>
                    <a:pt x="1669" y="12577"/>
                  </a:cubicBezTo>
                  <a:lnTo>
                    <a:pt x="1402" y="12610"/>
                  </a:lnTo>
                  <a:cubicBezTo>
                    <a:pt x="801" y="12710"/>
                    <a:pt x="301" y="13144"/>
                    <a:pt x="134" y="13744"/>
                  </a:cubicBezTo>
                  <a:cubicBezTo>
                    <a:pt x="1" y="14278"/>
                    <a:pt x="368" y="14845"/>
                    <a:pt x="901" y="14979"/>
                  </a:cubicBezTo>
                  <a:lnTo>
                    <a:pt x="12777" y="19649"/>
                  </a:lnTo>
                  <a:lnTo>
                    <a:pt x="20215" y="20382"/>
                  </a:lnTo>
                  <a:cubicBezTo>
                    <a:pt x="21916" y="19815"/>
                    <a:pt x="23451" y="18815"/>
                    <a:pt x="24685" y="17447"/>
                  </a:cubicBezTo>
                  <a:cubicBezTo>
                    <a:pt x="26553" y="15312"/>
                    <a:pt x="26286" y="12477"/>
                    <a:pt x="26420" y="11276"/>
                  </a:cubicBezTo>
                  <a:cubicBezTo>
                    <a:pt x="26553" y="10075"/>
                    <a:pt x="28288" y="9208"/>
                    <a:pt x="28821" y="8574"/>
                  </a:cubicBezTo>
                  <a:cubicBezTo>
                    <a:pt x="29255" y="7974"/>
                    <a:pt x="29622" y="7306"/>
                    <a:pt x="29922" y="6639"/>
                  </a:cubicBezTo>
                  <a:cubicBezTo>
                    <a:pt x="29922" y="6639"/>
                    <a:pt x="33992" y="3971"/>
                    <a:pt x="34492" y="1969"/>
                  </a:cubicBezTo>
                  <a:cubicBezTo>
                    <a:pt x="34962" y="60"/>
                    <a:pt x="33727" y="1"/>
                    <a:pt x="33574" y="1"/>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5180358" y="4247484"/>
              <a:ext cx="25340" cy="21337"/>
            </a:xfrm>
            <a:custGeom>
              <a:avLst/>
              <a:gdLst/>
              <a:ahLst/>
              <a:cxnLst/>
              <a:rect l="l" t="t" r="r" b="b"/>
              <a:pathLst>
                <a:path w="2102" h="1770" extrusionOk="0">
                  <a:moveTo>
                    <a:pt x="4" y="0"/>
                  </a:moveTo>
                  <a:cubicBezTo>
                    <a:pt x="3" y="0"/>
                    <a:pt x="1" y="1"/>
                    <a:pt x="0" y="2"/>
                  </a:cubicBezTo>
                  <a:cubicBezTo>
                    <a:pt x="367" y="902"/>
                    <a:pt x="1135" y="1536"/>
                    <a:pt x="2069" y="1770"/>
                  </a:cubicBezTo>
                  <a:cubicBezTo>
                    <a:pt x="2102" y="1703"/>
                    <a:pt x="1535" y="1436"/>
                    <a:pt x="968" y="969"/>
                  </a:cubicBezTo>
                  <a:cubicBezTo>
                    <a:pt x="385" y="516"/>
                    <a:pt x="54" y="0"/>
                    <a:pt x="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5216948" y="4207518"/>
              <a:ext cx="23338" cy="19481"/>
            </a:xfrm>
            <a:custGeom>
              <a:avLst/>
              <a:gdLst/>
              <a:ahLst/>
              <a:cxnLst/>
              <a:rect l="l" t="t" r="r" b="b"/>
              <a:pathLst>
                <a:path w="1936" h="1616" extrusionOk="0">
                  <a:moveTo>
                    <a:pt x="201" y="0"/>
                  </a:moveTo>
                  <a:cubicBezTo>
                    <a:pt x="68" y="0"/>
                    <a:pt x="1" y="24"/>
                    <a:pt x="1" y="48"/>
                  </a:cubicBezTo>
                  <a:cubicBezTo>
                    <a:pt x="401" y="148"/>
                    <a:pt x="802" y="315"/>
                    <a:pt x="1168" y="581"/>
                  </a:cubicBezTo>
                  <a:cubicBezTo>
                    <a:pt x="1469" y="882"/>
                    <a:pt x="1702" y="1215"/>
                    <a:pt x="1902" y="1615"/>
                  </a:cubicBezTo>
                  <a:cubicBezTo>
                    <a:pt x="1902" y="1615"/>
                    <a:pt x="1936" y="1449"/>
                    <a:pt x="1836" y="1215"/>
                  </a:cubicBezTo>
                  <a:cubicBezTo>
                    <a:pt x="1635" y="548"/>
                    <a:pt x="1068" y="114"/>
                    <a:pt x="401" y="14"/>
                  </a:cubicBezTo>
                  <a:cubicBezTo>
                    <a:pt x="323" y="5"/>
                    <a:pt x="256"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5212126" y="4204865"/>
              <a:ext cx="12477" cy="30981"/>
            </a:xfrm>
            <a:custGeom>
              <a:avLst/>
              <a:gdLst/>
              <a:ahLst/>
              <a:cxnLst/>
              <a:rect l="l" t="t" r="r" b="b"/>
              <a:pathLst>
                <a:path w="1035" h="2570" extrusionOk="0">
                  <a:moveTo>
                    <a:pt x="34" y="1"/>
                  </a:moveTo>
                  <a:lnTo>
                    <a:pt x="34" y="1"/>
                  </a:lnTo>
                  <a:cubicBezTo>
                    <a:pt x="1" y="34"/>
                    <a:pt x="334" y="535"/>
                    <a:pt x="601" y="1268"/>
                  </a:cubicBezTo>
                  <a:cubicBezTo>
                    <a:pt x="835" y="1969"/>
                    <a:pt x="868" y="2569"/>
                    <a:pt x="935" y="2569"/>
                  </a:cubicBezTo>
                  <a:cubicBezTo>
                    <a:pt x="1035" y="2102"/>
                    <a:pt x="968" y="1635"/>
                    <a:pt x="801" y="1202"/>
                  </a:cubicBezTo>
                  <a:cubicBezTo>
                    <a:pt x="668" y="735"/>
                    <a:pt x="401" y="30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5296579" y="4147297"/>
              <a:ext cx="9258" cy="29426"/>
            </a:xfrm>
            <a:custGeom>
              <a:avLst/>
              <a:gdLst/>
              <a:ahLst/>
              <a:cxnLst/>
              <a:rect l="l" t="t" r="r" b="b"/>
              <a:pathLst>
                <a:path w="768" h="2441" extrusionOk="0">
                  <a:moveTo>
                    <a:pt x="489" y="1"/>
                  </a:moveTo>
                  <a:cubicBezTo>
                    <a:pt x="447" y="1"/>
                    <a:pt x="357" y="126"/>
                    <a:pt x="268" y="306"/>
                  </a:cubicBezTo>
                  <a:cubicBezTo>
                    <a:pt x="1" y="940"/>
                    <a:pt x="101" y="1640"/>
                    <a:pt x="468" y="2174"/>
                  </a:cubicBezTo>
                  <a:cubicBezTo>
                    <a:pt x="634" y="2374"/>
                    <a:pt x="768" y="2441"/>
                    <a:pt x="768" y="2441"/>
                  </a:cubicBezTo>
                  <a:cubicBezTo>
                    <a:pt x="301" y="1707"/>
                    <a:pt x="201" y="806"/>
                    <a:pt x="501" y="6"/>
                  </a:cubicBezTo>
                  <a:cubicBezTo>
                    <a:pt x="498" y="2"/>
                    <a:pt x="493" y="1"/>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5122042" y="4274839"/>
              <a:ext cx="57924" cy="29571"/>
            </a:xfrm>
            <a:custGeom>
              <a:avLst/>
              <a:gdLst/>
              <a:ahLst/>
              <a:cxnLst/>
              <a:rect l="l" t="t" r="r" b="b"/>
              <a:pathLst>
                <a:path w="4805" h="2453" extrusionOk="0">
                  <a:moveTo>
                    <a:pt x="1" y="1"/>
                  </a:moveTo>
                  <a:lnTo>
                    <a:pt x="1" y="1"/>
                  </a:lnTo>
                  <a:cubicBezTo>
                    <a:pt x="167" y="201"/>
                    <a:pt x="334" y="401"/>
                    <a:pt x="568" y="568"/>
                  </a:cubicBezTo>
                  <a:cubicBezTo>
                    <a:pt x="1068" y="1002"/>
                    <a:pt x="1568" y="1369"/>
                    <a:pt x="2136" y="1702"/>
                  </a:cubicBezTo>
                  <a:cubicBezTo>
                    <a:pt x="2703" y="2036"/>
                    <a:pt x="3336" y="2269"/>
                    <a:pt x="3970" y="2403"/>
                  </a:cubicBezTo>
                  <a:cubicBezTo>
                    <a:pt x="4104" y="2436"/>
                    <a:pt x="4245" y="2453"/>
                    <a:pt x="4387" y="2453"/>
                  </a:cubicBezTo>
                  <a:cubicBezTo>
                    <a:pt x="4529" y="2453"/>
                    <a:pt x="4671" y="2436"/>
                    <a:pt x="4804" y="2403"/>
                  </a:cubicBezTo>
                  <a:cubicBezTo>
                    <a:pt x="4804" y="2369"/>
                    <a:pt x="4471" y="2336"/>
                    <a:pt x="4004" y="2236"/>
                  </a:cubicBezTo>
                  <a:cubicBezTo>
                    <a:pt x="3403" y="2102"/>
                    <a:pt x="2803" y="1836"/>
                    <a:pt x="2269" y="1535"/>
                  </a:cubicBezTo>
                  <a:cubicBezTo>
                    <a:pt x="1702" y="1202"/>
                    <a:pt x="1168" y="835"/>
                    <a:pt x="668" y="435"/>
                  </a:cubicBezTo>
                  <a:cubicBezTo>
                    <a:pt x="468" y="268"/>
                    <a:pt x="234" y="13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5190413" y="4289319"/>
              <a:ext cx="13682" cy="12899"/>
            </a:xfrm>
            <a:custGeom>
              <a:avLst/>
              <a:gdLst/>
              <a:ahLst/>
              <a:cxnLst/>
              <a:rect l="l" t="t" r="r" b="b"/>
              <a:pathLst>
                <a:path w="1135" h="1070" extrusionOk="0">
                  <a:moveTo>
                    <a:pt x="1068" y="1"/>
                  </a:moveTo>
                  <a:cubicBezTo>
                    <a:pt x="1001" y="1"/>
                    <a:pt x="901" y="334"/>
                    <a:pt x="601" y="635"/>
                  </a:cubicBezTo>
                  <a:cubicBezTo>
                    <a:pt x="334" y="901"/>
                    <a:pt x="0" y="968"/>
                    <a:pt x="0" y="1035"/>
                  </a:cubicBezTo>
                  <a:cubicBezTo>
                    <a:pt x="0" y="1056"/>
                    <a:pt x="42" y="1070"/>
                    <a:pt x="109" y="1070"/>
                  </a:cubicBezTo>
                  <a:cubicBezTo>
                    <a:pt x="259" y="1070"/>
                    <a:pt x="537" y="999"/>
                    <a:pt x="768" y="768"/>
                  </a:cubicBezTo>
                  <a:cubicBezTo>
                    <a:pt x="1135" y="434"/>
                    <a:pt x="1101"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5220577" y="4264362"/>
              <a:ext cx="17299" cy="9439"/>
            </a:xfrm>
            <a:custGeom>
              <a:avLst/>
              <a:gdLst/>
              <a:ahLst/>
              <a:cxnLst/>
              <a:rect l="l" t="t" r="r" b="b"/>
              <a:pathLst>
                <a:path w="1435" h="783" extrusionOk="0">
                  <a:moveTo>
                    <a:pt x="1390" y="0"/>
                  </a:moveTo>
                  <a:cubicBezTo>
                    <a:pt x="1317" y="0"/>
                    <a:pt x="1147" y="280"/>
                    <a:pt x="767" y="470"/>
                  </a:cubicBezTo>
                  <a:cubicBezTo>
                    <a:pt x="400" y="670"/>
                    <a:pt x="0" y="603"/>
                    <a:pt x="0" y="636"/>
                  </a:cubicBezTo>
                  <a:cubicBezTo>
                    <a:pt x="0" y="670"/>
                    <a:pt x="67" y="737"/>
                    <a:pt x="234" y="770"/>
                  </a:cubicBezTo>
                  <a:cubicBezTo>
                    <a:pt x="292" y="778"/>
                    <a:pt x="348" y="782"/>
                    <a:pt x="403" y="782"/>
                  </a:cubicBezTo>
                  <a:cubicBezTo>
                    <a:pt x="567" y="782"/>
                    <a:pt x="717" y="745"/>
                    <a:pt x="867" y="670"/>
                  </a:cubicBezTo>
                  <a:cubicBezTo>
                    <a:pt x="1068" y="570"/>
                    <a:pt x="1234" y="436"/>
                    <a:pt x="1334" y="270"/>
                  </a:cubicBezTo>
                  <a:cubicBezTo>
                    <a:pt x="1435" y="103"/>
                    <a:pt x="1435" y="3"/>
                    <a:pt x="1401" y="3"/>
                  </a:cubicBezTo>
                  <a:cubicBezTo>
                    <a:pt x="1398" y="1"/>
                    <a:pt x="1394" y="0"/>
                    <a:pt x="1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4968424" y="4256743"/>
              <a:ext cx="148397" cy="64772"/>
            </a:xfrm>
            <a:custGeom>
              <a:avLst/>
              <a:gdLst/>
              <a:ahLst/>
              <a:cxnLst/>
              <a:rect l="l" t="t" r="r" b="b"/>
              <a:pathLst>
                <a:path w="12310" h="5373" extrusionOk="0">
                  <a:moveTo>
                    <a:pt x="70" y="0"/>
                  </a:moveTo>
                  <a:cubicBezTo>
                    <a:pt x="68" y="0"/>
                    <a:pt x="67" y="0"/>
                    <a:pt x="67" y="1"/>
                  </a:cubicBezTo>
                  <a:cubicBezTo>
                    <a:pt x="0" y="68"/>
                    <a:pt x="2736" y="1302"/>
                    <a:pt x="6138" y="2770"/>
                  </a:cubicBezTo>
                  <a:cubicBezTo>
                    <a:pt x="9459" y="4249"/>
                    <a:pt x="12196" y="5372"/>
                    <a:pt x="12306" y="5372"/>
                  </a:cubicBezTo>
                  <a:cubicBezTo>
                    <a:pt x="12308" y="5372"/>
                    <a:pt x="12309" y="5372"/>
                    <a:pt x="12309" y="5371"/>
                  </a:cubicBezTo>
                  <a:cubicBezTo>
                    <a:pt x="12309" y="5305"/>
                    <a:pt x="9607" y="4070"/>
                    <a:pt x="6238" y="2569"/>
                  </a:cubicBezTo>
                  <a:cubicBezTo>
                    <a:pt x="2884" y="1123"/>
                    <a:pt x="179"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440228" y="4364923"/>
              <a:ext cx="2263543" cy="2435"/>
            </a:xfrm>
            <a:custGeom>
              <a:avLst/>
              <a:gdLst/>
              <a:ahLst/>
              <a:cxnLst/>
              <a:rect l="l" t="t" r="r" b="b"/>
              <a:pathLst>
                <a:path w="187768" h="202" extrusionOk="0">
                  <a:moveTo>
                    <a:pt x="93867" y="1"/>
                  </a:moveTo>
                  <a:cubicBezTo>
                    <a:pt x="42030" y="1"/>
                    <a:pt x="0" y="34"/>
                    <a:pt x="0" y="101"/>
                  </a:cubicBezTo>
                  <a:cubicBezTo>
                    <a:pt x="0" y="168"/>
                    <a:pt x="42030" y="201"/>
                    <a:pt x="93867" y="201"/>
                  </a:cubicBezTo>
                  <a:cubicBezTo>
                    <a:pt x="145704" y="201"/>
                    <a:pt x="187768" y="168"/>
                    <a:pt x="187768" y="101"/>
                  </a:cubicBezTo>
                  <a:cubicBezTo>
                    <a:pt x="187768" y="34"/>
                    <a:pt x="145737" y="1"/>
                    <a:pt x="93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3502197" y="3805914"/>
              <a:ext cx="1077247" cy="560184"/>
            </a:xfrm>
            <a:custGeom>
              <a:avLst/>
              <a:gdLst/>
              <a:ahLst/>
              <a:cxnLst/>
              <a:rect l="l" t="t" r="r" b="b"/>
              <a:pathLst>
                <a:path w="89361" h="46469" extrusionOk="0">
                  <a:moveTo>
                    <a:pt x="1878" y="1"/>
                  </a:moveTo>
                  <a:cubicBezTo>
                    <a:pt x="804" y="1"/>
                    <a:pt x="1" y="986"/>
                    <a:pt x="231" y="2036"/>
                  </a:cubicBezTo>
                  <a:lnTo>
                    <a:pt x="9270" y="46468"/>
                  </a:lnTo>
                  <a:lnTo>
                    <a:pt x="87793" y="46468"/>
                  </a:lnTo>
                  <a:cubicBezTo>
                    <a:pt x="88660" y="46468"/>
                    <a:pt x="89361" y="45768"/>
                    <a:pt x="89361" y="44900"/>
                  </a:cubicBezTo>
                  <a:cubicBezTo>
                    <a:pt x="89361" y="44033"/>
                    <a:pt x="88660" y="43332"/>
                    <a:pt x="87793" y="43332"/>
                  </a:cubicBezTo>
                  <a:lnTo>
                    <a:pt x="71982" y="43332"/>
                  </a:lnTo>
                  <a:lnTo>
                    <a:pt x="63609" y="2003"/>
                  </a:lnTo>
                  <a:cubicBezTo>
                    <a:pt x="63442" y="1202"/>
                    <a:pt x="62742" y="635"/>
                    <a:pt x="61941" y="635"/>
                  </a:cubicBezTo>
                  <a:lnTo>
                    <a:pt x="1932" y="1"/>
                  </a:lnTo>
                  <a:cubicBezTo>
                    <a:pt x="1914" y="1"/>
                    <a:pt x="1896" y="1"/>
                    <a:pt x="1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3504162" y="3805360"/>
              <a:ext cx="1077295" cy="561944"/>
            </a:xfrm>
            <a:custGeom>
              <a:avLst/>
              <a:gdLst/>
              <a:ahLst/>
              <a:cxnLst/>
              <a:rect l="l" t="t" r="r" b="b"/>
              <a:pathLst>
                <a:path w="89365" h="46615" extrusionOk="0">
                  <a:moveTo>
                    <a:pt x="34" y="1549"/>
                  </a:moveTo>
                  <a:cubicBezTo>
                    <a:pt x="1" y="1682"/>
                    <a:pt x="1" y="1815"/>
                    <a:pt x="34" y="1949"/>
                  </a:cubicBezTo>
                  <a:lnTo>
                    <a:pt x="68" y="2082"/>
                  </a:lnTo>
                  <a:cubicBezTo>
                    <a:pt x="34" y="1915"/>
                    <a:pt x="34" y="1749"/>
                    <a:pt x="34" y="1549"/>
                  </a:cubicBezTo>
                  <a:close/>
                  <a:moveTo>
                    <a:pt x="1820" y="0"/>
                  </a:moveTo>
                  <a:cubicBezTo>
                    <a:pt x="1668" y="0"/>
                    <a:pt x="1510" y="24"/>
                    <a:pt x="1369" y="47"/>
                  </a:cubicBezTo>
                  <a:cubicBezTo>
                    <a:pt x="1202" y="81"/>
                    <a:pt x="1035" y="148"/>
                    <a:pt x="868" y="248"/>
                  </a:cubicBezTo>
                  <a:cubicBezTo>
                    <a:pt x="401" y="514"/>
                    <a:pt x="101" y="1015"/>
                    <a:pt x="34" y="1549"/>
                  </a:cubicBezTo>
                  <a:cubicBezTo>
                    <a:pt x="101" y="1048"/>
                    <a:pt x="435" y="581"/>
                    <a:pt x="868" y="314"/>
                  </a:cubicBezTo>
                  <a:cubicBezTo>
                    <a:pt x="1035" y="214"/>
                    <a:pt x="1202" y="148"/>
                    <a:pt x="1369" y="114"/>
                  </a:cubicBezTo>
                  <a:cubicBezTo>
                    <a:pt x="1602" y="81"/>
                    <a:pt x="1802" y="81"/>
                    <a:pt x="2002" y="81"/>
                  </a:cubicBezTo>
                  <a:lnTo>
                    <a:pt x="3403" y="81"/>
                  </a:lnTo>
                  <a:lnTo>
                    <a:pt x="6939" y="148"/>
                  </a:lnTo>
                  <a:lnTo>
                    <a:pt x="29622" y="414"/>
                  </a:lnTo>
                  <a:lnTo>
                    <a:pt x="45467" y="615"/>
                  </a:lnTo>
                  <a:lnTo>
                    <a:pt x="54306" y="715"/>
                  </a:lnTo>
                  <a:lnTo>
                    <a:pt x="58976" y="748"/>
                  </a:lnTo>
                  <a:lnTo>
                    <a:pt x="61345" y="781"/>
                  </a:lnTo>
                  <a:lnTo>
                    <a:pt x="61945" y="781"/>
                  </a:lnTo>
                  <a:cubicBezTo>
                    <a:pt x="62512" y="848"/>
                    <a:pt x="63013" y="1215"/>
                    <a:pt x="63246" y="1749"/>
                  </a:cubicBezTo>
                  <a:cubicBezTo>
                    <a:pt x="63313" y="1949"/>
                    <a:pt x="63379" y="2149"/>
                    <a:pt x="63413" y="2316"/>
                  </a:cubicBezTo>
                  <a:lnTo>
                    <a:pt x="63513" y="2916"/>
                  </a:lnTo>
                  <a:cubicBezTo>
                    <a:pt x="63613" y="3316"/>
                    <a:pt x="63680" y="3717"/>
                    <a:pt x="63746" y="4117"/>
                  </a:cubicBezTo>
                  <a:cubicBezTo>
                    <a:pt x="63913" y="4918"/>
                    <a:pt x="64080" y="5752"/>
                    <a:pt x="64247" y="6552"/>
                  </a:cubicBezTo>
                  <a:lnTo>
                    <a:pt x="65247" y="11489"/>
                  </a:lnTo>
                  <a:cubicBezTo>
                    <a:pt x="65948" y="14825"/>
                    <a:pt x="66615" y="18227"/>
                    <a:pt x="67349" y="21730"/>
                  </a:cubicBezTo>
                  <a:cubicBezTo>
                    <a:pt x="68750" y="28701"/>
                    <a:pt x="70218" y="35940"/>
                    <a:pt x="71719" y="43412"/>
                  </a:cubicBezTo>
                  <a:lnTo>
                    <a:pt x="71719" y="43479"/>
                  </a:lnTo>
                  <a:lnTo>
                    <a:pt x="87363" y="43479"/>
                  </a:lnTo>
                  <a:cubicBezTo>
                    <a:pt x="87563" y="43479"/>
                    <a:pt x="87764" y="43512"/>
                    <a:pt x="87930" y="43512"/>
                  </a:cubicBezTo>
                  <a:cubicBezTo>
                    <a:pt x="88297" y="43612"/>
                    <a:pt x="88631" y="43812"/>
                    <a:pt x="88831" y="44112"/>
                  </a:cubicBezTo>
                  <a:cubicBezTo>
                    <a:pt x="89031" y="44446"/>
                    <a:pt x="89131" y="44813"/>
                    <a:pt x="89064" y="45180"/>
                  </a:cubicBezTo>
                  <a:cubicBezTo>
                    <a:pt x="88998" y="45613"/>
                    <a:pt x="88731" y="46014"/>
                    <a:pt x="88331" y="46247"/>
                  </a:cubicBezTo>
                  <a:cubicBezTo>
                    <a:pt x="88130" y="46347"/>
                    <a:pt x="87897" y="46414"/>
                    <a:pt x="87697" y="46414"/>
                  </a:cubicBezTo>
                  <a:lnTo>
                    <a:pt x="9187" y="46414"/>
                  </a:lnTo>
                  <a:cubicBezTo>
                    <a:pt x="6394" y="32784"/>
                    <a:pt x="4133" y="21744"/>
                    <a:pt x="2536" y="14057"/>
                  </a:cubicBezTo>
                  <a:cubicBezTo>
                    <a:pt x="1769" y="10221"/>
                    <a:pt x="1135" y="7219"/>
                    <a:pt x="701" y="5184"/>
                  </a:cubicBezTo>
                  <a:cubicBezTo>
                    <a:pt x="501" y="4184"/>
                    <a:pt x="334" y="3383"/>
                    <a:pt x="234" y="2883"/>
                  </a:cubicBezTo>
                  <a:cubicBezTo>
                    <a:pt x="134" y="2349"/>
                    <a:pt x="68" y="2082"/>
                    <a:pt x="68" y="2082"/>
                  </a:cubicBezTo>
                  <a:lnTo>
                    <a:pt x="68" y="2082"/>
                  </a:lnTo>
                  <a:cubicBezTo>
                    <a:pt x="68" y="2082"/>
                    <a:pt x="101" y="2349"/>
                    <a:pt x="201" y="2883"/>
                  </a:cubicBezTo>
                  <a:cubicBezTo>
                    <a:pt x="334" y="3417"/>
                    <a:pt x="468" y="4184"/>
                    <a:pt x="668" y="5184"/>
                  </a:cubicBezTo>
                  <a:cubicBezTo>
                    <a:pt x="1068" y="7219"/>
                    <a:pt x="1669" y="10221"/>
                    <a:pt x="2469" y="14057"/>
                  </a:cubicBezTo>
                  <a:cubicBezTo>
                    <a:pt x="4037" y="21763"/>
                    <a:pt x="6272" y="32871"/>
                    <a:pt x="9041" y="46514"/>
                  </a:cubicBezTo>
                  <a:lnTo>
                    <a:pt x="9041" y="46614"/>
                  </a:lnTo>
                  <a:lnTo>
                    <a:pt x="87697" y="46614"/>
                  </a:lnTo>
                  <a:cubicBezTo>
                    <a:pt x="87964" y="46581"/>
                    <a:pt x="88231" y="46514"/>
                    <a:pt x="88431" y="46381"/>
                  </a:cubicBezTo>
                  <a:cubicBezTo>
                    <a:pt x="88898" y="46147"/>
                    <a:pt x="89231" y="45680"/>
                    <a:pt x="89298" y="45180"/>
                  </a:cubicBezTo>
                  <a:cubicBezTo>
                    <a:pt x="89365" y="44746"/>
                    <a:pt x="89265" y="44312"/>
                    <a:pt x="89031" y="43979"/>
                  </a:cubicBezTo>
                  <a:cubicBezTo>
                    <a:pt x="88798" y="43612"/>
                    <a:pt x="88431" y="43378"/>
                    <a:pt x="87997" y="43278"/>
                  </a:cubicBezTo>
                  <a:cubicBezTo>
                    <a:pt x="87797" y="43245"/>
                    <a:pt x="87597" y="43245"/>
                    <a:pt x="87397" y="43245"/>
                  </a:cubicBezTo>
                  <a:lnTo>
                    <a:pt x="71932" y="43245"/>
                  </a:lnTo>
                  <a:cubicBezTo>
                    <a:pt x="70405" y="35775"/>
                    <a:pt x="68944" y="28570"/>
                    <a:pt x="67549" y="21663"/>
                  </a:cubicBezTo>
                  <a:cubicBezTo>
                    <a:pt x="66815" y="18160"/>
                    <a:pt x="66115" y="14758"/>
                    <a:pt x="65448" y="11422"/>
                  </a:cubicBezTo>
                  <a:cubicBezTo>
                    <a:pt x="65114" y="9754"/>
                    <a:pt x="64780" y="8120"/>
                    <a:pt x="64447" y="6485"/>
                  </a:cubicBezTo>
                  <a:cubicBezTo>
                    <a:pt x="64280" y="5651"/>
                    <a:pt x="64113" y="4851"/>
                    <a:pt x="63947" y="4050"/>
                  </a:cubicBezTo>
                  <a:cubicBezTo>
                    <a:pt x="63880" y="3650"/>
                    <a:pt x="63780" y="3283"/>
                    <a:pt x="63713" y="2849"/>
                  </a:cubicBezTo>
                  <a:lnTo>
                    <a:pt x="63580" y="2249"/>
                  </a:lnTo>
                  <a:cubicBezTo>
                    <a:pt x="63546" y="2049"/>
                    <a:pt x="63513" y="1849"/>
                    <a:pt x="63413" y="1649"/>
                  </a:cubicBezTo>
                  <a:cubicBezTo>
                    <a:pt x="63246" y="1248"/>
                    <a:pt x="62946" y="948"/>
                    <a:pt x="62579" y="748"/>
                  </a:cubicBezTo>
                  <a:cubicBezTo>
                    <a:pt x="62379" y="648"/>
                    <a:pt x="62179" y="581"/>
                    <a:pt x="61945" y="581"/>
                  </a:cubicBezTo>
                  <a:lnTo>
                    <a:pt x="61345" y="581"/>
                  </a:lnTo>
                  <a:lnTo>
                    <a:pt x="58976" y="548"/>
                  </a:lnTo>
                  <a:lnTo>
                    <a:pt x="54340" y="481"/>
                  </a:lnTo>
                  <a:lnTo>
                    <a:pt x="45467" y="414"/>
                  </a:lnTo>
                  <a:lnTo>
                    <a:pt x="29655" y="248"/>
                  </a:lnTo>
                  <a:lnTo>
                    <a:pt x="6939" y="47"/>
                  </a:lnTo>
                  <a:lnTo>
                    <a:pt x="3403" y="14"/>
                  </a:lnTo>
                  <a:lnTo>
                    <a:pt x="2002" y="14"/>
                  </a:lnTo>
                  <a:cubicBezTo>
                    <a:pt x="1944" y="4"/>
                    <a:pt x="1882" y="0"/>
                    <a:pt x="1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3878576" y="4044409"/>
              <a:ext cx="62336" cy="62336"/>
            </a:xfrm>
            <a:custGeom>
              <a:avLst/>
              <a:gdLst/>
              <a:ahLst/>
              <a:cxnLst/>
              <a:rect l="l" t="t" r="r" b="b"/>
              <a:pathLst>
                <a:path w="5171" h="5171" extrusionOk="0">
                  <a:moveTo>
                    <a:pt x="2602" y="0"/>
                  </a:moveTo>
                  <a:cubicBezTo>
                    <a:pt x="1168" y="0"/>
                    <a:pt x="0" y="1168"/>
                    <a:pt x="0" y="2602"/>
                  </a:cubicBezTo>
                  <a:cubicBezTo>
                    <a:pt x="0" y="4036"/>
                    <a:pt x="1168" y="5171"/>
                    <a:pt x="2602" y="5171"/>
                  </a:cubicBezTo>
                  <a:cubicBezTo>
                    <a:pt x="4037" y="5171"/>
                    <a:pt x="5171" y="4036"/>
                    <a:pt x="5171" y="2602"/>
                  </a:cubicBezTo>
                  <a:cubicBezTo>
                    <a:pt x="5171" y="1168"/>
                    <a:pt x="4037" y="0"/>
                    <a:pt x="2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3518641" y="3835283"/>
              <a:ext cx="824767" cy="530818"/>
            </a:xfrm>
            <a:custGeom>
              <a:avLst/>
              <a:gdLst/>
              <a:ahLst/>
              <a:cxnLst/>
              <a:rect l="l" t="t" r="r" b="b"/>
              <a:pathLst>
                <a:path w="68417" h="44033" extrusionOk="0">
                  <a:moveTo>
                    <a:pt x="1" y="1"/>
                  </a:moveTo>
                  <a:lnTo>
                    <a:pt x="3036" y="67"/>
                  </a:lnTo>
                  <a:lnTo>
                    <a:pt x="14278" y="201"/>
                  </a:lnTo>
                  <a:lnTo>
                    <a:pt x="51304" y="534"/>
                  </a:lnTo>
                  <a:lnTo>
                    <a:pt x="56675" y="568"/>
                  </a:lnTo>
                  <a:lnTo>
                    <a:pt x="57975" y="568"/>
                  </a:lnTo>
                  <a:cubicBezTo>
                    <a:pt x="58044" y="558"/>
                    <a:pt x="58109" y="554"/>
                    <a:pt x="58173" y="554"/>
                  </a:cubicBezTo>
                  <a:cubicBezTo>
                    <a:pt x="58326" y="554"/>
                    <a:pt x="58468" y="577"/>
                    <a:pt x="58609" y="601"/>
                  </a:cubicBezTo>
                  <a:cubicBezTo>
                    <a:pt x="58809" y="634"/>
                    <a:pt x="59010" y="701"/>
                    <a:pt x="59176" y="834"/>
                  </a:cubicBezTo>
                  <a:cubicBezTo>
                    <a:pt x="59543" y="1035"/>
                    <a:pt x="59777" y="1402"/>
                    <a:pt x="59877" y="1768"/>
                  </a:cubicBezTo>
                  <a:cubicBezTo>
                    <a:pt x="59977" y="2202"/>
                    <a:pt x="60077" y="2602"/>
                    <a:pt x="60144" y="3036"/>
                  </a:cubicBezTo>
                  <a:cubicBezTo>
                    <a:pt x="60811" y="6372"/>
                    <a:pt x="61478" y="9607"/>
                    <a:pt x="62078" y="12676"/>
                  </a:cubicBezTo>
                  <a:cubicBezTo>
                    <a:pt x="63313" y="18814"/>
                    <a:pt x="64413" y="24385"/>
                    <a:pt x="65347" y="29021"/>
                  </a:cubicBezTo>
                  <a:cubicBezTo>
                    <a:pt x="66281" y="33658"/>
                    <a:pt x="67049" y="37394"/>
                    <a:pt x="67582" y="40029"/>
                  </a:cubicBezTo>
                  <a:lnTo>
                    <a:pt x="68183" y="42998"/>
                  </a:lnTo>
                  <a:cubicBezTo>
                    <a:pt x="68249" y="43332"/>
                    <a:pt x="68316" y="43598"/>
                    <a:pt x="68350" y="43765"/>
                  </a:cubicBezTo>
                  <a:cubicBezTo>
                    <a:pt x="68383" y="43932"/>
                    <a:pt x="68416" y="44032"/>
                    <a:pt x="68416" y="44032"/>
                  </a:cubicBezTo>
                  <a:cubicBezTo>
                    <a:pt x="68416" y="44032"/>
                    <a:pt x="68416" y="43932"/>
                    <a:pt x="68383" y="43765"/>
                  </a:cubicBezTo>
                  <a:cubicBezTo>
                    <a:pt x="68350" y="43565"/>
                    <a:pt x="68283" y="43332"/>
                    <a:pt x="68249" y="42965"/>
                  </a:cubicBezTo>
                  <a:cubicBezTo>
                    <a:pt x="68116" y="42297"/>
                    <a:pt x="67916" y="41263"/>
                    <a:pt x="67649" y="39996"/>
                  </a:cubicBezTo>
                  <a:cubicBezTo>
                    <a:pt x="67182" y="37361"/>
                    <a:pt x="66415" y="33625"/>
                    <a:pt x="65514" y="28955"/>
                  </a:cubicBezTo>
                  <a:cubicBezTo>
                    <a:pt x="64580" y="24285"/>
                    <a:pt x="63479" y="18781"/>
                    <a:pt x="62279" y="12610"/>
                  </a:cubicBezTo>
                  <a:lnTo>
                    <a:pt x="60344" y="2969"/>
                  </a:lnTo>
                  <a:cubicBezTo>
                    <a:pt x="60277" y="2569"/>
                    <a:pt x="60210" y="2135"/>
                    <a:pt x="60110" y="1735"/>
                  </a:cubicBezTo>
                  <a:cubicBezTo>
                    <a:pt x="59910" y="1035"/>
                    <a:pt x="59343" y="534"/>
                    <a:pt x="58676" y="401"/>
                  </a:cubicBezTo>
                  <a:cubicBezTo>
                    <a:pt x="58442" y="334"/>
                    <a:pt x="58209" y="334"/>
                    <a:pt x="57975" y="334"/>
                  </a:cubicBezTo>
                  <a:lnTo>
                    <a:pt x="56675" y="334"/>
                  </a:lnTo>
                  <a:lnTo>
                    <a:pt x="51304" y="301"/>
                  </a:lnTo>
                  <a:lnTo>
                    <a:pt x="14278" y="34"/>
                  </a:lnTo>
                  <a:lnTo>
                    <a:pt x="3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omb/>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236568" y="304515"/>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757274" y="844883"/>
                <a:ext cx="7629451" cy="3921907"/>
              </a:xfrm>
              <a:prstGeom prst="rect">
                <a:avLst/>
              </a:prstGeom>
              <a:noFill/>
            </p:spPr>
            <p:txBody>
              <a:bodyPr wrap="square">
                <a:spAutoFit/>
              </a:bodyPr>
              <a:lstStyle/>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=7,5</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 7,5−7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15−7</m:t>
                        </m:r>
                      </m:e>
                    </m:rad>
                    <m:r>
                      <a:rPr lang="en-US" sz="2000" i="1">
                        <a:latin typeface="Cambria Math" panose="02040503050406030204" pitchFamily="18" charset="0"/>
                        <a:ea typeface="Calibri" panose="020F0502020204030204" pitchFamily="34"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=−0,5</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i="1" dirty="0">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2 . </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en-US" sz="2000" i="1">
                                  <a:latin typeface="Cambria Math" panose="02040503050406030204" pitchFamily="18" charset="0"/>
                                  <a:ea typeface="Calibri" panose="020F0502020204030204" pitchFamily="34" charset="0"/>
                                  <a:cs typeface="Arial" panose="020B0604020202020204" pitchFamily="34" charset="0"/>
                                </a:rPr>
                                <m:t>−0,5</m:t>
                              </m:r>
                            </m:e>
                          </m:d>
                          <m:r>
                            <a:rPr lang="en-US" sz="2000" i="1">
                              <a:latin typeface="Cambria Math" panose="02040503050406030204" pitchFamily="18" charset="0"/>
                              <a:ea typeface="Calibri" panose="020F0502020204030204" pitchFamily="34" charset="0"/>
                              <a:cs typeface="Arial" panose="020B0604020202020204" pitchFamily="34" charset="0"/>
                            </a:rPr>
                            <m:t>−7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−1−7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−8</m:t>
                          </m:r>
                        </m:e>
                      </m:rad>
                      <m:r>
                        <a:rPr lang="en-US" sz="2000" i="1">
                          <a:latin typeface="Cambria Math" panose="02040503050406030204" pitchFamily="18" charset="0"/>
                          <a:ea typeface="Calibri" panose="020F0502020204030204" pitchFamily="34" charset="0"/>
                          <a:cs typeface="Arial" panose="020B0604020202020204" pitchFamily="34" charset="0"/>
                        </a:rPr>
                        <m:t>=−2</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b) </a:t>
                </a: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=0</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+4</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4</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=2</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2</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+4</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8</m:t>
                        </m:r>
                      </m:e>
                    </m:rad>
                    <m:r>
                      <a:rPr lang="en-US" sz="2000" i="1">
                        <a:latin typeface="Cambria Math" panose="02040503050406030204" pitchFamily="18" charset="0"/>
                        <a:ea typeface="Calibri" panose="020F0502020204030204" pitchFamily="34"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23</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23</m:t>
                                    </m:r>
                                  </m:e>
                                </m:rad>
                              </m:e>
                            </m:d>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+4</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27</m:t>
                        </m:r>
                      </m:e>
                    </m:rad>
                    <m:r>
                      <a:rPr lang="en-US" sz="2000" i="1">
                        <a:latin typeface="Cambria Math" panose="02040503050406030204" pitchFamily="18" charset="0"/>
                        <a:ea typeface="Calibri" panose="020F0502020204030204" pitchFamily="34" charset="0"/>
                        <a:cs typeface="Arial" panose="020B0604020202020204" pitchFamily="34" charset="0"/>
                      </a:rPr>
                      <m:t>=3</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757274" y="844883"/>
                <a:ext cx="7629451" cy="3921907"/>
              </a:xfrm>
              <a:prstGeom prst="rect">
                <a:avLst/>
              </a:prstGeom>
              <a:blipFill>
                <a:blip r:embed="rId3"/>
                <a:stretch>
                  <a:fillRect l="-799"/>
                </a:stretch>
              </a:blipFill>
            </p:spPr>
            <p:txBody>
              <a:bodyPr/>
              <a:lstStyle/>
              <a:p>
                <a:r>
                  <a:rPr lang="en-US">
                    <a:noFill/>
                  </a:rPr>
                  <a:t> </a:t>
                </a:r>
              </a:p>
            </p:txBody>
          </p:sp>
        </mc:Fallback>
      </mc:AlternateContent>
      <p:pic>
        <p:nvPicPr>
          <p:cNvPr id="3" name="Picture 13">
            <a:extLst>
              <a:ext uri="{FF2B5EF4-FFF2-40B4-BE49-F238E27FC236}">
                <a16:creationId xmlns:a16="http://schemas.microsoft.com/office/drawing/2014/main" id="{F09C9155-1CF2-887F-5113-66C3E6716A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72761" y="2389505"/>
            <a:ext cx="847493" cy="832661"/>
          </a:xfrm>
          <a:prstGeom prst="rect">
            <a:avLst/>
          </a:prstGeom>
        </p:spPr>
      </p:pic>
    </p:spTree>
    <p:extLst>
      <p:ext uri="{BB962C8B-B14F-4D97-AF65-F5344CB8AC3E}">
        <p14:creationId xmlns:p14="http://schemas.microsoft.com/office/powerpoint/2010/main" val="30832224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32880" y="1842691"/>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1419693" y="2094843"/>
                <a:ext cx="5453955" cy="2706638"/>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3</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+2</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với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mọi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số</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thực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en-US" sz="2000" i="1">
                                <a:latin typeface="Cambria Math" panose="02040503050406030204" pitchFamily="18" charset="0"/>
                                <a:ea typeface="Calibri" panose="020F0502020204030204" pitchFamily="34" charset="0"/>
                                <a:cs typeface="Arial" panose="020B0604020202020204" pitchFamily="34" charset="0"/>
                              </a:rPr>
                              <m:t>3</m:t>
                            </m:r>
                          </m:sup>
                        </m:sSup>
                        <m:r>
                          <a:rPr lang="en-US" sz="2000" i="1">
                            <a:latin typeface="Cambria Math" panose="02040503050406030204" pitchFamily="18" charset="0"/>
                            <a:ea typeface="Calibri" panose="020F0502020204030204" pitchFamily="34" charset="0"/>
                            <a:cs typeface="Arial" panose="020B0604020202020204" pitchFamily="34" charset="0"/>
                          </a:rPr>
                          <m:t>−1</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với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mọi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số</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thực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1</m:t>
                            </m:r>
                          </m:num>
                          <m:den>
                            <m:r>
                              <a:rPr lang="en-US" sz="2000" i="1">
                                <a:latin typeface="Cambria Math" panose="02040503050406030204" pitchFamily="18" charset="0"/>
                                <a:ea typeface="Calibri" panose="020F0502020204030204" pitchFamily="34" charset="0"/>
                                <a:cs typeface="Arial" panose="020B0604020202020204" pitchFamily="34" charset="0"/>
                              </a:rPr>
                              <m:t>2−</m:t>
                            </m:r>
                            <m:r>
                              <a:rPr lang="en-US" sz="2000" i="1">
                                <a:latin typeface="Cambria Math" panose="02040503050406030204" pitchFamily="18" charset="0"/>
                                <a:ea typeface="Calibri" panose="020F0502020204030204" pitchFamily="34" charset="0"/>
                                <a:cs typeface="Arial" panose="020B0604020202020204" pitchFamily="34" charset="0"/>
                              </a:rPr>
                              <m:t>𝑥</m:t>
                            </m:r>
                          </m:den>
                        </m:f>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với</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2−</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≠0</m:t>
                    </m:r>
                  </m:oMath>
                </a14:m>
                <a:r>
                  <a:rPr lang="en-US"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1419693" y="2094843"/>
                <a:ext cx="5453955" cy="2706638"/>
              </a:xfrm>
              <a:prstGeom prst="rect">
                <a:avLst/>
              </a:prstGeom>
              <a:blipFill>
                <a:blip r:embed="rId3"/>
                <a:stretch>
                  <a:fillRect l="-1229"/>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8EF3207-C5C6-4C2C-A049-DF368937D8AF}"/>
              </a:ext>
            </a:extLst>
          </p:cNvPr>
          <p:cNvSpPr/>
          <p:nvPr/>
        </p:nvSpPr>
        <p:spPr>
          <a:xfrm>
            <a:off x="432880" y="304193"/>
            <a:ext cx="2467336" cy="49699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Bài </a:t>
            </a:r>
            <a:r>
              <a:rPr lang="en-US" sz="2000" b="1" kern="1200" dirty="0">
                <a:solidFill>
                  <a:srgbClr val="C00000"/>
                </a:solidFill>
                <a:latin typeface="Arial" panose="020B0604020202020204" pitchFamily="34" charset="0"/>
                <a:ea typeface="+mn-ea"/>
                <a:cs typeface="Arial" panose="020B0604020202020204" pitchFamily="34" charset="0"/>
              </a:rPr>
              <a:t>4</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67</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endParaRPr kumimoji="0" lang="en-US" sz="2000" b="0" i="0" u="none" strike="noStrike" kern="0" cap="none" spc="0" normalizeH="0" baseline="0" noProof="0" dirty="0">
              <a:ln>
                <a:noFill/>
              </a:ln>
              <a:solidFill>
                <a:srgbClr val="C00000"/>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1F9270-1D9F-74D1-7500-942BFE95DCBA}"/>
                  </a:ext>
                </a:extLst>
              </p:cNvPr>
              <p:cNvSpPr txBox="1"/>
              <p:nvPr/>
            </p:nvSpPr>
            <p:spPr>
              <a:xfrm>
                <a:off x="432880" y="313337"/>
                <a:ext cx="8432340" cy="1517788"/>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3</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3</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D1F9270-1D9F-74D1-7500-942BFE95DCBA}"/>
                  </a:ext>
                </a:extLst>
              </p:cNvPr>
              <p:cNvSpPr txBox="1">
                <a:spLocks noRot="1" noChangeAspect="1" noMove="1" noResize="1" noEditPoints="1" noAdjustHandles="1" noChangeArrowheads="1" noChangeShapeType="1" noTextEdit="1"/>
              </p:cNvSpPr>
              <p:nvPr/>
            </p:nvSpPr>
            <p:spPr>
              <a:xfrm>
                <a:off x="432880" y="313337"/>
                <a:ext cx="8432340" cy="1517788"/>
              </a:xfrm>
              <a:prstGeom prst="rect">
                <a:avLst/>
              </a:prstGeom>
              <a:blipFill>
                <a:blip r:embed="rId4"/>
                <a:stretch>
                  <a:fillRect/>
                </a:stretch>
              </a:blipFill>
            </p:spPr>
            <p:txBody>
              <a:bodyPr/>
              <a:lstStyle/>
              <a:p>
                <a:r>
                  <a:rPr lang="en-US">
                    <a:noFill/>
                  </a:rPr>
                  <a:t> </a:t>
                </a:r>
              </a:p>
            </p:txBody>
          </p:sp>
        </mc:Fallback>
      </mc:AlternateContent>
      <p:pic>
        <p:nvPicPr>
          <p:cNvPr id="3" name="Picture 12">
            <a:extLst>
              <a:ext uri="{FF2B5EF4-FFF2-40B4-BE49-F238E27FC236}">
                <a16:creationId xmlns:a16="http://schemas.microsoft.com/office/drawing/2014/main" id="{14D574D5-A25A-BA9E-A045-C944B0119F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17535" y="2214738"/>
            <a:ext cx="1193585" cy="2615425"/>
          </a:xfrm>
          <a:prstGeom prst="rect">
            <a:avLst/>
          </a:prstGeom>
        </p:spPr>
      </p:pic>
    </p:spTree>
    <p:extLst>
      <p:ext uri="{BB962C8B-B14F-4D97-AF65-F5344CB8AC3E}">
        <p14:creationId xmlns:p14="http://schemas.microsoft.com/office/powerpoint/2010/main" val="1854274046"/>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48"/>
          <p:cNvSpPr txBox="1">
            <a:spLocks noGrp="1"/>
          </p:cNvSpPr>
          <p:nvPr>
            <p:ph type="title"/>
          </p:nvPr>
        </p:nvSpPr>
        <p:spPr>
          <a:xfrm>
            <a:off x="1458442" y="2014521"/>
            <a:ext cx="3713809" cy="118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000" dirty="0">
                <a:latin typeface="+mj-lt"/>
              </a:rPr>
              <a:t>VẬN DỤNG</a:t>
            </a:r>
            <a:endParaRPr sz="5000" dirty="0">
              <a:latin typeface="+mj-lt"/>
            </a:endParaRPr>
          </a:p>
        </p:txBody>
      </p:sp>
      <p:grpSp>
        <p:nvGrpSpPr>
          <p:cNvPr id="1184" name="Google Shape;1184;p48"/>
          <p:cNvGrpSpPr/>
          <p:nvPr/>
        </p:nvGrpSpPr>
        <p:grpSpPr>
          <a:xfrm>
            <a:off x="6096194" y="975869"/>
            <a:ext cx="1883137" cy="3191761"/>
            <a:chOff x="6096194" y="1001175"/>
            <a:chExt cx="1883137" cy="3191761"/>
          </a:xfrm>
        </p:grpSpPr>
        <p:sp>
          <p:nvSpPr>
            <p:cNvPr id="1185" name="Google Shape;1185;p48"/>
            <p:cNvSpPr/>
            <p:nvPr/>
          </p:nvSpPr>
          <p:spPr>
            <a:xfrm>
              <a:off x="6986166" y="1036850"/>
              <a:ext cx="669424" cy="643082"/>
            </a:xfrm>
            <a:custGeom>
              <a:avLst/>
              <a:gdLst/>
              <a:ahLst/>
              <a:cxnLst/>
              <a:rect l="l" t="t" r="r" b="b"/>
              <a:pathLst>
                <a:path w="37661" h="36179" extrusionOk="0">
                  <a:moveTo>
                    <a:pt x="18807" y="1"/>
                  </a:moveTo>
                  <a:cubicBezTo>
                    <a:pt x="9463" y="1"/>
                    <a:pt x="1562" y="7160"/>
                    <a:pt x="801" y="16638"/>
                  </a:cubicBezTo>
                  <a:cubicBezTo>
                    <a:pt x="1" y="26612"/>
                    <a:pt x="7439" y="35318"/>
                    <a:pt x="17380" y="36119"/>
                  </a:cubicBezTo>
                  <a:cubicBezTo>
                    <a:pt x="17873" y="36159"/>
                    <a:pt x="18363" y="36178"/>
                    <a:pt x="18849" y="36178"/>
                  </a:cubicBezTo>
                  <a:cubicBezTo>
                    <a:pt x="28195" y="36178"/>
                    <a:pt x="36099" y="28990"/>
                    <a:pt x="36860" y="19541"/>
                  </a:cubicBezTo>
                  <a:cubicBezTo>
                    <a:pt x="37661" y="9567"/>
                    <a:pt x="30222" y="827"/>
                    <a:pt x="20282" y="60"/>
                  </a:cubicBezTo>
                  <a:cubicBezTo>
                    <a:pt x="19787" y="20"/>
                    <a:pt x="19295" y="1"/>
                    <a:pt x="18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8"/>
            <p:cNvSpPr/>
            <p:nvPr/>
          </p:nvSpPr>
          <p:spPr>
            <a:xfrm>
              <a:off x="7007514" y="1072738"/>
              <a:ext cx="637412" cy="580638"/>
            </a:xfrm>
            <a:custGeom>
              <a:avLst/>
              <a:gdLst/>
              <a:ahLst/>
              <a:cxnLst/>
              <a:rect l="l" t="t" r="r" b="b"/>
              <a:pathLst>
                <a:path w="35860" h="32666" extrusionOk="0">
                  <a:moveTo>
                    <a:pt x="17913" y="1"/>
                  </a:moveTo>
                  <a:cubicBezTo>
                    <a:pt x="13735" y="1"/>
                    <a:pt x="9557" y="1593"/>
                    <a:pt x="6372" y="4779"/>
                  </a:cubicBezTo>
                  <a:cubicBezTo>
                    <a:pt x="0" y="11150"/>
                    <a:pt x="0" y="21491"/>
                    <a:pt x="6372" y="27862"/>
                  </a:cubicBezTo>
                  <a:cubicBezTo>
                    <a:pt x="9557" y="31065"/>
                    <a:pt x="13735" y="32666"/>
                    <a:pt x="17913" y="32666"/>
                  </a:cubicBezTo>
                  <a:cubicBezTo>
                    <a:pt x="22091" y="32666"/>
                    <a:pt x="26269" y="31065"/>
                    <a:pt x="29455" y="27862"/>
                  </a:cubicBezTo>
                  <a:cubicBezTo>
                    <a:pt x="35859" y="21491"/>
                    <a:pt x="35859" y="11150"/>
                    <a:pt x="29455" y="4779"/>
                  </a:cubicBezTo>
                  <a:cubicBezTo>
                    <a:pt x="26269" y="1593"/>
                    <a:pt x="22091" y="1"/>
                    <a:pt x="17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8"/>
            <p:cNvSpPr/>
            <p:nvPr/>
          </p:nvSpPr>
          <p:spPr>
            <a:xfrm>
              <a:off x="7031831" y="1072294"/>
              <a:ext cx="587002" cy="585828"/>
            </a:xfrm>
            <a:custGeom>
              <a:avLst/>
              <a:gdLst/>
              <a:ahLst/>
              <a:cxnLst/>
              <a:rect l="l" t="t" r="r" b="b"/>
              <a:pathLst>
                <a:path w="33024" h="32958" extrusionOk="0">
                  <a:moveTo>
                    <a:pt x="16579" y="134"/>
                  </a:moveTo>
                  <a:cubicBezTo>
                    <a:pt x="16762" y="151"/>
                    <a:pt x="16937" y="151"/>
                    <a:pt x="17112" y="151"/>
                  </a:cubicBezTo>
                  <a:cubicBezTo>
                    <a:pt x="17287" y="151"/>
                    <a:pt x="17463" y="151"/>
                    <a:pt x="17646" y="167"/>
                  </a:cubicBezTo>
                  <a:lnTo>
                    <a:pt x="18713" y="267"/>
                  </a:lnTo>
                  <a:cubicBezTo>
                    <a:pt x="18880" y="301"/>
                    <a:pt x="19080" y="301"/>
                    <a:pt x="19247" y="334"/>
                  </a:cubicBezTo>
                  <a:lnTo>
                    <a:pt x="19781" y="468"/>
                  </a:lnTo>
                  <a:cubicBezTo>
                    <a:pt x="20148" y="534"/>
                    <a:pt x="20515" y="601"/>
                    <a:pt x="20882" y="701"/>
                  </a:cubicBezTo>
                  <a:cubicBezTo>
                    <a:pt x="21615" y="935"/>
                    <a:pt x="22316" y="1201"/>
                    <a:pt x="23016" y="1502"/>
                  </a:cubicBezTo>
                  <a:lnTo>
                    <a:pt x="23550" y="1735"/>
                  </a:lnTo>
                  <a:lnTo>
                    <a:pt x="23817" y="1835"/>
                  </a:lnTo>
                  <a:lnTo>
                    <a:pt x="24051" y="2002"/>
                  </a:lnTo>
                  <a:lnTo>
                    <a:pt x="25085" y="2569"/>
                  </a:lnTo>
                  <a:cubicBezTo>
                    <a:pt x="25418" y="2769"/>
                    <a:pt x="25718" y="3036"/>
                    <a:pt x="26052" y="3236"/>
                  </a:cubicBezTo>
                  <a:cubicBezTo>
                    <a:pt x="26219" y="3370"/>
                    <a:pt x="26386" y="3470"/>
                    <a:pt x="26552" y="3603"/>
                  </a:cubicBezTo>
                  <a:lnTo>
                    <a:pt x="26986" y="3970"/>
                  </a:lnTo>
                  <a:cubicBezTo>
                    <a:pt x="27620" y="4504"/>
                    <a:pt x="28187" y="5071"/>
                    <a:pt x="28754" y="5671"/>
                  </a:cubicBezTo>
                  <a:cubicBezTo>
                    <a:pt x="28987" y="6005"/>
                    <a:pt x="29254" y="6338"/>
                    <a:pt x="29521" y="6639"/>
                  </a:cubicBezTo>
                  <a:lnTo>
                    <a:pt x="29688" y="6906"/>
                  </a:lnTo>
                  <a:lnTo>
                    <a:pt x="29855" y="7139"/>
                  </a:lnTo>
                  <a:lnTo>
                    <a:pt x="30222" y="7673"/>
                  </a:lnTo>
                  <a:lnTo>
                    <a:pt x="30589" y="8206"/>
                  </a:lnTo>
                  <a:lnTo>
                    <a:pt x="30855" y="8740"/>
                  </a:lnTo>
                  <a:lnTo>
                    <a:pt x="31122" y="9307"/>
                  </a:lnTo>
                  <a:lnTo>
                    <a:pt x="31289" y="9607"/>
                  </a:lnTo>
                  <a:lnTo>
                    <a:pt x="31389" y="9908"/>
                  </a:lnTo>
                  <a:cubicBezTo>
                    <a:pt x="31556" y="10275"/>
                    <a:pt x="31723" y="10675"/>
                    <a:pt x="31889" y="11075"/>
                  </a:cubicBezTo>
                  <a:lnTo>
                    <a:pt x="32256" y="12343"/>
                  </a:lnTo>
                  <a:cubicBezTo>
                    <a:pt x="32690" y="14044"/>
                    <a:pt x="32857" y="15812"/>
                    <a:pt x="32757" y="17547"/>
                  </a:cubicBezTo>
                  <a:cubicBezTo>
                    <a:pt x="32623" y="19314"/>
                    <a:pt x="32223" y="21016"/>
                    <a:pt x="31589" y="22650"/>
                  </a:cubicBezTo>
                  <a:lnTo>
                    <a:pt x="31056" y="23818"/>
                  </a:lnTo>
                  <a:lnTo>
                    <a:pt x="30455" y="24918"/>
                  </a:lnTo>
                  <a:cubicBezTo>
                    <a:pt x="30388" y="25019"/>
                    <a:pt x="30322" y="25119"/>
                    <a:pt x="30288" y="25219"/>
                  </a:cubicBezTo>
                  <a:lnTo>
                    <a:pt x="30088" y="25452"/>
                  </a:lnTo>
                  <a:lnTo>
                    <a:pt x="29721" y="25986"/>
                  </a:lnTo>
                  <a:lnTo>
                    <a:pt x="29388" y="26486"/>
                  </a:lnTo>
                  <a:lnTo>
                    <a:pt x="28954" y="26987"/>
                  </a:lnTo>
                  <a:lnTo>
                    <a:pt x="28554" y="27454"/>
                  </a:lnTo>
                  <a:lnTo>
                    <a:pt x="28320" y="27687"/>
                  </a:lnTo>
                  <a:lnTo>
                    <a:pt x="28120" y="27887"/>
                  </a:lnTo>
                  <a:cubicBezTo>
                    <a:pt x="27820" y="28187"/>
                    <a:pt x="27520" y="28488"/>
                    <a:pt x="27219" y="28755"/>
                  </a:cubicBezTo>
                  <a:cubicBezTo>
                    <a:pt x="26619" y="29288"/>
                    <a:pt x="25952" y="29789"/>
                    <a:pt x="25285" y="30222"/>
                  </a:cubicBezTo>
                  <a:lnTo>
                    <a:pt x="24784" y="30522"/>
                  </a:lnTo>
                  <a:cubicBezTo>
                    <a:pt x="24618" y="30656"/>
                    <a:pt x="24417" y="30723"/>
                    <a:pt x="24251" y="30823"/>
                  </a:cubicBezTo>
                  <a:cubicBezTo>
                    <a:pt x="23884" y="31023"/>
                    <a:pt x="23550" y="31190"/>
                    <a:pt x="23183" y="31356"/>
                  </a:cubicBezTo>
                  <a:lnTo>
                    <a:pt x="22116" y="31790"/>
                  </a:lnTo>
                  <a:lnTo>
                    <a:pt x="21849" y="31890"/>
                  </a:lnTo>
                  <a:cubicBezTo>
                    <a:pt x="21749" y="31923"/>
                    <a:pt x="21649" y="31957"/>
                    <a:pt x="21549" y="31990"/>
                  </a:cubicBezTo>
                  <a:lnTo>
                    <a:pt x="21015" y="32124"/>
                  </a:lnTo>
                  <a:cubicBezTo>
                    <a:pt x="20281" y="32357"/>
                    <a:pt x="19547" y="32524"/>
                    <a:pt x="18780" y="32624"/>
                  </a:cubicBezTo>
                  <a:cubicBezTo>
                    <a:pt x="18413" y="32691"/>
                    <a:pt x="18046" y="32691"/>
                    <a:pt x="17679" y="32757"/>
                  </a:cubicBezTo>
                  <a:lnTo>
                    <a:pt x="17112" y="32791"/>
                  </a:lnTo>
                  <a:lnTo>
                    <a:pt x="15511" y="32791"/>
                  </a:lnTo>
                  <a:cubicBezTo>
                    <a:pt x="15144" y="32757"/>
                    <a:pt x="14777" y="32724"/>
                    <a:pt x="14444" y="32691"/>
                  </a:cubicBezTo>
                  <a:cubicBezTo>
                    <a:pt x="13743" y="32591"/>
                    <a:pt x="13076" y="32457"/>
                    <a:pt x="12376" y="32290"/>
                  </a:cubicBezTo>
                  <a:cubicBezTo>
                    <a:pt x="12075" y="32224"/>
                    <a:pt x="11742" y="32124"/>
                    <a:pt x="11408" y="32024"/>
                  </a:cubicBezTo>
                  <a:cubicBezTo>
                    <a:pt x="11108" y="31923"/>
                    <a:pt x="10774" y="31823"/>
                    <a:pt x="10474" y="31690"/>
                  </a:cubicBezTo>
                  <a:lnTo>
                    <a:pt x="9574" y="31290"/>
                  </a:lnTo>
                  <a:lnTo>
                    <a:pt x="9140" y="31090"/>
                  </a:lnTo>
                  <a:lnTo>
                    <a:pt x="8706" y="30856"/>
                  </a:lnTo>
                  <a:lnTo>
                    <a:pt x="7872" y="30389"/>
                  </a:lnTo>
                  <a:cubicBezTo>
                    <a:pt x="7639" y="30222"/>
                    <a:pt x="7372" y="30055"/>
                    <a:pt x="7138" y="29889"/>
                  </a:cubicBezTo>
                  <a:cubicBezTo>
                    <a:pt x="6872" y="29689"/>
                    <a:pt x="6638" y="29522"/>
                    <a:pt x="6405" y="29355"/>
                  </a:cubicBezTo>
                  <a:lnTo>
                    <a:pt x="5737" y="28788"/>
                  </a:lnTo>
                  <a:cubicBezTo>
                    <a:pt x="4136" y="27420"/>
                    <a:pt x="2835" y="25752"/>
                    <a:pt x="1901" y="23884"/>
                  </a:cubicBezTo>
                  <a:cubicBezTo>
                    <a:pt x="1168" y="22483"/>
                    <a:pt x="634" y="20982"/>
                    <a:pt x="367" y="19415"/>
                  </a:cubicBezTo>
                  <a:cubicBezTo>
                    <a:pt x="300" y="19081"/>
                    <a:pt x="234" y="18781"/>
                    <a:pt x="200" y="18514"/>
                  </a:cubicBezTo>
                  <a:cubicBezTo>
                    <a:pt x="167" y="18214"/>
                    <a:pt x="133" y="17947"/>
                    <a:pt x="133" y="17713"/>
                  </a:cubicBezTo>
                  <a:cubicBezTo>
                    <a:pt x="100" y="17446"/>
                    <a:pt x="67" y="17213"/>
                    <a:pt x="67" y="17013"/>
                  </a:cubicBezTo>
                  <a:lnTo>
                    <a:pt x="67" y="16446"/>
                  </a:lnTo>
                  <a:lnTo>
                    <a:pt x="67" y="15645"/>
                  </a:lnTo>
                  <a:lnTo>
                    <a:pt x="67" y="15412"/>
                  </a:lnTo>
                  <a:cubicBezTo>
                    <a:pt x="67" y="15412"/>
                    <a:pt x="100" y="15312"/>
                    <a:pt x="100" y="15145"/>
                  </a:cubicBezTo>
                  <a:cubicBezTo>
                    <a:pt x="133" y="14945"/>
                    <a:pt x="167" y="14711"/>
                    <a:pt x="200" y="14344"/>
                  </a:cubicBezTo>
                  <a:cubicBezTo>
                    <a:pt x="234" y="14211"/>
                    <a:pt x="234" y="14011"/>
                    <a:pt x="267" y="13777"/>
                  </a:cubicBezTo>
                  <a:cubicBezTo>
                    <a:pt x="300" y="13577"/>
                    <a:pt x="367" y="13343"/>
                    <a:pt x="434" y="13110"/>
                  </a:cubicBezTo>
                  <a:cubicBezTo>
                    <a:pt x="467" y="12876"/>
                    <a:pt x="534" y="12610"/>
                    <a:pt x="600" y="12309"/>
                  </a:cubicBezTo>
                  <a:cubicBezTo>
                    <a:pt x="667" y="12009"/>
                    <a:pt x="767" y="11742"/>
                    <a:pt x="867" y="11442"/>
                  </a:cubicBezTo>
                  <a:cubicBezTo>
                    <a:pt x="1368" y="9941"/>
                    <a:pt x="2068" y="8507"/>
                    <a:pt x="2969" y="7206"/>
                  </a:cubicBezTo>
                  <a:cubicBezTo>
                    <a:pt x="4170" y="5471"/>
                    <a:pt x="5671" y="4003"/>
                    <a:pt x="7405" y="2836"/>
                  </a:cubicBezTo>
                  <a:lnTo>
                    <a:pt x="8173" y="2369"/>
                  </a:lnTo>
                  <a:cubicBezTo>
                    <a:pt x="8406" y="2236"/>
                    <a:pt x="8673" y="2102"/>
                    <a:pt x="8940" y="1969"/>
                  </a:cubicBezTo>
                  <a:cubicBezTo>
                    <a:pt x="9240" y="1802"/>
                    <a:pt x="9507" y="1635"/>
                    <a:pt x="9774" y="1535"/>
                  </a:cubicBezTo>
                  <a:lnTo>
                    <a:pt x="10674" y="1168"/>
                  </a:lnTo>
                  <a:lnTo>
                    <a:pt x="11108" y="1001"/>
                  </a:lnTo>
                  <a:lnTo>
                    <a:pt x="11575" y="868"/>
                  </a:lnTo>
                  <a:lnTo>
                    <a:pt x="12509" y="601"/>
                  </a:lnTo>
                  <a:cubicBezTo>
                    <a:pt x="12843" y="501"/>
                    <a:pt x="13176" y="468"/>
                    <a:pt x="13510" y="401"/>
                  </a:cubicBezTo>
                  <a:cubicBezTo>
                    <a:pt x="13810" y="334"/>
                    <a:pt x="14143" y="267"/>
                    <a:pt x="14510" y="234"/>
                  </a:cubicBezTo>
                  <a:cubicBezTo>
                    <a:pt x="15178" y="167"/>
                    <a:pt x="15878" y="134"/>
                    <a:pt x="16579" y="134"/>
                  </a:cubicBezTo>
                  <a:close/>
                  <a:moveTo>
                    <a:pt x="16579" y="1"/>
                  </a:moveTo>
                  <a:cubicBezTo>
                    <a:pt x="15878" y="1"/>
                    <a:pt x="15178" y="34"/>
                    <a:pt x="14477" y="101"/>
                  </a:cubicBezTo>
                  <a:cubicBezTo>
                    <a:pt x="14143" y="134"/>
                    <a:pt x="13810" y="201"/>
                    <a:pt x="13476" y="267"/>
                  </a:cubicBezTo>
                  <a:cubicBezTo>
                    <a:pt x="13143" y="334"/>
                    <a:pt x="12809" y="401"/>
                    <a:pt x="12476" y="468"/>
                  </a:cubicBezTo>
                  <a:lnTo>
                    <a:pt x="11542" y="734"/>
                  </a:lnTo>
                  <a:lnTo>
                    <a:pt x="11075" y="901"/>
                  </a:lnTo>
                  <a:lnTo>
                    <a:pt x="10608" y="1068"/>
                  </a:lnTo>
                  <a:lnTo>
                    <a:pt x="9740" y="1435"/>
                  </a:lnTo>
                  <a:cubicBezTo>
                    <a:pt x="9440" y="1535"/>
                    <a:pt x="9173" y="1702"/>
                    <a:pt x="8906" y="1835"/>
                  </a:cubicBezTo>
                  <a:cubicBezTo>
                    <a:pt x="8640" y="1969"/>
                    <a:pt x="8373" y="2102"/>
                    <a:pt x="8106" y="2269"/>
                  </a:cubicBezTo>
                  <a:lnTo>
                    <a:pt x="7339" y="2736"/>
                  </a:lnTo>
                  <a:cubicBezTo>
                    <a:pt x="5571" y="3903"/>
                    <a:pt x="4070" y="5404"/>
                    <a:pt x="2869" y="7139"/>
                  </a:cubicBezTo>
                  <a:cubicBezTo>
                    <a:pt x="1968" y="8473"/>
                    <a:pt x="1268" y="9908"/>
                    <a:pt x="801" y="11409"/>
                  </a:cubicBezTo>
                  <a:cubicBezTo>
                    <a:pt x="701" y="11709"/>
                    <a:pt x="600" y="12009"/>
                    <a:pt x="534" y="12309"/>
                  </a:cubicBezTo>
                  <a:cubicBezTo>
                    <a:pt x="467" y="12576"/>
                    <a:pt x="400" y="12843"/>
                    <a:pt x="367" y="13110"/>
                  </a:cubicBezTo>
                  <a:cubicBezTo>
                    <a:pt x="300" y="13377"/>
                    <a:pt x="234" y="13577"/>
                    <a:pt x="200" y="13777"/>
                  </a:cubicBezTo>
                  <a:cubicBezTo>
                    <a:pt x="200" y="13977"/>
                    <a:pt x="167" y="14177"/>
                    <a:pt x="167" y="14344"/>
                  </a:cubicBezTo>
                  <a:cubicBezTo>
                    <a:pt x="100" y="14711"/>
                    <a:pt x="67" y="14945"/>
                    <a:pt x="67" y="15145"/>
                  </a:cubicBezTo>
                  <a:lnTo>
                    <a:pt x="67" y="15378"/>
                  </a:lnTo>
                  <a:cubicBezTo>
                    <a:pt x="67" y="15378"/>
                    <a:pt x="67" y="15478"/>
                    <a:pt x="33" y="15645"/>
                  </a:cubicBezTo>
                  <a:cubicBezTo>
                    <a:pt x="33" y="15845"/>
                    <a:pt x="33" y="16112"/>
                    <a:pt x="33" y="16446"/>
                  </a:cubicBezTo>
                  <a:cubicBezTo>
                    <a:pt x="33" y="16613"/>
                    <a:pt x="0" y="16813"/>
                    <a:pt x="33" y="17013"/>
                  </a:cubicBezTo>
                  <a:cubicBezTo>
                    <a:pt x="33" y="17213"/>
                    <a:pt x="33" y="17446"/>
                    <a:pt x="67" y="17713"/>
                  </a:cubicBezTo>
                  <a:cubicBezTo>
                    <a:pt x="100" y="17947"/>
                    <a:pt x="100" y="18214"/>
                    <a:pt x="133" y="18514"/>
                  </a:cubicBezTo>
                  <a:cubicBezTo>
                    <a:pt x="167" y="18814"/>
                    <a:pt x="234" y="19114"/>
                    <a:pt x="300" y="19448"/>
                  </a:cubicBezTo>
                  <a:cubicBezTo>
                    <a:pt x="567" y="21016"/>
                    <a:pt x="1067" y="22517"/>
                    <a:pt x="1801" y="23951"/>
                  </a:cubicBezTo>
                  <a:cubicBezTo>
                    <a:pt x="2735" y="25819"/>
                    <a:pt x="4036" y="27487"/>
                    <a:pt x="5604" y="28888"/>
                  </a:cubicBezTo>
                  <a:lnTo>
                    <a:pt x="6271" y="29455"/>
                  </a:lnTo>
                  <a:cubicBezTo>
                    <a:pt x="6538" y="29655"/>
                    <a:pt x="6772" y="29822"/>
                    <a:pt x="7038" y="29989"/>
                  </a:cubicBezTo>
                  <a:cubicBezTo>
                    <a:pt x="7272" y="30156"/>
                    <a:pt x="7505" y="30356"/>
                    <a:pt x="7806" y="30522"/>
                  </a:cubicBezTo>
                  <a:lnTo>
                    <a:pt x="8640" y="30989"/>
                  </a:lnTo>
                  <a:lnTo>
                    <a:pt x="9040" y="31223"/>
                  </a:lnTo>
                  <a:lnTo>
                    <a:pt x="9473" y="31423"/>
                  </a:lnTo>
                  <a:lnTo>
                    <a:pt x="10407" y="31823"/>
                  </a:lnTo>
                  <a:cubicBezTo>
                    <a:pt x="10708" y="31957"/>
                    <a:pt x="11041" y="32057"/>
                    <a:pt x="11341" y="32157"/>
                  </a:cubicBezTo>
                  <a:cubicBezTo>
                    <a:pt x="11675" y="32257"/>
                    <a:pt x="11975" y="32357"/>
                    <a:pt x="12309" y="32457"/>
                  </a:cubicBezTo>
                  <a:cubicBezTo>
                    <a:pt x="13009" y="32624"/>
                    <a:pt x="13710" y="32757"/>
                    <a:pt x="14410" y="32824"/>
                  </a:cubicBezTo>
                  <a:cubicBezTo>
                    <a:pt x="14777" y="32857"/>
                    <a:pt x="15111" y="32958"/>
                    <a:pt x="15478" y="32958"/>
                  </a:cubicBezTo>
                  <a:lnTo>
                    <a:pt x="17112" y="32958"/>
                  </a:lnTo>
                  <a:lnTo>
                    <a:pt x="17679" y="32891"/>
                  </a:lnTo>
                  <a:cubicBezTo>
                    <a:pt x="18046" y="32857"/>
                    <a:pt x="18413" y="32857"/>
                    <a:pt x="18813" y="32791"/>
                  </a:cubicBezTo>
                  <a:cubicBezTo>
                    <a:pt x="19547" y="32691"/>
                    <a:pt x="20315" y="32524"/>
                    <a:pt x="21048" y="32290"/>
                  </a:cubicBezTo>
                  <a:lnTo>
                    <a:pt x="21582" y="32124"/>
                  </a:lnTo>
                  <a:lnTo>
                    <a:pt x="21882" y="32057"/>
                  </a:lnTo>
                  <a:lnTo>
                    <a:pt x="22149" y="31923"/>
                  </a:lnTo>
                  <a:lnTo>
                    <a:pt x="23250" y="31490"/>
                  </a:lnTo>
                  <a:cubicBezTo>
                    <a:pt x="23617" y="31323"/>
                    <a:pt x="23950" y="31123"/>
                    <a:pt x="24317" y="30956"/>
                  </a:cubicBezTo>
                  <a:cubicBezTo>
                    <a:pt x="24484" y="30856"/>
                    <a:pt x="24684" y="30789"/>
                    <a:pt x="24851" y="30656"/>
                  </a:cubicBezTo>
                  <a:lnTo>
                    <a:pt x="25351" y="30322"/>
                  </a:lnTo>
                  <a:cubicBezTo>
                    <a:pt x="26052" y="29889"/>
                    <a:pt x="26686" y="29388"/>
                    <a:pt x="27320" y="28888"/>
                  </a:cubicBezTo>
                  <a:lnTo>
                    <a:pt x="28220" y="28021"/>
                  </a:lnTo>
                  <a:lnTo>
                    <a:pt x="28454" y="27787"/>
                  </a:lnTo>
                  <a:lnTo>
                    <a:pt x="28654" y="27554"/>
                  </a:lnTo>
                  <a:lnTo>
                    <a:pt x="29087" y="27053"/>
                  </a:lnTo>
                  <a:lnTo>
                    <a:pt x="29488" y="26586"/>
                  </a:lnTo>
                  <a:lnTo>
                    <a:pt x="29855" y="26053"/>
                  </a:lnTo>
                  <a:lnTo>
                    <a:pt x="30222" y="25552"/>
                  </a:lnTo>
                  <a:lnTo>
                    <a:pt x="30422" y="25285"/>
                  </a:lnTo>
                  <a:lnTo>
                    <a:pt x="30589" y="25019"/>
                  </a:lnTo>
                  <a:lnTo>
                    <a:pt x="31222" y="23884"/>
                  </a:lnTo>
                  <a:lnTo>
                    <a:pt x="31723" y="22684"/>
                  </a:lnTo>
                  <a:cubicBezTo>
                    <a:pt x="32390" y="21049"/>
                    <a:pt x="32790" y="19314"/>
                    <a:pt x="32924" y="17580"/>
                  </a:cubicBezTo>
                  <a:cubicBezTo>
                    <a:pt x="33024" y="15812"/>
                    <a:pt x="32823" y="14011"/>
                    <a:pt x="32423" y="12309"/>
                  </a:cubicBezTo>
                  <a:cubicBezTo>
                    <a:pt x="32290" y="11909"/>
                    <a:pt x="32156" y="11475"/>
                    <a:pt x="32056" y="11075"/>
                  </a:cubicBezTo>
                  <a:lnTo>
                    <a:pt x="31556" y="9874"/>
                  </a:lnTo>
                  <a:lnTo>
                    <a:pt x="31422" y="9574"/>
                  </a:lnTo>
                  <a:lnTo>
                    <a:pt x="31289" y="9274"/>
                  </a:lnTo>
                  <a:lnTo>
                    <a:pt x="30989" y="8707"/>
                  </a:lnTo>
                  <a:lnTo>
                    <a:pt x="30689" y="8140"/>
                  </a:lnTo>
                  <a:lnTo>
                    <a:pt x="30355" y="7606"/>
                  </a:lnTo>
                  <a:lnTo>
                    <a:pt x="30021" y="7072"/>
                  </a:lnTo>
                  <a:lnTo>
                    <a:pt x="29821" y="6839"/>
                  </a:lnTo>
                  <a:lnTo>
                    <a:pt x="29621" y="6572"/>
                  </a:lnTo>
                  <a:cubicBezTo>
                    <a:pt x="29388" y="6238"/>
                    <a:pt x="29121" y="5938"/>
                    <a:pt x="28854" y="5605"/>
                  </a:cubicBezTo>
                  <a:cubicBezTo>
                    <a:pt x="28320" y="5004"/>
                    <a:pt x="27720" y="4437"/>
                    <a:pt x="27086" y="3903"/>
                  </a:cubicBezTo>
                  <a:lnTo>
                    <a:pt x="26619" y="3470"/>
                  </a:lnTo>
                  <a:cubicBezTo>
                    <a:pt x="26486" y="3336"/>
                    <a:pt x="26319" y="3236"/>
                    <a:pt x="26152" y="3136"/>
                  </a:cubicBezTo>
                  <a:cubicBezTo>
                    <a:pt x="25818" y="2903"/>
                    <a:pt x="25485" y="2669"/>
                    <a:pt x="25151" y="2436"/>
                  </a:cubicBezTo>
                  <a:lnTo>
                    <a:pt x="24117" y="1869"/>
                  </a:lnTo>
                  <a:lnTo>
                    <a:pt x="23850" y="1702"/>
                  </a:lnTo>
                  <a:cubicBezTo>
                    <a:pt x="23784" y="1668"/>
                    <a:pt x="23684" y="1635"/>
                    <a:pt x="23584" y="1602"/>
                  </a:cubicBezTo>
                  <a:lnTo>
                    <a:pt x="23083" y="1368"/>
                  </a:lnTo>
                  <a:cubicBezTo>
                    <a:pt x="22349" y="1068"/>
                    <a:pt x="21649" y="801"/>
                    <a:pt x="20915" y="601"/>
                  </a:cubicBezTo>
                  <a:cubicBezTo>
                    <a:pt x="20548" y="501"/>
                    <a:pt x="20181" y="434"/>
                    <a:pt x="19814" y="334"/>
                  </a:cubicBezTo>
                  <a:lnTo>
                    <a:pt x="19280" y="234"/>
                  </a:lnTo>
                  <a:cubicBezTo>
                    <a:pt x="19080" y="201"/>
                    <a:pt x="18914" y="167"/>
                    <a:pt x="18713" y="167"/>
                  </a:cubicBezTo>
                  <a:lnTo>
                    <a:pt x="17646" y="34"/>
                  </a:lnTo>
                  <a:cubicBezTo>
                    <a:pt x="17279" y="1"/>
                    <a:pt x="16912" y="1"/>
                    <a:pt x="16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8"/>
            <p:cNvSpPr/>
            <p:nvPr/>
          </p:nvSpPr>
          <p:spPr>
            <a:xfrm>
              <a:off x="7322368" y="1199192"/>
              <a:ext cx="135783" cy="173733"/>
            </a:xfrm>
            <a:custGeom>
              <a:avLst/>
              <a:gdLst/>
              <a:ahLst/>
              <a:cxnLst/>
              <a:rect l="l" t="t" r="r" b="b"/>
              <a:pathLst>
                <a:path w="7639" h="9774" extrusionOk="0">
                  <a:moveTo>
                    <a:pt x="100" y="0"/>
                  </a:moveTo>
                  <a:cubicBezTo>
                    <a:pt x="67" y="200"/>
                    <a:pt x="67" y="434"/>
                    <a:pt x="67" y="667"/>
                  </a:cubicBezTo>
                  <a:cubicBezTo>
                    <a:pt x="67" y="1134"/>
                    <a:pt x="33" y="1768"/>
                    <a:pt x="33" y="2502"/>
                  </a:cubicBezTo>
                  <a:cubicBezTo>
                    <a:pt x="0" y="4070"/>
                    <a:pt x="0" y="6238"/>
                    <a:pt x="0" y="8606"/>
                  </a:cubicBezTo>
                  <a:lnTo>
                    <a:pt x="0" y="9774"/>
                  </a:lnTo>
                  <a:lnTo>
                    <a:pt x="100" y="9774"/>
                  </a:lnTo>
                  <a:cubicBezTo>
                    <a:pt x="2235" y="9774"/>
                    <a:pt x="4103" y="9740"/>
                    <a:pt x="5471" y="9740"/>
                  </a:cubicBezTo>
                  <a:lnTo>
                    <a:pt x="7072" y="9707"/>
                  </a:lnTo>
                  <a:cubicBezTo>
                    <a:pt x="7272" y="9707"/>
                    <a:pt x="7439" y="9707"/>
                    <a:pt x="7639" y="9674"/>
                  </a:cubicBezTo>
                  <a:cubicBezTo>
                    <a:pt x="7439" y="9640"/>
                    <a:pt x="7272" y="9640"/>
                    <a:pt x="7072" y="9640"/>
                  </a:cubicBezTo>
                  <a:lnTo>
                    <a:pt x="5471" y="9607"/>
                  </a:lnTo>
                  <a:cubicBezTo>
                    <a:pt x="4124" y="9574"/>
                    <a:pt x="2293" y="9574"/>
                    <a:pt x="200" y="9574"/>
                  </a:cubicBezTo>
                  <a:lnTo>
                    <a:pt x="200" y="9574"/>
                  </a:lnTo>
                  <a:lnTo>
                    <a:pt x="200" y="8606"/>
                  </a:lnTo>
                  <a:cubicBezTo>
                    <a:pt x="200" y="6238"/>
                    <a:pt x="167" y="4070"/>
                    <a:pt x="167" y="2502"/>
                  </a:cubicBezTo>
                  <a:cubicBezTo>
                    <a:pt x="133" y="1768"/>
                    <a:pt x="133" y="1134"/>
                    <a:pt x="133" y="667"/>
                  </a:cubicBezTo>
                  <a:cubicBezTo>
                    <a:pt x="133" y="434"/>
                    <a:pt x="133" y="20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8"/>
            <p:cNvSpPr/>
            <p:nvPr/>
          </p:nvSpPr>
          <p:spPr>
            <a:xfrm>
              <a:off x="7322368" y="1117959"/>
              <a:ext cx="5350" cy="49219"/>
            </a:xfrm>
            <a:custGeom>
              <a:avLst/>
              <a:gdLst/>
              <a:ahLst/>
              <a:cxnLst/>
              <a:rect l="l" t="t" r="r" b="b"/>
              <a:pathLst>
                <a:path w="301" h="2769" extrusionOk="0">
                  <a:moveTo>
                    <a:pt x="167" y="0"/>
                  </a:moveTo>
                  <a:cubicBezTo>
                    <a:pt x="33" y="467"/>
                    <a:pt x="0" y="934"/>
                    <a:pt x="33" y="1401"/>
                  </a:cubicBezTo>
                  <a:cubicBezTo>
                    <a:pt x="0" y="1868"/>
                    <a:pt x="33" y="2302"/>
                    <a:pt x="167" y="2769"/>
                  </a:cubicBezTo>
                  <a:cubicBezTo>
                    <a:pt x="267" y="2302"/>
                    <a:pt x="300" y="1835"/>
                    <a:pt x="267" y="1401"/>
                  </a:cubicBezTo>
                  <a:cubicBezTo>
                    <a:pt x="300" y="934"/>
                    <a:pt x="267" y="467"/>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8"/>
            <p:cNvSpPr/>
            <p:nvPr/>
          </p:nvSpPr>
          <p:spPr>
            <a:xfrm>
              <a:off x="7423758" y="1157687"/>
              <a:ext cx="34395" cy="33808"/>
            </a:xfrm>
            <a:custGeom>
              <a:avLst/>
              <a:gdLst/>
              <a:ahLst/>
              <a:cxnLst/>
              <a:rect l="l" t="t" r="r" b="b"/>
              <a:pathLst>
                <a:path w="1935" h="1902" extrusionOk="0">
                  <a:moveTo>
                    <a:pt x="1935" y="0"/>
                  </a:moveTo>
                  <a:lnTo>
                    <a:pt x="1935" y="0"/>
                  </a:lnTo>
                  <a:cubicBezTo>
                    <a:pt x="1535" y="234"/>
                    <a:pt x="1201" y="534"/>
                    <a:pt x="901" y="867"/>
                  </a:cubicBezTo>
                  <a:cubicBezTo>
                    <a:pt x="534" y="1168"/>
                    <a:pt x="234" y="1534"/>
                    <a:pt x="0" y="1901"/>
                  </a:cubicBezTo>
                  <a:cubicBezTo>
                    <a:pt x="400" y="1668"/>
                    <a:pt x="734" y="1368"/>
                    <a:pt x="1034" y="1034"/>
                  </a:cubicBezTo>
                  <a:cubicBezTo>
                    <a:pt x="1401" y="734"/>
                    <a:pt x="1701" y="367"/>
                    <a:pt x="19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8"/>
            <p:cNvSpPr/>
            <p:nvPr/>
          </p:nvSpPr>
          <p:spPr>
            <a:xfrm>
              <a:off x="7494308" y="1242475"/>
              <a:ext cx="41522" cy="25507"/>
            </a:xfrm>
            <a:custGeom>
              <a:avLst/>
              <a:gdLst/>
              <a:ahLst/>
              <a:cxnLst/>
              <a:rect l="l" t="t" r="r" b="b"/>
              <a:pathLst>
                <a:path w="2336" h="1435" extrusionOk="0">
                  <a:moveTo>
                    <a:pt x="2336" y="0"/>
                  </a:moveTo>
                  <a:cubicBezTo>
                    <a:pt x="2316" y="18"/>
                    <a:pt x="2297" y="35"/>
                    <a:pt x="2277" y="52"/>
                  </a:cubicBezTo>
                  <a:lnTo>
                    <a:pt x="2277" y="52"/>
                  </a:lnTo>
                  <a:cubicBezTo>
                    <a:pt x="2297" y="46"/>
                    <a:pt x="2316" y="40"/>
                    <a:pt x="2336" y="33"/>
                  </a:cubicBezTo>
                  <a:lnTo>
                    <a:pt x="2336" y="0"/>
                  </a:lnTo>
                  <a:close/>
                  <a:moveTo>
                    <a:pt x="2277" y="52"/>
                  </a:moveTo>
                  <a:lnTo>
                    <a:pt x="2277" y="52"/>
                  </a:lnTo>
                  <a:cubicBezTo>
                    <a:pt x="1432" y="323"/>
                    <a:pt x="653" y="815"/>
                    <a:pt x="1" y="1434"/>
                  </a:cubicBezTo>
                  <a:cubicBezTo>
                    <a:pt x="434" y="1268"/>
                    <a:pt x="835" y="1034"/>
                    <a:pt x="1235" y="767"/>
                  </a:cubicBezTo>
                  <a:cubicBezTo>
                    <a:pt x="1612" y="547"/>
                    <a:pt x="1959" y="328"/>
                    <a:pt x="2277" y="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8"/>
            <p:cNvSpPr/>
            <p:nvPr/>
          </p:nvSpPr>
          <p:spPr>
            <a:xfrm>
              <a:off x="7514465" y="1366547"/>
              <a:ext cx="67030" cy="4017"/>
            </a:xfrm>
            <a:custGeom>
              <a:avLst/>
              <a:gdLst/>
              <a:ahLst/>
              <a:cxnLst/>
              <a:rect l="l" t="t" r="r" b="b"/>
              <a:pathLst>
                <a:path w="3771" h="226" extrusionOk="0">
                  <a:moveTo>
                    <a:pt x="1885" y="0"/>
                  </a:moveTo>
                  <a:cubicBezTo>
                    <a:pt x="1260" y="0"/>
                    <a:pt x="635" y="42"/>
                    <a:pt x="1" y="125"/>
                  </a:cubicBezTo>
                  <a:cubicBezTo>
                    <a:pt x="635" y="192"/>
                    <a:pt x="1260" y="225"/>
                    <a:pt x="1885" y="225"/>
                  </a:cubicBezTo>
                  <a:cubicBezTo>
                    <a:pt x="2511" y="225"/>
                    <a:pt x="3136" y="192"/>
                    <a:pt x="3770" y="125"/>
                  </a:cubicBezTo>
                  <a:cubicBezTo>
                    <a:pt x="3136" y="42"/>
                    <a:pt x="2511" y="0"/>
                    <a:pt x="1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8"/>
            <p:cNvSpPr/>
            <p:nvPr/>
          </p:nvSpPr>
          <p:spPr>
            <a:xfrm>
              <a:off x="7054352" y="1362388"/>
              <a:ext cx="63457" cy="4017"/>
            </a:xfrm>
            <a:custGeom>
              <a:avLst/>
              <a:gdLst/>
              <a:ahLst/>
              <a:cxnLst/>
              <a:rect l="l" t="t" r="r" b="b"/>
              <a:pathLst>
                <a:path w="3570" h="226" extrusionOk="0">
                  <a:moveTo>
                    <a:pt x="1798" y="1"/>
                  </a:moveTo>
                  <a:cubicBezTo>
                    <a:pt x="1201" y="1"/>
                    <a:pt x="601" y="42"/>
                    <a:pt x="1" y="126"/>
                  </a:cubicBezTo>
                  <a:cubicBezTo>
                    <a:pt x="601" y="192"/>
                    <a:pt x="1193" y="226"/>
                    <a:pt x="1785" y="226"/>
                  </a:cubicBezTo>
                  <a:cubicBezTo>
                    <a:pt x="2377" y="226"/>
                    <a:pt x="2969" y="192"/>
                    <a:pt x="3570" y="126"/>
                  </a:cubicBezTo>
                  <a:cubicBezTo>
                    <a:pt x="2986" y="42"/>
                    <a:pt x="2394" y="1"/>
                    <a:pt x="1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8"/>
            <p:cNvSpPr/>
            <p:nvPr/>
          </p:nvSpPr>
          <p:spPr>
            <a:xfrm>
              <a:off x="7100604" y="1457699"/>
              <a:ext cx="49823" cy="40349"/>
            </a:xfrm>
            <a:custGeom>
              <a:avLst/>
              <a:gdLst/>
              <a:ahLst/>
              <a:cxnLst/>
              <a:rect l="l" t="t" r="r" b="b"/>
              <a:pathLst>
                <a:path w="2803" h="2270" extrusionOk="0">
                  <a:moveTo>
                    <a:pt x="2802" y="1"/>
                  </a:moveTo>
                  <a:cubicBezTo>
                    <a:pt x="2269" y="301"/>
                    <a:pt x="1768" y="668"/>
                    <a:pt x="1335" y="1068"/>
                  </a:cubicBezTo>
                  <a:cubicBezTo>
                    <a:pt x="834" y="1402"/>
                    <a:pt x="401" y="1835"/>
                    <a:pt x="0" y="2269"/>
                  </a:cubicBezTo>
                  <a:cubicBezTo>
                    <a:pt x="534" y="2002"/>
                    <a:pt x="1001" y="1635"/>
                    <a:pt x="1468" y="1235"/>
                  </a:cubicBezTo>
                  <a:cubicBezTo>
                    <a:pt x="1969" y="868"/>
                    <a:pt x="2402" y="468"/>
                    <a:pt x="2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8"/>
            <p:cNvSpPr/>
            <p:nvPr/>
          </p:nvSpPr>
          <p:spPr>
            <a:xfrm>
              <a:off x="7197852" y="1530632"/>
              <a:ext cx="33808" cy="55760"/>
            </a:xfrm>
            <a:custGeom>
              <a:avLst/>
              <a:gdLst/>
              <a:ahLst/>
              <a:cxnLst/>
              <a:rect l="l" t="t" r="r" b="b"/>
              <a:pathLst>
                <a:path w="1902" h="3137" extrusionOk="0">
                  <a:moveTo>
                    <a:pt x="1901" y="1"/>
                  </a:moveTo>
                  <a:cubicBezTo>
                    <a:pt x="1434" y="434"/>
                    <a:pt x="1067" y="901"/>
                    <a:pt x="801" y="1468"/>
                  </a:cubicBezTo>
                  <a:cubicBezTo>
                    <a:pt x="434" y="1969"/>
                    <a:pt x="167" y="2536"/>
                    <a:pt x="0" y="3136"/>
                  </a:cubicBezTo>
                  <a:cubicBezTo>
                    <a:pt x="367" y="2636"/>
                    <a:pt x="701" y="2102"/>
                    <a:pt x="967" y="1569"/>
                  </a:cubicBezTo>
                  <a:cubicBezTo>
                    <a:pt x="1334" y="1068"/>
                    <a:pt x="1635" y="534"/>
                    <a:pt x="1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8"/>
            <p:cNvSpPr/>
            <p:nvPr/>
          </p:nvSpPr>
          <p:spPr>
            <a:xfrm>
              <a:off x="7322368" y="1557313"/>
              <a:ext cx="5350" cy="67030"/>
            </a:xfrm>
            <a:custGeom>
              <a:avLst/>
              <a:gdLst/>
              <a:ahLst/>
              <a:cxnLst/>
              <a:rect l="l" t="t" r="r" b="b"/>
              <a:pathLst>
                <a:path w="301" h="3771" extrusionOk="0">
                  <a:moveTo>
                    <a:pt x="167" y="1"/>
                  </a:moveTo>
                  <a:cubicBezTo>
                    <a:pt x="33" y="601"/>
                    <a:pt x="0" y="1235"/>
                    <a:pt x="33" y="1869"/>
                  </a:cubicBezTo>
                  <a:cubicBezTo>
                    <a:pt x="0" y="2503"/>
                    <a:pt x="33" y="3136"/>
                    <a:pt x="167" y="3770"/>
                  </a:cubicBezTo>
                  <a:cubicBezTo>
                    <a:pt x="267" y="3136"/>
                    <a:pt x="300" y="2503"/>
                    <a:pt x="267" y="1869"/>
                  </a:cubicBezTo>
                  <a:cubicBezTo>
                    <a:pt x="300" y="1235"/>
                    <a:pt x="267" y="60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8"/>
            <p:cNvSpPr/>
            <p:nvPr/>
          </p:nvSpPr>
          <p:spPr>
            <a:xfrm>
              <a:off x="7419599" y="1535964"/>
              <a:ext cx="49823" cy="43318"/>
            </a:xfrm>
            <a:custGeom>
              <a:avLst/>
              <a:gdLst/>
              <a:ahLst/>
              <a:cxnLst/>
              <a:rect l="l" t="t" r="r" b="b"/>
              <a:pathLst>
                <a:path w="2803" h="2437" extrusionOk="0">
                  <a:moveTo>
                    <a:pt x="1" y="1"/>
                  </a:moveTo>
                  <a:cubicBezTo>
                    <a:pt x="334" y="535"/>
                    <a:pt x="768" y="1002"/>
                    <a:pt x="1268" y="1402"/>
                  </a:cubicBezTo>
                  <a:cubicBezTo>
                    <a:pt x="1702" y="1836"/>
                    <a:pt x="2236" y="2169"/>
                    <a:pt x="2803" y="2436"/>
                  </a:cubicBezTo>
                  <a:cubicBezTo>
                    <a:pt x="2336" y="2002"/>
                    <a:pt x="1902" y="1635"/>
                    <a:pt x="1402" y="1269"/>
                  </a:cubicBezTo>
                  <a:cubicBezTo>
                    <a:pt x="968" y="802"/>
                    <a:pt x="501" y="4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8"/>
            <p:cNvSpPr/>
            <p:nvPr/>
          </p:nvSpPr>
          <p:spPr>
            <a:xfrm>
              <a:off x="7494895" y="1464827"/>
              <a:ext cx="42127" cy="42109"/>
            </a:xfrm>
            <a:custGeom>
              <a:avLst/>
              <a:gdLst/>
              <a:ahLst/>
              <a:cxnLst/>
              <a:rect l="l" t="t" r="r" b="b"/>
              <a:pathLst>
                <a:path w="2370" h="2369" extrusionOk="0">
                  <a:moveTo>
                    <a:pt x="1" y="0"/>
                  </a:moveTo>
                  <a:lnTo>
                    <a:pt x="1" y="0"/>
                  </a:lnTo>
                  <a:cubicBezTo>
                    <a:pt x="335" y="467"/>
                    <a:pt x="701" y="901"/>
                    <a:pt x="1102" y="1268"/>
                  </a:cubicBezTo>
                  <a:cubicBezTo>
                    <a:pt x="1469" y="1668"/>
                    <a:pt x="1902" y="2035"/>
                    <a:pt x="2369" y="2368"/>
                  </a:cubicBezTo>
                  <a:cubicBezTo>
                    <a:pt x="2036" y="1901"/>
                    <a:pt x="1669" y="1468"/>
                    <a:pt x="1269" y="1101"/>
                  </a:cubicBezTo>
                  <a:cubicBezTo>
                    <a:pt x="902" y="701"/>
                    <a:pt x="468" y="33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8"/>
            <p:cNvSpPr/>
            <p:nvPr/>
          </p:nvSpPr>
          <p:spPr>
            <a:xfrm>
              <a:off x="7111269" y="1237729"/>
              <a:ext cx="36190" cy="36776"/>
            </a:xfrm>
            <a:custGeom>
              <a:avLst/>
              <a:gdLst/>
              <a:ahLst/>
              <a:cxnLst/>
              <a:rect l="l" t="t" r="r" b="b"/>
              <a:pathLst>
                <a:path w="2036" h="2069" extrusionOk="0">
                  <a:moveTo>
                    <a:pt x="1" y="0"/>
                  </a:moveTo>
                  <a:lnTo>
                    <a:pt x="1" y="0"/>
                  </a:lnTo>
                  <a:cubicBezTo>
                    <a:pt x="234" y="401"/>
                    <a:pt x="568" y="767"/>
                    <a:pt x="935" y="1101"/>
                  </a:cubicBezTo>
                  <a:cubicBezTo>
                    <a:pt x="1268" y="1468"/>
                    <a:pt x="1635" y="1802"/>
                    <a:pt x="2036" y="2068"/>
                  </a:cubicBezTo>
                  <a:cubicBezTo>
                    <a:pt x="1769" y="1635"/>
                    <a:pt x="1469" y="1268"/>
                    <a:pt x="1102" y="968"/>
                  </a:cubicBezTo>
                  <a:cubicBezTo>
                    <a:pt x="768" y="567"/>
                    <a:pt x="401" y="2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8"/>
            <p:cNvSpPr/>
            <p:nvPr/>
          </p:nvSpPr>
          <p:spPr>
            <a:xfrm>
              <a:off x="7195470" y="1150559"/>
              <a:ext cx="35603" cy="36190"/>
            </a:xfrm>
            <a:custGeom>
              <a:avLst/>
              <a:gdLst/>
              <a:ahLst/>
              <a:cxnLst/>
              <a:rect l="l" t="t" r="r" b="b"/>
              <a:pathLst>
                <a:path w="2003" h="2036" extrusionOk="0">
                  <a:moveTo>
                    <a:pt x="1" y="1"/>
                  </a:moveTo>
                  <a:cubicBezTo>
                    <a:pt x="267" y="401"/>
                    <a:pt x="568" y="768"/>
                    <a:pt x="935" y="1068"/>
                  </a:cubicBezTo>
                  <a:cubicBezTo>
                    <a:pt x="1235" y="1435"/>
                    <a:pt x="1602" y="1769"/>
                    <a:pt x="2002" y="2036"/>
                  </a:cubicBezTo>
                  <a:cubicBezTo>
                    <a:pt x="1735" y="1602"/>
                    <a:pt x="1435" y="1235"/>
                    <a:pt x="1068" y="935"/>
                  </a:cubicBezTo>
                  <a:cubicBezTo>
                    <a:pt x="768" y="568"/>
                    <a:pt x="401" y="2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8"/>
            <p:cNvSpPr/>
            <p:nvPr/>
          </p:nvSpPr>
          <p:spPr>
            <a:xfrm>
              <a:off x="7031831" y="1075849"/>
              <a:ext cx="307152" cy="580496"/>
            </a:xfrm>
            <a:custGeom>
              <a:avLst/>
              <a:gdLst/>
              <a:ahLst/>
              <a:cxnLst/>
              <a:rect l="l" t="t" r="r" b="b"/>
              <a:pathLst>
                <a:path w="17280" h="32658" extrusionOk="0">
                  <a:moveTo>
                    <a:pt x="16312" y="1"/>
                  </a:moveTo>
                  <a:cubicBezTo>
                    <a:pt x="7305" y="1"/>
                    <a:pt x="0" y="7306"/>
                    <a:pt x="0" y="16312"/>
                  </a:cubicBezTo>
                  <a:cubicBezTo>
                    <a:pt x="0" y="25352"/>
                    <a:pt x="7305" y="32657"/>
                    <a:pt x="16312" y="32657"/>
                  </a:cubicBezTo>
                  <a:cubicBezTo>
                    <a:pt x="16645" y="32657"/>
                    <a:pt x="16979" y="32657"/>
                    <a:pt x="17279" y="32624"/>
                  </a:cubicBezTo>
                  <a:cubicBezTo>
                    <a:pt x="8673" y="32090"/>
                    <a:pt x="1935" y="24952"/>
                    <a:pt x="1935" y="16312"/>
                  </a:cubicBezTo>
                  <a:cubicBezTo>
                    <a:pt x="1935" y="7673"/>
                    <a:pt x="8673" y="534"/>
                    <a:pt x="17279" y="34"/>
                  </a:cubicBezTo>
                  <a:cubicBezTo>
                    <a:pt x="16979" y="34"/>
                    <a:pt x="16645" y="1"/>
                    <a:pt x="16312"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8"/>
            <p:cNvSpPr/>
            <p:nvPr/>
          </p:nvSpPr>
          <p:spPr>
            <a:xfrm>
              <a:off x="6524862" y="3846051"/>
              <a:ext cx="917865" cy="346879"/>
            </a:xfrm>
            <a:custGeom>
              <a:avLst/>
              <a:gdLst/>
              <a:ahLst/>
              <a:cxnLst/>
              <a:rect l="l" t="t" r="r" b="b"/>
              <a:pathLst>
                <a:path w="51638" h="19515" extrusionOk="0">
                  <a:moveTo>
                    <a:pt x="268" y="1"/>
                  </a:moveTo>
                  <a:lnTo>
                    <a:pt x="1" y="2969"/>
                  </a:lnTo>
                  <a:lnTo>
                    <a:pt x="14878" y="19515"/>
                  </a:lnTo>
                  <a:lnTo>
                    <a:pt x="51638" y="19314"/>
                  </a:lnTo>
                  <a:lnTo>
                    <a:pt x="51638" y="16713"/>
                  </a:lnTo>
                  <a:lnTo>
                    <a:pt x="268"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8"/>
            <p:cNvSpPr/>
            <p:nvPr/>
          </p:nvSpPr>
          <p:spPr>
            <a:xfrm>
              <a:off x="6529608" y="3846051"/>
              <a:ext cx="917865" cy="297074"/>
            </a:xfrm>
            <a:custGeom>
              <a:avLst/>
              <a:gdLst/>
              <a:ahLst/>
              <a:cxnLst/>
              <a:rect l="l" t="t" r="r" b="b"/>
              <a:pathLst>
                <a:path w="51638" h="16713" extrusionOk="0">
                  <a:moveTo>
                    <a:pt x="1" y="1"/>
                  </a:moveTo>
                  <a:lnTo>
                    <a:pt x="14711" y="16713"/>
                  </a:lnTo>
                  <a:lnTo>
                    <a:pt x="51637" y="16713"/>
                  </a:lnTo>
                  <a:lnTo>
                    <a:pt x="30923" y="4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8"/>
            <p:cNvSpPr/>
            <p:nvPr/>
          </p:nvSpPr>
          <p:spPr>
            <a:xfrm>
              <a:off x="6527831" y="3844273"/>
              <a:ext cx="920834" cy="300629"/>
            </a:xfrm>
            <a:custGeom>
              <a:avLst/>
              <a:gdLst/>
              <a:ahLst/>
              <a:cxnLst/>
              <a:rect l="l" t="t" r="r" b="b"/>
              <a:pathLst>
                <a:path w="51805" h="16913" extrusionOk="0">
                  <a:moveTo>
                    <a:pt x="30989" y="501"/>
                  </a:moveTo>
                  <a:lnTo>
                    <a:pt x="30989" y="501"/>
                  </a:lnTo>
                  <a:cubicBezTo>
                    <a:pt x="30989" y="501"/>
                    <a:pt x="31008" y="515"/>
                    <a:pt x="31047" y="540"/>
                  </a:cubicBezTo>
                  <a:lnTo>
                    <a:pt x="31047" y="540"/>
                  </a:lnTo>
                  <a:lnTo>
                    <a:pt x="30989" y="501"/>
                  </a:lnTo>
                  <a:close/>
                  <a:moveTo>
                    <a:pt x="31047" y="540"/>
                  </a:moveTo>
                  <a:lnTo>
                    <a:pt x="31390" y="768"/>
                  </a:lnTo>
                  <a:lnTo>
                    <a:pt x="32490" y="1635"/>
                  </a:lnTo>
                  <a:lnTo>
                    <a:pt x="33691" y="2569"/>
                  </a:lnTo>
                  <a:lnTo>
                    <a:pt x="33691" y="2569"/>
                  </a:lnTo>
                  <a:lnTo>
                    <a:pt x="32524" y="1635"/>
                  </a:lnTo>
                  <a:lnTo>
                    <a:pt x="31423" y="734"/>
                  </a:lnTo>
                  <a:cubicBezTo>
                    <a:pt x="31235" y="651"/>
                    <a:pt x="31113" y="581"/>
                    <a:pt x="31047" y="540"/>
                  </a:cubicBezTo>
                  <a:close/>
                  <a:moveTo>
                    <a:pt x="101" y="1"/>
                  </a:moveTo>
                  <a:cubicBezTo>
                    <a:pt x="67" y="1"/>
                    <a:pt x="34" y="34"/>
                    <a:pt x="34" y="34"/>
                  </a:cubicBezTo>
                  <a:cubicBezTo>
                    <a:pt x="0" y="67"/>
                    <a:pt x="0" y="134"/>
                    <a:pt x="34" y="167"/>
                  </a:cubicBezTo>
                  <a:lnTo>
                    <a:pt x="14744" y="16879"/>
                  </a:lnTo>
                  <a:cubicBezTo>
                    <a:pt x="14744" y="16913"/>
                    <a:pt x="14778" y="16913"/>
                    <a:pt x="14811" y="16913"/>
                  </a:cubicBezTo>
                  <a:lnTo>
                    <a:pt x="51704" y="16913"/>
                  </a:lnTo>
                  <a:cubicBezTo>
                    <a:pt x="51737" y="16913"/>
                    <a:pt x="51771" y="16879"/>
                    <a:pt x="51771" y="16879"/>
                  </a:cubicBezTo>
                  <a:cubicBezTo>
                    <a:pt x="51804" y="16846"/>
                    <a:pt x="51804" y="16779"/>
                    <a:pt x="51771" y="16746"/>
                  </a:cubicBezTo>
                  <a:lnTo>
                    <a:pt x="51730" y="16714"/>
                  </a:lnTo>
                  <a:lnTo>
                    <a:pt x="51737" y="16679"/>
                  </a:lnTo>
                  <a:lnTo>
                    <a:pt x="51686" y="16679"/>
                  </a:lnTo>
                  <a:lnTo>
                    <a:pt x="36693" y="4904"/>
                  </a:lnTo>
                  <a:lnTo>
                    <a:pt x="33691" y="2569"/>
                  </a:lnTo>
                  <a:lnTo>
                    <a:pt x="33691" y="2569"/>
                  </a:lnTo>
                  <a:lnTo>
                    <a:pt x="36693" y="4971"/>
                  </a:lnTo>
                  <a:lnTo>
                    <a:pt x="51493" y="16679"/>
                  </a:lnTo>
                  <a:lnTo>
                    <a:pt x="14882" y="16679"/>
                  </a:lnTo>
                  <a:lnTo>
                    <a:pt x="287" y="169"/>
                  </a:lnTo>
                  <a:lnTo>
                    <a:pt x="287" y="169"/>
                  </a:lnTo>
                  <a:lnTo>
                    <a:pt x="22483" y="401"/>
                  </a:lnTo>
                  <a:lnTo>
                    <a:pt x="28788" y="468"/>
                  </a:lnTo>
                  <a:lnTo>
                    <a:pt x="30456" y="468"/>
                  </a:lnTo>
                  <a:lnTo>
                    <a:pt x="28788" y="434"/>
                  </a:lnTo>
                  <a:lnTo>
                    <a:pt x="22483" y="334"/>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8"/>
            <p:cNvSpPr/>
            <p:nvPr/>
          </p:nvSpPr>
          <p:spPr>
            <a:xfrm>
              <a:off x="6815399" y="4070180"/>
              <a:ext cx="448872" cy="4177"/>
            </a:xfrm>
            <a:custGeom>
              <a:avLst/>
              <a:gdLst/>
              <a:ahLst/>
              <a:cxnLst/>
              <a:rect l="l" t="t" r="r" b="b"/>
              <a:pathLst>
                <a:path w="25253" h="235" extrusionOk="0">
                  <a:moveTo>
                    <a:pt x="12610" y="1"/>
                  </a:moveTo>
                  <a:cubicBezTo>
                    <a:pt x="5638" y="1"/>
                    <a:pt x="1" y="34"/>
                    <a:pt x="1" y="101"/>
                  </a:cubicBezTo>
                  <a:cubicBezTo>
                    <a:pt x="1" y="167"/>
                    <a:pt x="5638" y="234"/>
                    <a:pt x="12610" y="234"/>
                  </a:cubicBezTo>
                  <a:cubicBezTo>
                    <a:pt x="19581" y="234"/>
                    <a:pt x="25252" y="167"/>
                    <a:pt x="25252" y="101"/>
                  </a:cubicBezTo>
                  <a:cubicBezTo>
                    <a:pt x="25252" y="67"/>
                    <a:pt x="19581" y="1"/>
                    <a:pt x="12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8"/>
            <p:cNvSpPr/>
            <p:nvPr/>
          </p:nvSpPr>
          <p:spPr>
            <a:xfrm>
              <a:off x="6772116" y="4042913"/>
              <a:ext cx="448268" cy="4159"/>
            </a:xfrm>
            <a:custGeom>
              <a:avLst/>
              <a:gdLst/>
              <a:ahLst/>
              <a:cxnLst/>
              <a:rect l="l" t="t" r="r" b="b"/>
              <a:pathLst>
                <a:path w="25219" h="234" extrusionOk="0">
                  <a:moveTo>
                    <a:pt x="12610" y="0"/>
                  </a:moveTo>
                  <a:cubicBezTo>
                    <a:pt x="5638" y="0"/>
                    <a:pt x="1" y="34"/>
                    <a:pt x="1" y="100"/>
                  </a:cubicBezTo>
                  <a:cubicBezTo>
                    <a:pt x="1" y="167"/>
                    <a:pt x="5638" y="234"/>
                    <a:pt x="12610" y="234"/>
                  </a:cubicBezTo>
                  <a:cubicBezTo>
                    <a:pt x="19581" y="234"/>
                    <a:pt x="25219" y="167"/>
                    <a:pt x="25219" y="100"/>
                  </a:cubicBezTo>
                  <a:cubicBezTo>
                    <a:pt x="25219" y="67"/>
                    <a:pt x="19581" y="0"/>
                    <a:pt x="12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8"/>
            <p:cNvSpPr/>
            <p:nvPr/>
          </p:nvSpPr>
          <p:spPr>
            <a:xfrm>
              <a:off x="6747800" y="4013264"/>
              <a:ext cx="448872" cy="3573"/>
            </a:xfrm>
            <a:custGeom>
              <a:avLst/>
              <a:gdLst/>
              <a:ahLst/>
              <a:cxnLst/>
              <a:rect l="l" t="t" r="r" b="b"/>
              <a:pathLst>
                <a:path w="25253" h="201" extrusionOk="0">
                  <a:moveTo>
                    <a:pt x="12643" y="0"/>
                  </a:moveTo>
                  <a:cubicBezTo>
                    <a:pt x="5672" y="0"/>
                    <a:pt x="1" y="34"/>
                    <a:pt x="1" y="100"/>
                  </a:cubicBezTo>
                  <a:cubicBezTo>
                    <a:pt x="1" y="167"/>
                    <a:pt x="5672" y="201"/>
                    <a:pt x="12643" y="201"/>
                  </a:cubicBezTo>
                  <a:cubicBezTo>
                    <a:pt x="19615" y="201"/>
                    <a:pt x="25252" y="167"/>
                    <a:pt x="25252" y="100"/>
                  </a:cubicBezTo>
                  <a:cubicBezTo>
                    <a:pt x="25252" y="34"/>
                    <a:pt x="19615" y="0"/>
                    <a:pt x="1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8"/>
            <p:cNvSpPr/>
            <p:nvPr/>
          </p:nvSpPr>
          <p:spPr>
            <a:xfrm>
              <a:off x="6707485" y="3983614"/>
              <a:ext cx="448872" cy="3573"/>
            </a:xfrm>
            <a:custGeom>
              <a:avLst/>
              <a:gdLst/>
              <a:ahLst/>
              <a:cxnLst/>
              <a:rect l="l" t="t" r="r" b="b"/>
              <a:pathLst>
                <a:path w="25253" h="201" extrusionOk="0">
                  <a:moveTo>
                    <a:pt x="12643" y="1"/>
                  </a:moveTo>
                  <a:cubicBezTo>
                    <a:pt x="5671" y="1"/>
                    <a:pt x="1" y="34"/>
                    <a:pt x="1" y="101"/>
                  </a:cubicBezTo>
                  <a:cubicBezTo>
                    <a:pt x="1" y="167"/>
                    <a:pt x="5671" y="201"/>
                    <a:pt x="12643" y="201"/>
                  </a:cubicBezTo>
                  <a:cubicBezTo>
                    <a:pt x="19615" y="201"/>
                    <a:pt x="25252" y="167"/>
                    <a:pt x="25252" y="101"/>
                  </a:cubicBezTo>
                  <a:cubicBezTo>
                    <a:pt x="25252" y="34"/>
                    <a:pt x="19615" y="1"/>
                    <a:pt x="12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8"/>
            <p:cNvSpPr/>
            <p:nvPr/>
          </p:nvSpPr>
          <p:spPr>
            <a:xfrm>
              <a:off x="6676663" y="3950996"/>
              <a:ext cx="448268" cy="4177"/>
            </a:xfrm>
            <a:custGeom>
              <a:avLst/>
              <a:gdLst/>
              <a:ahLst/>
              <a:cxnLst/>
              <a:rect l="l" t="t" r="r" b="b"/>
              <a:pathLst>
                <a:path w="25219" h="235" extrusionOk="0">
                  <a:moveTo>
                    <a:pt x="12609" y="1"/>
                  </a:moveTo>
                  <a:cubicBezTo>
                    <a:pt x="5637" y="1"/>
                    <a:pt x="0" y="68"/>
                    <a:pt x="0" y="134"/>
                  </a:cubicBezTo>
                  <a:cubicBezTo>
                    <a:pt x="0" y="168"/>
                    <a:pt x="5637" y="234"/>
                    <a:pt x="12609" y="234"/>
                  </a:cubicBezTo>
                  <a:cubicBezTo>
                    <a:pt x="19581" y="234"/>
                    <a:pt x="25218" y="168"/>
                    <a:pt x="25218" y="134"/>
                  </a:cubicBezTo>
                  <a:cubicBezTo>
                    <a:pt x="25218" y="68"/>
                    <a:pt x="19581" y="1"/>
                    <a:pt x="12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8"/>
            <p:cNvSpPr/>
            <p:nvPr/>
          </p:nvSpPr>
          <p:spPr>
            <a:xfrm>
              <a:off x="6787528" y="4141335"/>
              <a:ext cx="5368" cy="51601"/>
            </a:xfrm>
            <a:custGeom>
              <a:avLst/>
              <a:gdLst/>
              <a:ahLst/>
              <a:cxnLst/>
              <a:rect l="l" t="t" r="r" b="b"/>
              <a:pathLst>
                <a:path w="302" h="2903" extrusionOk="0">
                  <a:moveTo>
                    <a:pt x="168" y="1"/>
                  </a:moveTo>
                  <a:cubicBezTo>
                    <a:pt x="34" y="468"/>
                    <a:pt x="1" y="968"/>
                    <a:pt x="34" y="1435"/>
                  </a:cubicBezTo>
                  <a:cubicBezTo>
                    <a:pt x="1" y="1935"/>
                    <a:pt x="1" y="2436"/>
                    <a:pt x="134" y="2903"/>
                  </a:cubicBezTo>
                  <a:cubicBezTo>
                    <a:pt x="268" y="1935"/>
                    <a:pt x="301" y="968"/>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8"/>
            <p:cNvSpPr/>
            <p:nvPr/>
          </p:nvSpPr>
          <p:spPr>
            <a:xfrm>
              <a:off x="6165553" y="3362223"/>
              <a:ext cx="1243966" cy="464265"/>
            </a:xfrm>
            <a:custGeom>
              <a:avLst/>
              <a:gdLst/>
              <a:ahLst/>
              <a:cxnLst/>
              <a:rect l="l" t="t" r="r" b="b"/>
              <a:pathLst>
                <a:path w="69984" h="26119" extrusionOk="0">
                  <a:moveTo>
                    <a:pt x="9340" y="0"/>
                  </a:moveTo>
                  <a:cubicBezTo>
                    <a:pt x="4170" y="0"/>
                    <a:pt x="0" y="4203"/>
                    <a:pt x="0" y="9374"/>
                  </a:cubicBezTo>
                  <a:lnTo>
                    <a:pt x="0" y="26119"/>
                  </a:lnTo>
                  <a:lnTo>
                    <a:pt x="69717" y="26119"/>
                  </a:lnTo>
                  <a:lnTo>
                    <a:pt x="69984" y="9374"/>
                  </a:lnTo>
                  <a:cubicBezTo>
                    <a:pt x="69950" y="4203"/>
                    <a:pt x="65781" y="0"/>
                    <a:pt x="60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8"/>
            <p:cNvSpPr/>
            <p:nvPr/>
          </p:nvSpPr>
          <p:spPr>
            <a:xfrm>
              <a:off x="6097953" y="3540688"/>
              <a:ext cx="67616" cy="285804"/>
            </a:xfrm>
            <a:custGeom>
              <a:avLst/>
              <a:gdLst/>
              <a:ahLst/>
              <a:cxnLst/>
              <a:rect l="l" t="t" r="r" b="b"/>
              <a:pathLst>
                <a:path w="3804" h="16079" extrusionOk="0">
                  <a:moveTo>
                    <a:pt x="1902" y="1"/>
                  </a:moveTo>
                  <a:cubicBezTo>
                    <a:pt x="834" y="1"/>
                    <a:pt x="1" y="835"/>
                    <a:pt x="1" y="1902"/>
                  </a:cubicBezTo>
                  <a:lnTo>
                    <a:pt x="1" y="16079"/>
                  </a:lnTo>
                  <a:lnTo>
                    <a:pt x="3803" y="16079"/>
                  </a:lnTo>
                  <a:lnTo>
                    <a:pt x="3803" y="1902"/>
                  </a:lnTo>
                  <a:cubicBezTo>
                    <a:pt x="3803" y="835"/>
                    <a:pt x="2936" y="1"/>
                    <a:pt x="19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8"/>
            <p:cNvSpPr/>
            <p:nvPr/>
          </p:nvSpPr>
          <p:spPr>
            <a:xfrm>
              <a:off x="6096194" y="3537719"/>
              <a:ext cx="72344" cy="289377"/>
            </a:xfrm>
            <a:custGeom>
              <a:avLst/>
              <a:gdLst/>
              <a:ahLst/>
              <a:cxnLst/>
              <a:rect l="l" t="t" r="r" b="b"/>
              <a:pathLst>
                <a:path w="4070" h="16280" extrusionOk="0">
                  <a:moveTo>
                    <a:pt x="2042" y="0"/>
                  </a:moveTo>
                  <a:cubicBezTo>
                    <a:pt x="934" y="0"/>
                    <a:pt x="0" y="922"/>
                    <a:pt x="33" y="2069"/>
                  </a:cubicBezTo>
                  <a:lnTo>
                    <a:pt x="33" y="5471"/>
                  </a:lnTo>
                  <a:lnTo>
                    <a:pt x="33" y="9641"/>
                  </a:lnTo>
                  <a:cubicBezTo>
                    <a:pt x="66" y="12243"/>
                    <a:pt x="66" y="14478"/>
                    <a:pt x="66" y="16213"/>
                  </a:cubicBezTo>
                  <a:lnTo>
                    <a:pt x="66" y="16279"/>
                  </a:lnTo>
                  <a:lnTo>
                    <a:pt x="133" y="16279"/>
                  </a:lnTo>
                  <a:lnTo>
                    <a:pt x="199" y="16278"/>
                  </a:lnTo>
                  <a:lnTo>
                    <a:pt x="199" y="16278"/>
                  </a:lnTo>
                  <a:lnTo>
                    <a:pt x="200" y="16279"/>
                  </a:lnTo>
                  <a:cubicBezTo>
                    <a:pt x="200" y="16279"/>
                    <a:pt x="200" y="16279"/>
                    <a:pt x="200" y="16278"/>
                  </a:cubicBezTo>
                  <a:lnTo>
                    <a:pt x="200" y="16278"/>
                  </a:lnTo>
                  <a:lnTo>
                    <a:pt x="2968" y="16246"/>
                  </a:lnTo>
                  <a:lnTo>
                    <a:pt x="2935" y="16246"/>
                  </a:lnTo>
                  <a:lnTo>
                    <a:pt x="200" y="16213"/>
                  </a:lnTo>
                  <a:lnTo>
                    <a:pt x="200" y="16213"/>
                  </a:lnTo>
                  <a:cubicBezTo>
                    <a:pt x="200" y="14487"/>
                    <a:pt x="233" y="12244"/>
                    <a:pt x="233" y="9674"/>
                  </a:cubicBezTo>
                  <a:lnTo>
                    <a:pt x="233" y="5505"/>
                  </a:lnTo>
                  <a:lnTo>
                    <a:pt x="233" y="3270"/>
                  </a:lnTo>
                  <a:lnTo>
                    <a:pt x="233" y="2136"/>
                  </a:lnTo>
                  <a:cubicBezTo>
                    <a:pt x="233" y="1769"/>
                    <a:pt x="333" y="1402"/>
                    <a:pt x="533" y="1068"/>
                  </a:cubicBezTo>
                  <a:cubicBezTo>
                    <a:pt x="881" y="522"/>
                    <a:pt x="1458" y="247"/>
                    <a:pt x="2038" y="247"/>
                  </a:cubicBezTo>
                  <a:cubicBezTo>
                    <a:pt x="2626" y="247"/>
                    <a:pt x="3216" y="530"/>
                    <a:pt x="3569" y="1102"/>
                  </a:cubicBezTo>
                  <a:cubicBezTo>
                    <a:pt x="3735" y="1369"/>
                    <a:pt x="3802" y="1669"/>
                    <a:pt x="3836" y="1936"/>
                  </a:cubicBezTo>
                  <a:lnTo>
                    <a:pt x="3836" y="2836"/>
                  </a:lnTo>
                  <a:lnTo>
                    <a:pt x="3836" y="4604"/>
                  </a:lnTo>
                  <a:cubicBezTo>
                    <a:pt x="3869" y="6872"/>
                    <a:pt x="3802" y="8907"/>
                    <a:pt x="3869" y="10642"/>
                  </a:cubicBezTo>
                  <a:cubicBezTo>
                    <a:pt x="3902" y="12343"/>
                    <a:pt x="3902" y="13744"/>
                    <a:pt x="3902" y="14745"/>
                  </a:cubicBezTo>
                  <a:lnTo>
                    <a:pt x="3902" y="15846"/>
                  </a:lnTo>
                  <a:lnTo>
                    <a:pt x="3902" y="16146"/>
                  </a:lnTo>
                  <a:lnTo>
                    <a:pt x="3902" y="16246"/>
                  </a:lnTo>
                  <a:cubicBezTo>
                    <a:pt x="3936" y="16112"/>
                    <a:pt x="3969" y="15979"/>
                    <a:pt x="4002" y="15812"/>
                  </a:cubicBezTo>
                  <a:lnTo>
                    <a:pt x="4002" y="14711"/>
                  </a:lnTo>
                  <a:cubicBezTo>
                    <a:pt x="4002" y="13744"/>
                    <a:pt x="4036" y="12376"/>
                    <a:pt x="4036" y="10642"/>
                  </a:cubicBezTo>
                  <a:cubicBezTo>
                    <a:pt x="4036" y="8907"/>
                    <a:pt x="4069" y="6839"/>
                    <a:pt x="4069" y="4537"/>
                  </a:cubicBezTo>
                  <a:lnTo>
                    <a:pt x="4069" y="2770"/>
                  </a:lnTo>
                  <a:lnTo>
                    <a:pt x="4069" y="1869"/>
                  </a:lnTo>
                  <a:cubicBezTo>
                    <a:pt x="4069" y="1535"/>
                    <a:pt x="3969" y="1235"/>
                    <a:pt x="3769" y="968"/>
                  </a:cubicBezTo>
                  <a:cubicBezTo>
                    <a:pt x="3435" y="368"/>
                    <a:pt x="2801" y="1"/>
                    <a:pt x="2101" y="1"/>
                  </a:cubicBezTo>
                  <a:cubicBezTo>
                    <a:pt x="2081" y="0"/>
                    <a:pt x="2062" y="0"/>
                    <a:pt x="2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8"/>
            <p:cNvSpPr/>
            <p:nvPr/>
          </p:nvSpPr>
          <p:spPr>
            <a:xfrm>
              <a:off x="7404774" y="3540688"/>
              <a:ext cx="67616" cy="285804"/>
            </a:xfrm>
            <a:custGeom>
              <a:avLst/>
              <a:gdLst/>
              <a:ahLst/>
              <a:cxnLst/>
              <a:rect l="l" t="t" r="r" b="b"/>
              <a:pathLst>
                <a:path w="3804" h="16079" extrusionOk="0">
                  <a:moveTo>
                    <a:pt x="1902" y="1"/>
                  </a:moveTo>
                  <a:cubicBezTo>
                    <a:pt x="835" y="1"/>
                    <a:pt x="1" y="835"/>
                    <a:pt x="1" y="1902"/>
                  </a:cubicBezTo>
                  <a:lnTo>
                    <a:pt x="1" y="16079"/>
                  </a:lnTo>
                  <a:lnTo>
                    <a:pt x="3770" y="16079"/>
                  </a:lnTo>
                  <a:lnTo>
                    <a:pt x="3803" y="1902"/>
                  </a:lnTo>
                  <a:cubicBezTo>
                    <a:pt x="3803" y="835"/>
                    <a:pt x="2936" y="1"/>
                    <a:pt x="1902"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8"/>
            <p:cNvSpPr/>
            <p:nvPr/>
          </p:nvSpPr>
          <p:spPr>
            <a:xfrm>
              <a:off x="6305480" y="3334813"/>
              <a:ext cx="198049" cy="491674"/>
            </a:xfrm>
            <a:custGeom>
              <a:avLst/>
              <a:gdLst/>
              <a:ahLst/>
              <a:cxnLst/>
              <a:rect l="l" t="t" r="r" b="b"/>
              <a:pathLst>
                <a:path w="11142" h="27661" extrusionOk="0">
                  <a:moveTo>
                    <a:pt x="5818" y="0"/>
                  </a:moveTo>
                  <a:cubicBezTo>
                    <a:pt x="2784" y="0"/>
                    <a:pt x="901" y="1542"/>
                    <a:pt x="901" y="1542"/>
                  </a:cubicBezTo>
                  <a:lnTo>
                    <a:pt x="1" y="27661"/>
                  </a:lnTo>
                  <a:lnTo>
                    <a:pt x="6639" y="27661"/>
                  </a:lnTo>
                  <a:lnTo>
                    <a:pt x="11142" y="1542"/>
                  </a:lnTo>
                  <a:cubicBezTo>
                    <a:pt x="9140" y="386"/>
                    <a:pt x="7335" y="0"/>
                    <a:pt x="5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8"/>
            <p:cNvSpPr/>
            <p:nvPr/>
          </p:nvSpPr>
          <p:spPr>
            <a:xfrm>
              <a:off x="6536718" y="1492681"/>
              <a:ext cx="245491" cy="474006"/>
            </a:xfrm>
            <a:custGeom>
              <a:avLst/>
              <a:gdLst/>
              <a:ahLst/>
              <a:cxnLst/>
              <a:rect l="l" t="t" r="r" b="b"/>
              <a:pathLst>
                <a:path w="13811" h="26667" extrusionOk="0">
                  <a:moveTo>
                    <a:pt x="11509" y="1"/>
                  </a:moveTo>
                  <a:lnTo>
                    <a:pt x="101" y="2169"/>
                  </a:lnTo>
                  <a:lnTo>
                    <a:pt x="1" y="24285"/>
                  </a:lnTo>
                  <a:cubicBezTo>
                    <a:pt x="2008" y="26020"/>
                    <a:pt x="3890" y="26667"/>
                    <a:pt x="5579" y="26667"/>
                  </a:cubicBezTo>
                  <a:cubicBezTo>
                    <a:pt x="10515" y="26667"/>
                    <a:pt x="13811" y="21149"/>
                    <a:pt x="13811" y="21149"/>
                  </a:cubicBezTo>
                  <a:lnTo>
                    <a:pt x="11509"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8"/>
            <p:cNvSpPr/>
            <p:nvPr/>
          </p:nvSpPr>
          <p:spPr>
            <a:xfrm>
              <a:off x="6516561" y="1001175"/>
              <a:ext cx="465474" cy="537178"/>
            </a:xfrm>
            <a:custGeom>
              <a:avLst/>
              <a:gdLst/>
              <a:ahLst/>
              <a:cxnLst/>
              <a:rect l="l" t="t" r="r" b="b"/>
              <a:pathLst>
                <a:path w="26187" h="30221" extrusionOk="0">
                  <a:moveTo>
                    <a:pt x="20202" y="1"/>
                  </a:moveTo>
                  <a:cubicBezTo>
                    <a:pt x="18350" y="1"/>
                    <a:pt x="15645" y="4102"/>
                    <a:pt x="15645" y="4102"/>
                  </a:cubicBezTo>
                  <a:lnTo>
                    <a:pt x="16813" y="1933"/>
                  </a:lnTo>
                  <a:cubicBezTo>
                    <a:pt x="17180" y="1266"/>
                    <a:pt x="17380" y="166"/>
                    <a:pt x="16346" y="65"/>
                  </a:cubicBezTo>
                  <a:cubicBezTo>
                    <a:pt x="16227" y="58"/>
                    <a:pt x="16117" y="52"/>
                    <a:pt x="16013" y="52"/>
                  </a:cubicBezTo>
                  <a:cubicBezTo>
                    <a:pt x="15231" y="52"/>
                    <a:pt x="14709" y="386"/>
                    <a:pt x="12710" y="2767"/>
                  </a:cubicBezTo>
                  <a:cubicBezTo>
                    <a:pt x="10475" y="5469"/>
                    <a:pt x="8640" y="9606"/>
                    <a:pt x="8440" y="10273"/>
                  </a:cubicBezTo>
                  <a:cubicBezTo>
                    <a:pt x="8284" y="10718"/>
                    <a:pt x="8040" y="11147"/>
                    <a:pt x="7835" y="11147"/>
                  </a:cubicBezTo>
                  <a:cubicBezTo>
                    <a:pt x="7732" y="11147"/>
                    <a:pt x="7639" y="11040"/>
                    <a:pt x="7573" y="10773"/>
                  </a:cubicBezTo>
                  <a:cubicBezTo>
                    <a:pt x="7373" y="9973"/>
                    <a:pt x="10041" y="4469"/>
                    <a:pt x="10308" y="3668"/>
                  </a:cubicBezTo>
                  <a:cubicBezTo>
                    <a:pt x="10608" y="2867"/>
                    <a:pt x="10975" y="2067"/>
                    <a:pt x="9941" y="1767"/>
                  </a:cubicBezTo>
                  <a:cubicBezTo>
                    <a:pt x="9851" y="1740"/>
                    <a:pt x="9762" y="1726"/>
                    <a:pt x="9674" y="1726"/>
                  </a:cubicBezTo>
                  <a:cubicBezTo>
                    <a:pt x="8779" y="1726"/>
                    <a:pt x="7935" y="3083"/>
                    <a:pt x="6539" y="5269"/>
                  </a:cubicBezTo>
                  <a:cubicBezTo>
                    <a:pt x="5004" y="7671"/>
                    <a:pt x="4204" y="11140"/>
                    <a:pt x="4204" y="11140"/>
                  </a:cubicBezTo>
                  <a:lnTo>
                    <a:pt x="3537" y="12107"/>
                  </a:lnTo>
                  <a:cubicBezTo>
                    <a:pt x="2603" y="13475"/>
                    <a:pt x="1568" y="17978"/>
                    <a:pt x="801" y="23282"/>
                  </a:cubicBezTo>
                  <a:cubicBezTo>
                    <a:pt x="1" y="28619"/>
                    <a:pt x="1235" y="30220"/>
                    <a:pt x="1235" y="30220"/>
                  </a:cubicBezTo>
                  <a:lnTo>
                    <a:pt x="8140" y="30220"/>
                  </a:lnTo>
                  <a:cubicBezTo>
                    <a:pt x="8140" y="30220"/>
                    <a:pt x="10775" y="29487"/>
                    <a:pt x="11909" y="28786"/>
                  </a:cubicBezTo>
                  <a:cubicBezTo>
                    <a:pt x="13077" y="28119"/>
                    <a:pt x="15645" y="25550"/>
                    <a:pt x="16346" y="24083"/>
                  </a:cubicBezTo>
                  <a:cubicBezTo>
                    <a:pt x="17080" y="22648"/>
                    <a:pt x="18847" y="20880"/>
                    <a:pt x="19648" y="20180"/>
                  </a:cubicBezTo>
                  <a:cubicBezTo>
                    <a:pt x="20449" y="19446"/>
                    <a:pt x="22984" y="17478"/>
                    <a:pt x="19915" y="17178"/>
                  </a:cubicBezTo>
                  <a:cubicBezTo>
                    <a:pt x="19712" y="17154"/>
                    <a:pt x="19510" y="17143"/>
                    <a:pt x="19309" y="17143"/>
                  </a:cubicBezTo>
                  <a:cubicBezTo>
                    <a:pt x="17784" y="17143"/>
                    <a:pt x="16317" y="17804"/>
                    <a:pt x="15345" y="19012"/>
                  </a:cubicBezTo>
                  <a:lnTo>
                    <a:pt x="16146" y="16677"/>
                  </a:lnTo>
                  <a:lnTo>
                    <a:pt x="17213" y="15110"/>
                  </a:lnTo>
                  <a:cubicBezTo>
                    <a:pt x="18314" y="13008"/>
                    <a:pt x="26186" y="6036"/>
                    <a:pt x="24585" y="4602"/>
                  </a:cubicBezTo>
                  <a:cubicBezTo>
                    <a:pt x="24312" y="4352"/>
                    <a:pt x="24013" y="4246"/>
                    <a:pt x="23700" y="4246"/>
                  </a:cubicBezTo>
                  <a:cubicBezTo>
                    <a:pt x="22175" y="4246"/>
                    <a:pt x="20312" y="6756"/>
                    <a:pt x="19481" y="7337"/>
                  </a:cubicBezTo>
                  <a:cubicBezTo>
                    <a:pt x="18447" y="8071"/>
                    <a:pt x="14611" y="12007"/>
                    <a:pt x="14611" y="12007"/>
                  </a:cubicBezTo>
                  <a:cubicBezTo>
                    <a:pt x="14611" y="12007"/>
                    <a:pt x="15979" y="9372"/>
                    <a:pt x="16846" y="7871"/>
                  </a:cubicBezTo>
                  <a:cubicBezTo>
                    <a:pt x="17747" y="6337"/>
                    <a:pt x="19982" y="3435"/>
                    <a:pt x="19982" y="3435"/>
                  </a:cubicBezTo>
                  <a:cubicBezTo>
                    <a:pt x="19982" y="3435"/>
                    <a:pt x="22383" y="733"/>
                    <a:pt x="20582" y="65"/>
                  </a:cubicBezTo>
                  <a:cubicBezTo>
                    <a:pt x="20461" y="21"/>
                    <a:pt x="20333" y="1"/>
                    <a:pt x="20202"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8"/>
            <p:cNvSpPr/>
            <p:nvPr/>
          </p:nvSpPr>
          <p:spPr>
            <a:xfrm>
              <a:off x="6638109" y="1201912"/>
              <a:ext cx="151212" cy="47726"/>
            </a:xfrm>
            <a:custGeom>
              <a:avLst/>
              <a:gdLst/>
              <a:ahLst/>
              <a:cxnLst/>
              <a:rect l="l" t="t" r="r" b="b"/>
              <a:pathLst>
                <a:path w="8507" h="2685" extrusionOk="0">
                  <a:moveTo>
                    <a:pt x="2388" y="1"/>
                  </a:moveTo>
                  <a:cubicBezTo>
                    <a:pt x="2034" y="1"/>
                    <a:pt x="1668" y="32"/>
                    <a:pt x="1302" y="81"/>
                  </a:cubicBezTo>
                  <a:cubicBezTo>
                    <a:pt x="968" y="114"/>
                    <a:pt x="668" y="181"/>
                    <a:pt x="334" y="281"/>
                  </a:cubicBezTo>
                  <a:cubicBezTo>
                    <a:pt x="234" y="314"/>
                    <a:pt x="101" y="347"/>
                    <a:pt x="1" y="414"/>
                  </a:cubicBezTo>
                  <a:cubicBezTo>
                    <a:pt x="1" y="418"/>
                    <a:pt x="7" y="419"/>
                    <a:pt x="18" y="419"/>
                  </a:cubicBezTo>
                  <a:cubicBezTo>
                    <a:pt x="112" y="419"/>
                    <a:pt x="590" y="303"/>
                    <a:pt x="1335" y="214"/>
                  </a:cubicBezTo>
                  <a:cubicBezTo>
                    <a:pt x="1569" y="197"/>
                    <a:pt x="1811" y="189"/>
                    <a:pt x="2052" y="189"/>
                  </a:cubicBezTo>
                  <a:cubicBezTo>
                    <a:pt x="2294" y="189"/>
                    <a:pt x="2536" y="197"/>
                    <a:pt x="2770" y="214"/>
                  </a:cubicBezTo>
                  <a:cubicBezTo>
                    <a:pt x="3370" y="247"/>
                    <a:pt x="3937" y="347"/>
                    <a:pt x="4504" y="481"/>
                  </a:cubicBezTo>
                  <a:cubicBezTo>
                    <a:pt x="5071" y="648"/>
                    <a:pt x="5638" y="848"/>
                    <a:pt x="6172" y="1115"/>
                  </a:cubicBezTo>
                  <a:cubicBezTo>
                    <a:pt x="6606" y="1315"/>
                    <a:pt x="7039" y="1582"/>
                    <a:pt x="7440" y="1848"/>
                  </a:cubicBezTo>
                  <a:cubicBezTo>
                    <a:pt x="8078" y="2328"/>
                    <a:pt x="8442" y="2685"/>
                    <a:pt x="8472" y="2685"/>
                  </a:cubicBezTo>
                  <a:cubicBezTo>
                    <a:pt x="8473" y="2685"/>
                    <a:pt x="8474" y="2684"/>
                    <a:pt x="8474" y="2682"/>
                  </a:cubicBezTo>
                  <a:cubicBezTo>
                    <a:pt x="8507" y="2682"/>
                    <a:pt x="8407" y="2582"/>
                    <a:pt x="8207" y="2416"/>
                  </a:cubicBezTo>
                  <a:cubicBezTo>
                    <a:pt x="8007" y="2149"/>
                    <a:pt x="7740" y="1949"/>
                    <a:pt x="7473" y="1748"/>
                  </a:cubicBezTo>
                  <a:cubicBezTo>
                    <a:pt x="7106" y="1415"/>
                    <a:pt x="6672" y="1148"/>
                    <a:pt x="6239" y="948"/>
                  </a:cubicBezTo>
                  <a:cubicBezTo>
                    <a:pt x="5705" y="648"/>
                    <a:pt x="5138" y="447"/>
                    <a:pt x="4571" y="281"/>
                  </a:cubicBezTo>
                  <a:cubicBezTo>
                    <a:pt x="3970" y="114"/>
                    <a:pt x="3370" y="47"/>
                    <a:pt x="2770" y="14"/>
                  </a:cubicBezTo>
                  <a:cubicBezTo>
                    <a:pt x="2644" y="5"/>
                    <a:pt x="2517" y="1"/>
                    <a:pt x="2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8"/>
            <p:cNvSpPr/>
            <p:nvPr/>
          </p:nvSpPr>
          <p:spPr>
            <a:xfrm>
              <a:off x="6724692" y="1067992"/>
              <a:ext cx="75313" cy="140689"/>
            </a:xfrm>
            <a:custGeom>
              <a:avLst/>
              <a:gdLst/>
              <a:ahLst/>
              <a:cxnLst/>
              <a:rect l="l" t="t" r="r" b="b"/>
              <a:pathLst>
                <a:path w="4237" h="7915" extrusionOk="0">
                  <a:moveTo>
                    <a:pt x="4195" y="1"/>
                  </a:moveTo>
                  <a:cubicBezTo>
                    <a:pt x="4169" y="1"/>
                    <a:pt x="4076" y="75"/>
                    <a:pt x="3936" y="243"/>
                  </a:cubicBezTo>
                  <a:cubicBezTo>
                    <a:pt x="3703" y="476"/>
                    <a:pt x="3503" y="743"/>
                    <a:pt x="3336" y="1010"/>
                  </a:cubicBezTo>
                  <a:cubicBezTo>
                    <a:pt x="2702" y="1877"/>
                    <a:pt x="2168" y="2778"/>
                    <a:pt x="1701" y="3745"/>
                  </a:cubicBezTo>
                  <a:cubicBezTo>
                    <a:pt x="1134" y="4846"/>
                    <a:pt x="701" y="5913"/>
                    <a:pt x="400" y="6681"/>
                  </a:cubicBezTo>
                  <a:cubicBezTo>
                    <a:pt x="234" y="7081"/>
                    <a:pt x="100" y="7481"/>
                    <a:pt x="0" y="7915"/>
                  </a:cubicBezTo>
                  <a:cubicBezTo>
                    <a:pt x="200" y="7548"/>
                    <a:pt x="400" y="7148"/>
                    <a:pt x="567" y="6747"/>
                  </a:cubicBezTo>
                  <a:cubicBezTo>
                    <a:pt x="901" y="5980"/>
                    <a:pt x="1334" y="4979"/>
                    <a:pt x="1901" y="3845"/>
                  </a:cubicBezTo>
                  <a:cubicBezTo>
                    <a:pt x="2368" y="2911"/>
                    <a:pt x="2902" y="1977"/>
                    <a:pt x="3469" y="1077"/>
                  </a:cubicBezTo>
                  <a:cubicBezTo>
                    <a:pt x="3903" y="409"/>
                    <a:pt x="4236" y="9"/>
                    <a:pt x="4203" y="9"/>
                  </a:cubicBezTo>
                  <a:cubicBezTo>
                    <a:pt x="4203" y="4"/>
                    <a:pt x="4200" y="1"/>
                    <a:pt x="4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8"/>
            <p:cNvSpPr/>
            <p:nvPr/>
          </p:nvSpPr>
          <p:spPr>
            <a:xfrm>
              <a:off x="6731198" y="1322518"/>
              <a:ext cx="69998" cy="55991"/>
            </a:xfrm>
            <a:custGeom>
              <a:avLst/>
              <a:gdLst/>
              <a:ahLst/>
              <a:cxnLst/>
              <a:rect l="l" t="t" r="r" b="b"/>
              <a:pathLst>
                <a:path w="3938" h="3150" extrusionOk="0">
                  <a:moveTo>
                    <a:pt x="3937" y="0"/>
                  </a:moveTo>
                  <a:lnTo>
                    <a:pt x="3937" y="0"/>
                  </a:lnTo>
                  <a:cubicBezTo>
                    <a:pt x="3704" y="134"/>
                    <a:pt x="3503" y="301"/>
                    <a:pt x="3337" y="501"/>
                  </a:cubicBezTo>
                  <a:cubicBezTo>
                    <a:pt x="3003" y="834"/>
                    <a:pt x="2603" y="1335"/>
                    <a:pt x="2136" y="1868"/>
                  </a:cubicBezTo>
                  <a:cubicBezTo>
                    <a:pt x="1936" y="2135"/>
                    <a:pt x="1669" y="2369"/>
                    <a:pt x="1435" y="2569"/>
                  </a:cubicBezTo>
                  <a:cubicBezTo>
                    <a:pt x="1202" y="2736"/>
                    <a:pt x="968" y="2836"/>
                    <a:pt x="735" y="2936"/>
                  </a:cubicBezTo>
                  <a:cubicBezTo>
                    <a:pt x="468" y="2969"/>
                    <a:pt x="234" y="3036"/>
                    <a:pt x="1" y="3136"/>
                  </a:cubicBezTo>
                  <a:cubicBezTo>
                    <a:pt x="64" y="3145"/>
                    <a:pt x="128" y="3149"/>
                    <a:pt x="195" y="3149"/>
                  </a:cubicBezTo>
                  <a:cubicBezTo>
                    <a:pt x="377" y="3149"/>
                    <a:pt x="573" y="3118"/>
                    <a:pt x="768" y="3069"/>
                  </a:cubicBezTo>
                  <a:cubicBezTo>
                    <a:pt x="1035" y="3003"/>
                    <a:pt x="1302" y="2902"/>
                    <a:pt x="1535" y="2736"/>
                  </a:cubicBezTo>
                  <a:cubicBezTo>
                    <a:pt x="1836" y="2536"/>
                    <a:pt x="2069" y="2302"/>
                    <a:pt x="2303" y="2035"/>
                  </a:cubicBezTo>
                  <a:cubicBezTo>
                    <a:pt x="2703" y="1501"/>
                    <a:pt x="3103" y="1034"/>
                    <a:pt x="3470" y="601"/>
                  </a:cubicBezTo>
                  <a:cubicBezTo>
                    <a:pt x="3637" y="434"/>
                    <a:pt x="3804" y="234"/>
                    <a:pt x="3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8"/>
            <p:cNvSpPr/>
            <p:nvPr/>
          </p:nvSpPr>
          <p:spPr>
            <a:xfrm>
              <a:off x="7455185" y="1895720"/>
              <a:ext cx="336783" cy="1162396"/>
            </a:xfrm>
            <a:custGeom>
              <a:avLst/>
              <a:gdLst/>
              <a:ahLst/>
              <a:cxnLst/>
              <a:rect l="l" t="t" r="r" b="b"/>
              <a:pathLst>
                <a:path w="18947" h="65395" extrusionOk="0">
                  <a:moveTo>
                    <a:pt x="4892" y="1"/>
                  </a:moveTo>
                  <a:cubicBezTo>
                    <a:pt x="2958" y="1"/>
                    <a:pt x="1153" y="752"/>
                    <a:pt x="0" y="2678"/>
                  </a:cubicBezTo>
                  <a:lnTo>
                    <a:pt x="0" y="5180"/>
                  </a:lnTo>
                  <a:cubicBezTo>
                    <a:pt x="1134" y="21925"/>
                    <a:pt x="667" y="38904"/>
                    <a:pt x="1768" y="55650"/>
                  </a:cubicBezTo>
                  <a:cubicBezTo>
                    <a:pt x="1935" y="57851"/>
                    <a:pt x="3669" y="59886"/>
                    <a:pt x="4637" y="61854"/>
                  </a:cubicBezTo>
                  <a:cubicBezTo>
                    <a:pt x="5576" y="63797"/>
                    <a:pt x="7458" y="65394"/>
                    <a:pt x="9582" y="65394"/>
                  </a:cubicBezTo>
                  <a:cubicBezTo>
                    <a:pt x="9645" y="65394"/>
                    <a:pt x="9709" y="65393"/>
                    <a:pt x="9774" y="65390"/>
                  </a:cubicBezTo>
                  <a:cubicBezTo>
                    <a:pt x="12676" y="65256"/>
                    <a:pt x="14610" y="62388"/>
                    <a:pt x="15544" y="59652"/>
                  </a:cubicBezTo>
                  <a:cubicBezTo>
                    <a:pt x="18947" y="49745"/>
                    <a:pt x="15611" y="38904"/>
                    <a:pt x="15945" y="28497"/>
                  </a:cubicBezTo>
                  <a:cubicBezTo>
                    <a:pt x="16045" y="24160"/>
                    <a:pt x="16812" y="19824"/>
                    <a:pt x="16712" y="15488"/>
                  </a:cubicBezTo>
                  <a:cubicBezTo>
                    <a:pt x="16612" y="11151"/>
                    <a:pt x="15544" y="6648"/>
                    <a:pt x="12576" y="3479"/>
                  </a:cubicBezTo>
                  <a:cubicBezTo>
                    <a:pt x="10814" y="1599"/>
                    <a:pt x="7715" y="1"/>
                    <a:pt x="48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8"/>
            <p:cNvSpPr/>
            <p:nvPr/>
          </p:nvSpPr>
          <p:spPr>
            <a:xfrm>
              <a:off x="7459326" y="1907114"/>
              <a:ext cx="125723" cy="128798"/>
            </a:xfrm>
            <a:custGeom>
              <a:avLst/>
              <a:gdLst/>
              <a:ahLst/>
              <a:cxnLst/>
              <a:rect l="l" t="t" r="r" b="b"/>
              <a:pathLst>
                <a:path w="7073" h="7246" extrusionOk="0">
                  <a:moveTo>
                    <a:pt x="1711" y="0"/>
                  </a:moveTo>
                  <a:cubicBezTo>
                    <a:pt x="1144" y="0"/>
                    <a:pt x="616" y="293"/>
                    <a:pt x="267" y="736"/>
                  </a:cubicBezTo>
                  <a:cubicBezTo>
                    <a:pt x="1" y="1270"/>
                    <a:pt x="267" y="2037"/>
                    <a:pt x="868" y="2104"/>
                  </a:cubicBezTo>
                  <a:lnTo>
                    <a:pt x="968" y="2238"/>
                  </a:lnTo>
                  <a:cubicBezTo>
                    <a:pt x="2069" y="3572"/>
                    <a:pt x="3169" y="4906"/>
                    <a:pt x="4304" y="6207"/>
                  </a:cubicBezTo>
                  <a:cubicBezTo>
                    <a:pt x="4570" y="6574"/>
                    <a:pt x="4904" y="6874"/>
                    <a:pt x="5271" y="7074"/>
                  </a:cubicBezTo>
                  <a:cubicBezTo>
                    <a:pt x="5464" y="7187"/>
                    <a:pt x="5681" y="7245"/>
                    <a:pt x="5895" y="7245"/>
                  </a:cubicBezTo>
                  <a:cubicBezTo>
                    <a:pt x="6124" y="7245"/>
                    <a:pt x="6349" y="7179"/>
                    <a:pt x="6539" y="7041"/>
                  </a:cubicBezTo>
                  <a:cubicBezTo>
                    <a:pt x="7072" y="6607"/>
                    <a:pt x="6872" y="5707"/>
                    <a:pt x="6639" y="5040"/>
                  </a:cubicBezTo>
                  <a:cubicBezTo>
                    <a:pt x="6238" y="3839"/>
                    <a:pt x="5671" y="2738"/>
                    <a:pt x="4971" y="1704"/>
                  </a:cubicBezTo>
                  <a:cubicBezTo>
                    <a:pt x="4187" y="757"/>
                    <a:pt x="3084" y="2"/>
                    <a:pt x="1879" y="2"/>
                  </a:cubicBezTo>
                  <a:cubicBezTo>
                    <a:pt x="1854" y="2"/>
                    <a:pt x="1828" y="2"/>
                    <a:pt x="1802" y="3"/>
                  </a:cubicBezTo>
                  <a:cubicBezTo>
                    <a:pt x="1771" y="1"/>
                    <a:pt x="1741" y="0"/>
                    <a:pt x="1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8"/>
            <p:cNvSpPr/>
            <p:nvPr/>
          </p:nvSpPr>
          <p:spPr>
            <a:xfrm>
              <a:off x="6907902" y="1873270"/>
              <a:ext cx="758957" cy="667505"/>
            </a:xfrm>
            <a:custGeom>
              <a:avLst/>
              <a:gdLst/>
              <a:ahLst/>
              <a:cxnLst/>
              <a:rect l="l" t="t" r="r" b="b"/>
              <a:pathLst>
                <a:path w="42698" h="37553" extrusionOk="0">
                  <a:moveTo>
                    <a:pt x="20528" y="0"/>
                  </a:moveTo>
                  <a:cubicBezTo>
                    <a:pt x="18849" y="0"/>
                    <a:pt x="17519" y="272"/>
                    <a:pt x="15745" y="439"/>
                  </a:cubicBezTo>
                  <a:cubicBezTo>
                    <a:pt x="12876" y="706"/>
                    <a:pt x="10141" y="1740"/>
                    <a:pt x="8140" y="3775"/>
                  </a:cubicBezTo>
                  <a:cubicBezTo>
                    <a:pt x="5704" y="6176"/>
                    <a:pt x="3570" y="8978"/>
                    <a:pt x="2602" y="12281"/>
                  </a:cubicBezTo>
                  <a:cubicBezTo>
                    <a:pt x="1635" y="15650"/>
                    <a:pt x="668" y="19019"/>
                    <a:pt x="334" y="22521"/>
                  </a:cubicBezTo>
                  <a:cubicBezTo>
                    <a:pt x="0" y="25990"/>
                    <a:pt x="334" y="29626"/>
                    <a:pt x="1902" y="32762"/>
                  </a:cubicBezTo>
                  <a:lnTo>
                    <a:pt x="10408" y="35797"/>
                  </a:lnTo>
                  <a:cubicBezTo>
                    <a:pt x="14621" y="36675"/>
                    <a:pt x="18885" y="37553"/>
                    <a:pt x="23178" y="37553"/>
                  </a:cubicBezTo>
                  <a:cubicBezTo>
                    <a:pt x="23780" y="37553"/>
                    <a:pt x="24382" y="37536"/>
                    <a:pt x="24985" y="37499"/>
                  </a:cubicBezTo>
                  <a:cubicBezTo>
                    <a:pt x="29888" y="37232"/>
                    <a:pt x="34925" y="35464"/>
                    <a:pt x="38161" y="31761"/>
                  </a:cubicBezTo>
                  <a:cubicBezTo>
                    <a:pt x="42631" y="26658"/>
                    <a:pt x="42698" y="17484"/>
                    <a:pt x="39328" y="11547"/>
                  </a:cubicBezTo>
                  <a:cubicBezTo>
                    <a:pt x="35993" y="5609"/>
                    <a:pt x="30789" y="1640"/>
                    <a:pt x="24084" y="372"/>
                  </a:cubicBezTo>
                  <a:cubicBezTo>
                    <a:pt x="22661" y="97"/>
                    <a:pt x="21532" y="0"/>
                    <a:pt x="205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8"/>
            <p:cNvSpPr/>
            <p:nvPr/>
          </p:nvSpPr>
          <p:spPr>
            <a:xfrm>
              <a:off x="6933392" y="1929689"/>
              <a:ext cx="584638" cy="1083884"/>
            </a:xfrm>
            <a:custGeom>
              <a:avLst/>
              <a:gdLst/>
              <a:ahLst/>
              <a:cxnLst/>
              <a:rect l="l" t="t" r="r" b="b"/>
              <a:pathLst>
                <a:path w="32891" h="60978" extrusionOk="0">
                  <a:moveTo>
                    <a:pt x="14575" y="1"/>
                  </a:moveTo>
                  <a:cubicBezTo>
                    <a:pt x="8370" y="1"/>
                    <a:pt x="3126" y="6164"/>
                    <a:pt x="2202" y="11275"/>
                  </a:cubicBezTo>
                  <a:cubicBezTo>
                    <a:pt x="1102" y="17446"/>
                    <a:pt x="1" y="25051"/>
                    <a:pt x="201" y="29755"/>
                  </a:cubicBezTo>
                  <a:cubicBezTo>
                    <a:pt x="601" y="39262"/>
                    <a:pt x="8273" y="41363"/>
                    <a:pt x="8273" y="41363"/>
                  </a:cubicBezTo>
                  <a:cubicBezTo>
                    <a:pt x="8273" y="41363"/>
                    <a:pt x="7273" y="46200"/>
                    <a:pt x="6672" y="49269"/>
                  </a:cubicBezTo>
                  <a:lnTo>
                    <a:pt x="11609" y="60977"/>
                  </a:lnTo>
                  <a:lnTo>
                    <a:pt x="24785" y="51070"/>
                  </a:lnTo>
                  <a:lnTo>
                    <a:pt x="32657" y="10608"/>
                  </a:lnTo>
                  <a:cubicBezTo>
                    <a:pt x="32891" y="8940"/>
                    <a:pt x="31790" y="7339"/>
                    <a:pt x="30122" y="6972"/>
                  </a:cubicBezTo>
                  <a:lnTo>
                    <a:pt x="19248" y="300"/>
                  </a:lnTo>
                  <a:lnTo>
                    <a:pt x="16146" y="134"/>
                  </a:lnTo>
                  <a:cubicBezTo>
                    <a:pt x="15617" y="44"/>
                    <a:pt x="15093" y="1"/>
                    <a:pt x="1457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8"/>
            <p:cNvSpPr/>
            <p:nvPr/>
          </p:nvSpPr>
          <p:spPr>
            <a:xfrm>
              <a:off x="7110682" y="2426475"/>
              <a:ext cx="77090" cy="69465"/>
            </a:xfrm>
            <a:custGeom>
              <a:avLst/>
              <a:gdLst/>
              <a:ahLst/>
              <a:cxnLst/>
              <a:rect l="l" t="t" r="r" b="b"/>
              <a:pathLst>
                <a:path w="4337" h="3908" extrusionOk="0">
                  <a:moveTo>
                    <a:pt x="2284" y="0"/>
                  </a:moveTo>
                  <a:cubicBezTo>
                    <a:pt x="2010" y="0"/>
                    <a:pt x="1732" y="56"/>
                    <a:pt x="1468" y="172"/>
                  </a:cubicBezTo>
                  <a:cubicBezTo>
                    <a:pt x="601" y="639"/>
                    <a:pt x="34" y="1540"/>
                    <a:pt x="1" y="2507"/>
                  </a:cubicBezTo>
                  <a:cubicBezTo>
                    <a:pt x="334" y="3141"/>
                    <a:pt x="901" y="3641"/>
                    <a:pt x="1568" y="3808"/>
                  </a:cubicBezTo>
                  <a:cubicBezTo>
                    <a:pt x="1668" y="3842"/>
                    <a:pt x="1802" y="3875"/>
                    <a:pt x="1902" y="3875"/>
                  </a:cubicBezTo>
                  <a:cubicBezTo>
                    <a:pt x="2020" y="3897"/>
                    <a:pt x="2140" y="3908"/>
                    <a:pt x="2260" y="3908"/>
                  </a:cubicBezTo>
                  <a:cubicBezTo>
                    <a:pt x="2682" y="3908"/>
                    <a:pt x="3106" y="3775"/>
                    <a:pt x="3470" y="3541"/>
                  </a:cubicBezTo>
                  <a:cubicBezTo>
                    <a:pt x="3970" y="3208"/>
                    <a:pt x="4270" y="2674"/>
                    <a:pt x="4304" y="2040"/>
                  </a:cubicBezTo>
                  <a:cubicBezTo>
                    <a:pt x="4337" y="1573"/>
                    <a:pt x="4170" y="1106"/>
                    <a:pt x="3837" y="739"/>
                  </a:cubicBezTo>
                  <a:cubicBezTo>
                    <a:pt x="3449" y="261"/>
                    <a:pt x="2875" y="0"/>
                    <a:pt x="2284"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8"/>
            <p:cNvSpPr/>
            <p:nvPr/>
          </p:nvSpPr>
          <p:spPr>
            <a:xfrm>
              <a:off x="7025307" y="2253591"/>
              <a:ext cx="45077" cy="41185"/>
            </a:xfrm>
            <a:custGeom>
              <a:avLst/>
              <a:gdLst/>
              <a:ahLst/>
              <a:cxnLst/>
              <a:rect l="l" t="t" r="r" b="b"/>
              <a:pathLst>
                <a:path w="2536" h="2317" extrusionOk="0">
                  <a:moveTo>
                    <a:pt x="1204" y="0"/>
                  </a:moveTo>
                  <a:cubicBezTo>
                    <a:pt x="661" y="0"/>
                    <a:pt x="188" y="402"/>
                    <a:pt x="100" y="959"/>
                  </a:cubicBezTo>
                  <a:cubicBezTo>
                    <a:pt x="0" y="1626"/>
                    <a:pt x="467" y="2193"/>
                    <a:pt x="1101" y="2293"/>
                  </a:cubicBezTo>
                  <a:cubicBezTo>
                    <a:pt x="1179" y="2309"/>
                    <a:pt x="1256" y="2317"/>
                    <a:pt x="1332" y="2317"/>
                  </a:cubicBezTo>
                  <a:cubicBezTo>
                    <a:pt x="1875" y="2317"/>
                    <a:pt x="2351" y="1915"/>
                    <a:pt x="2469" y="1359"/>
                  </a:cubicBezTo>
                  <a:cubicBezTo>
                    <a:pt x="2535" y="725"/>
                    <a:pt x="2102" y="125"/>
                    <a:pt x="1434" y="25"/>
                  </a:cubicBezTo>
                  <a:cubicBezTo>
                    <a:pt x="1357" y="8"/>
                    <a:pt x="1280"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8"/>
            <p:cNvSpPr/>
            <p:nvPr/>
          </p:nvSpPr>
          <p:spPr>
            <a:xfrm>
              <a:off x="6999213" y="2174047"/>
              <a:ext cx="86582" cy="27640"/>
            </a:xfrm>
            <a:custGeom>
              <a:avLst/>
              <a:gdLst/>
              <a:ahLst/>
              <a:cxnLst/>
              <a:rect l="l" t="t" r="r" b="b"/>
              <a:pathLst>
                <a:path w="4871" h="1555" extrusionOk="0">
                  <a:moveTo>
                    <a:pt x="2147" y="1"/>
                  </a:moveTo>
                  <a:cubicBezTo>
                    <a:pt x="1611" y="1"/>
                    <a:pt x="1084" y="161"/>
                    <a:pt x="601" y="430"/>
                  </a:cubicBezTo>
                  <a:cubicBezTo>
                    <a:pt x="167" y="663"/>
                    <a:pt x="0" y="930"/>
                    <a:pt x="67" y="1030"/>
                  </a:cubicBezTo>
                  <a:cubicBezTo>
                    <a:pt x="84" y="1052"/>
                    <a:pt x="117" y="1061"/>
                    <a:pt x="162" y="1061"/>
                  </a:cubicBezTo>
                  <a:cubicBezTo>
                    <a:pt x="428" y="1061"/>
                    <a:pt x="1154" y="743"/>
                    <a:pt x="2072" y="743"/>
                  </a:cubicBezTo>
                  <a:cubicBezTo>
                    <a:pt x="2201" y="743"/>
                    <a:pt x="2333" y="749"/>
                    <a:pt x="2469" y="764"/>
                  </a:cubicBezTo>
                  <a:cubicBezTo>
                    <a:pt x="3644" y="914"/>
                    <a:pt x="4465" y="1554"/>
                    <a:pt x="4736" y="1554"/>
                  </a:cubicBezTo>
                  <a:cubicBezTo>
                    <a:pt x="4765" y="1554"/>
                    <a:pt x="4788" y="1547"/>
                    <a:pt x="4804" y="1531"/>
                  </a:cubicBezTo>
                  <a:cubicBezTo>
                    <a:pt x="4871" y="1464"/>
                    <a:pt x="4737" y="1197"/>
                    <a:pt x="4370" y="830"/>
                  </a:cubicBezTo>
                  <a:cubicBezTo>
                    <a:pt x="3870" y="397"/>
                    <a:pt x="3236" y="96"/>
                    <a:pt x="2536" y="30"/>
                  </a:cubicBezTo>
                  <a:cubicBezTo>
                    <a:pt x="2406" y="10"/>
                    <a:pt x="2276" y="1"/>
                    <a:pt x="2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8"/>
            <p:cNvSpPr/>
            <p:nvPr/>
          </p:nvSpPr>
          <p:spPr>
            <a:xfrm>
              <a:off x="7059098" y="2204780"/>
              <a:ext cx="91328" cy="190459"/>
            </a:xfrm>
            <a:custGeom>
              <a:avLst/>
              <a:gdLst/>
              <a:ahLst/>
              <a:cxnLst/>
              <a:rect l="l" t="t" r="r" b="b"/>
              <a:pathLst>
                <a:path w="5138" h="10715" extrusionOk="0">
                  <a:moveTo>
                    <a:pt x="4999" y="1"/>
                  </a:moveTo>
                  <a:cubicBezTo>
                    <a:pt x="4833" y="1"/>
                    <a:pt x="3315" y="2678"/>
                    <a:pt x="1568" y="6040"/>
                  </a:cubicBezTo>
                  <a:cubicBezTo>
                    <a:pt x="1135" y="6873"/>
                    <a:pt x="734" y="7674"/>
                    <a:pt x="334" y="8475"/>
                  </a:cubicBezTo>
                  <a:cubicBezTo>
                    <a:pt x="101" y="8842"/>
                    <a:pt x="0" y="9275"/>
                    <a:pt x="34" y="9709"/>
                  </a:cubicBezTo>
                  <a:cubicBezTo>
                    <a:pt x="101" y="9942"/>
                    <a:pt x="267" y="10142"/>
                    <a:pt x="501" y="10243"/>
                  </a:cubicBezTo>
                  <a:cubicBezTo>
                    <a:pt x="701" y="10343"/>
                    <a:pt x="868" y="10376"/>
                    <a:pt x="1068" y="10409"/>
                  </a:cubicBezTo>
                  <a:cubicBezTo>
                    <a:pt x="2037" y="10608"/>
                    <a:pt x="2746" y="10714"/>
                    <a:pt x="3046" y="10714"/>
                  </a:cubicBezTo>
                  <a:cubicBezTo>
                    <a:pt x="3148" y="10714"/>
                    <a:pt x="3203" y="10702"/>
                    <a:pt x="3203" y="10676"/>
                  </a:cubicBezTo>
                  <a:cubicBezTo>
                    <a:pt x="3203" y="10609"/>
                    <a:pt x="2436" y="10376"/>
                    <a:pt x="1135" y="10076"/>
                  </a:cubicBezTo>
                  <a:cubicBezTo>
                    <a:pt x="834" y="9976"/>
                    <a:pt x="501" y="9876"/>
                    <a:pt x="501" y="9642"/>
                  </a:cubicBezTo>
                  <a:cubicBezTo>
                    <a:pt x="501" y="9309"/>
                    <a:pt x="601" y="8975"/>
                    <a:pt x="834" y="8708"/>
                  </a:cubicBezTo>
                  <a:lnTo>
                    <a:pt x="2069" y="6306"/>
                  </a:lnTo>
                  <a:cubicBezTo>
                    <a:pt x="3837" y="2904"/>
                    <a:pt x="5137" y="69"/>
                    <a:pt x="5004" y="2"/>
                  </a:cubicBezTo>
                  <a:cubicBezTo>
                    <a:pt x="5002" y="1"/>
                    <a:pt x="5001" y="1"/>
                    <a:pt x="4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8"/>
            <p:cNvSpPr/>
            <p:nvPr/>
          </p:nvSpPr>
          <p:spPr>
            <a:xfrm>
              <a:off x="7072732" y="2631727"/>
              <a:ext cx="235999" cy="80290"/>
            </a:xfrm>
            <a:custGeom>
              <a:avLst/>
              <a:gdLst/>
              <a:ahLst/>
              <a:cxnLst/>
              <a:rect l="l" t="t" r="r" b="b"/>
              <a:pathLst>
                <a:path w="13277" h="4517" extrusionOk="0">
                  <a:moveTo>
                    <a:pt x="13277" y="0"/>
                  </a:moveTo>
                  <a:lnTo>
                    <a:pt x="13277" y="0"/>
                  </a:lnTo>
                  <a:cubicBezTo>
                    <a:pt x="10209" y="1369"/>
                    <a:pt x="6909" y="2083"/>
                    <a:pt x="3584" y="2083"/>
                  </a:cubicBezTo>
                  <a:cubicBezTo>
                    <a:pt x="2535" y="2083"/>
                    <a:pt x="1483" y="2012"/>
                    <a:pt x="434" y="1868"/>
                  </a:cubicBezTo>
                  <a:lnTo>
                    <a:pt x="1" y="4136"/>
                  </a:lnTo>
                  <a:cubicBezTo>
                    <a:pt x="1266" y="4402"/>
                    <a:pt x="2434" y="4517"/>
                    <a:pt x="3508" y="4517"/>
                  </a:cubicBezTo>
                  <a:cubicBezTo>
                    <a:pt x="10249" y="4517"/>
                    <a:pt x="13277" y="0"/>
                    <a:pt x="13277" y="0"/>
                  </a:cubicBezTo>
                  <a:close/>
                </a:path>
              </a:pathLst>
            </a:custGeom>
            <a:solidFill>
              <a:srgbClr val="E46E6E">
                <a:alpha val="4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8"/>
            <p:cNvSpPr/>
            <p:nvPr/>
          </p:nvSpPr>
          <p:spPr>
            <a:xfrm>
              <a:off x="7101190" y="2418245"/>
              <a:ext cx="83631" cy="59831"/>
            </a:xfrm>
            <a:custGeom>
              <a:avLst/>
              <a:gdLst/>
              <a:ahLst/>
              <a:cxnLst/>
              <a:rect l="l" t="t" r="r" b="b"/>
              <a:pathLst>
                <a:path w="4705" h="3366" extrusionOk="0">
                  <a:moveTo>
                    <a:pt x="4497" y="1"/>
                  </a:moveTo>
                  <a:cubicBezTo>
                    <a:pt x="4300" y="1"/>
                    <a:pt x="4122" y="1379"/>
                    <a:pt x="2836" y="2236"/>
                  </a:cubicBezTo>
                  <a:cubicBezTo>
                    <a:pt x="1535" y="3070"/>
                    <a:pt x="34" y="2770"/>
                    <a:pt x="1" y="2937"/>
                  </a:cubicBezTo>
                  <a:cubicBezTo>
                    <a:pt x="1" y="3037"/>
                    <a:pt x="301" y="3270"/>
                    <a:pt x="935" y="3337"/>
                  </a:cubicBezTo>
                  <a:cubicBezTo>
                    <a:pt x="1091" y="3356"/>
                    <a:pt x="1248" y="3365"/>
                    <a:pt x="1403" y="3365"/>
                  </a:cubicBezTo>
                  <a:cubicBezTo>
                    <a:pt x="2076" y="3365"/>
                    <a:pt x="2728" y="3189"/>
                    <a:pt x="3270" y="2837"/>
                  </a:cubicBezTo>
                  <a:cubicBezTo>
                    <a:pt x="3937" y="2403"/>
                    <a:pt x="4404" y="1736"/>
                    <a:pt x="4571" y="969"/>
                  </a:cubicBezTo>
                  <a:cubicBezTo>
                    <a:pt x="4704" y="368"/>
                    <a:pt x="4604" y="35"/>
                    <a:pt x="4504" y="1"/>
                  </a:cubicBezTo>
                  <a:cubicBezTo>
                    <a:pt x="4502" y="1"/>
                    <a:pt x="4499" y="1"/>
                    <a:pt x="4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8"/>
            <p:cNvSpPr/>
            <p:nvPr/>
          </p:nvSpPr>
          <p:spPr>
            <a:xfrm>
              <a:off x="7020561" y="2098412"/>
              <a:ext cx="86582" cy="32368"/>
            </a:xfrm>
            <a:custGeom>
              <a:avLst/>
              <a:gdLst/>
              <a:ahLst/>
              <a:cxnLst/>
              <a:rect l="l" t="t" r="r" b="b"/>
              <a:pathLst>
                <a:path w="4871" h="1821" extrusionOk="0">
                  <a:moveTo>
                    <a:pt x="1993" y="0"/>
                  </a:moveTo>
                  <a:cubicBezTo>
                    <a:pt x="1550" y="0"/>
                    <a:pt x="1101" y="82"/>
                    <a:pt x="667" y="248"/>
                  </a:cubicBezTo>
                  <a:cubicBezTo>
                    <a:pt x="200" y="449"/>
                    <a:pt x="0" y="715"/>
                    <a:pt x="67" y="882"/>
                  </a:cubicBezTo>
                  <a:cubicBezTo>
                    <a:pt x="267" y="1216"/>
                    <a:pt x="1268" y="1116"/>
                    <a:pt x="2402" y="1349"/>
                  </a:cubicBezTo>
                  <a:cubicBezTo>
                    <a:pt x="3295" y="1533"/>
                    <a:pt x="4064" y="1820"/>
                    <a:pt x="4497" y="1820"/>
                  </a:cubicBezTo>
                  <a:cubicBezTo>
                    <a:pt x="4614" y="1820"/>
                    <a:pt x="4706" y="1799"/>
                    <a:pt x="4770" y="1750"/>
                  </a:cubicBezTo>
                  <a:cubicBezTo>
                    <a:pt x="4870" y="1616"/>
                    <a:pt x="4804" y="1283"/>
                    <a:pt x="4437" y="949"/>
                  </a:cubicBezTo>
                  <a:cubicBezTo>
                    <a:pt x="3747" y="326"/>
                    <a:pt x="2880"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8"/>
            <p:cNvSpPr/>
            <p:nvPr/>
          </p:nvSpPr>
          <p:spPr>
            <a:xfrm>
              <a:off x="7238166" y="2282352"/>
              <a:ext cx="44491" cy="40705"/>
            </a:xfrm>
            <a:custGeom>
              <a:avLst/>
              <a:gdLst/>
              <a:ahLst/>
              <a:cxnLst/>
              <a:rect l="l" t="t" r="r" b="b"/>
              <a:pathLst>
                <a:path w="2503" h="2290" extrusionOk="0">
                  <a:moveTo>
                    <a:pt x="1273" y="1"/>
                  </a:moveTo>
                  <a:cubicBezTo>
                    <a:pt x="688" y="1"/>
                    <a:pt x="160" y="420"/>
                    <a:pt x="67" y="1042"/>
                  </a:cubicBezTo>
                  <a:cubicBezTo>
                    <a:pt x="0" y="1676"/>
                    <a:pt x="501" y="2243"/>
                    <a:pt x="1134" y="2276"/>
                  </a:cubicBezTo>
                  <a:cubicBezTo>
                    <a:pt x="1192" y="2285"/>
                    <a:pt x="1250" y="2290"/>
                    <a:pt x="1307" y="2290"/>
                  </a:cubicBezTo>
                  <a:cubicBezTo>
                    <a:pt x="1874" y="2290"/>
                    <a:pt x="2378" y="1851"/>
                    <a:pt x="2469" y="1275"/>
                  </a:cubicBezTo>
                  <a:cubicBezTo>
                    <a:pt x="2502" y="608"/>
                    <a:pt x="2035" y="74"/>
                    <a:pt x="1401" y="8"/>
                  </a:cubicBezTo>
                  <a:cubicBezTo>
                    <a:pt x="1358" y="3"/>
                    <a:pt x="1315" y="1"/>
                    <a:pt x="1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8"/>
            <p:cNvSpPr/>
            <p:nvPr/>
          </p:nvSpPr>
          <p:spPr>
            <a:xfrm>
              <a:off x="7223928" y="2206735"/>
              <a:ext cx="86582" cy="29773"/>
            </a:xfrm>
            <a:custGeom>
              <a:avLst/>
              <a:gdLst/>
              <a:ahLst/>
              <a:cxnLst/>
              <a:rect l="l" t="t" r="r" b="b"/>
              <a:pathLst>
                <a:path w="4871" h="1675" extrusionOk="0">
                  <a:moveTo>
                    <a:pt x="2047" y="1"/>
                  </a:moveTo>
                  <a:cubicBezTo>
                    <a:pt x="1569" y="1"/>
                    <a:pt x="1093" y="113"/>
                    <a:pt x="668" y="326"/>
                  </a:cubicBezTo>
                  <a:cubicBezTo>
                    <a:pt x="201" y="559"/>
                    <a:pt x="1" y="826"/>
                    <a:pt x="67" y="893"/>
                  </a:cubicBezTo>
                  <a:cubicBezTo>
                    <a:pt x="91" y="927"/>
                    <a:pt x="140" y="941"/>
                    <a:pt x="214" y="941"/>
                  </a:cubicBezTo>
                  <a:cubicBezTo>
                    <a:pt x="492" y="941"/>
                    <a:pt x="1106" y="744"/>
                    <a:pt x="1870" y="744"/>
                  </a:cubicBezTo>
                  <a:cubicBezTo>
                    <a:pt x="2072" y="744"/>
                    <a:pt x="2284" y="758"/>
                    <a:pt x="2503" y="793"/>
                  </a:cubicBezTo>
                  <a:cubicBezTo>
                    <a:pt x="3674" y="977"/>
                    <a:pt x="4446" y="1675"/>
                    <a:pt x="4715" y="1675"/>
                  </a:cubicBezTo>
                  <a:cubicBezTo>
                    <a:pt x="4737" y="1675"/>
                    <a:pt x="4756" y="1670"/>
                    <a:pt x="4771" y="1660"/>
                  </a:cubicBezTo>
                  <a:cubicBezTo>
                    <a:pt x="4871" y="1593"/>
                    <a:pt x="4771" y="1293"/>
                    <a:pt x="4404" y="926"/>
                  </a:cubicBezTo>
                  <a:cubicBezTo>
                    <a:pt x="3937" y="459"/>
                    <a:pt x="3303" y="159"/>
                    <a:pt x="2636" y="59"/>
                  </a:cubicBezTo>
                  <a:cubicBezTo>
                    <a:pt x="2441" y="20"/>
                    <a:pt x="2244" y="1"/>
                    <a:pt x="20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8"/>
            <p:cNvSpPr/>
            <p:nvPr/>
          </p:nvSpPr>
          <p:spPr>
            <a:xfrm>
              <a:off x="7220373" y="2129484"/>
              <a:ext cx="89550" cy="32884"/>
            </a:xfrm>
            <a:custGeom>
              <a:avLst/>
              <a:gdLst/>
              <a:ahLst/>
              <a:cxnLst/>
              <a:rect l="l" t="t" r="r" b="b"/>
              <a:pathLst>
                <a:path w="5038" h="1850" extrusionOk="0">
                  <a:moveTo>
                    <a:pt x="2016" y="0"/>
                  </a:moveTo>
                  <a:cubicBezTo>
                    <a:pt x="1559" y="0"/>
                    <a:pt x="1106" y="82"/>
                    <a:pt x="668" y="235"/>
                  </a:cubicBezTo>
                  <a:cubicBezTo>
                    <a:pt x="201" y="469"/>
                    <a:pt x="1" y="735"/>
                    <a:pt x="67" y="869"/>
                  </a:cubicBezTo>
                  <a:cubicBezTo>
                    <a:pt x="267" y="1236"/>
                    <a:pt x="1302" y="1169"/>
                    <a:pt x="2502" y="1369"/>
                  </a:cubicBezTo>
                  <a:cubicBezTo>
                    <a:pt x="3422" y="1527"/>
                    <a:pt x="4196" y="1850"/>
                    <a:pt x="4630" y="1850"/>
                  </a:cubicBezTo>
                  <a:cubicBezTo>
                    <a:pt x="4748" y="1850"/>
                    <a:pt x="4840" y="1826"/>
                    <a:pt x="4904" y="1769"/>
                  </a:cubicBezTo>
                  <a:cubicBezTo>
                    <a:pt x="5038" y="1669"/>
                    <a:pt x="4971" y="1336"/>
                    <a:pt x="4571" y="969"/>
                  </a:cubicBezTo>
                  <a:cubicBezTo>
                    <a:pt x="4070" y="502"/>
                    <a:pt x="3403" y="202"/>
                    <a:pt x="2736" y="68"/>
                  </a:cubicBezTo>
                  <a:cubicBezTo>
                    <a:pt x="2496" y="22"/>
                    <a:pt x="2255" y="0"/>
                    <a:pt x="2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8"/>
            <p:cNvSpPr/>
            <p:nvPr/>
          </p:nvSpPr>
          <p:spPr>
            <a:xfrm>
              <a:off x="7429091" y="2349880"/>
              <a:ext cx="131642" cy="172862"/>
            </a:xfrm>
            <a:custGeom>
              <a:avLst/>
              <a:gdLst/>
              <a:ahLst/>
              <a:cxnLst/>
              <a:rect l="l" t="t" r="r" b="b"/>
              <a:pathLst>
                <a:path w="7406" h="9725" extrusionOk="0">
                  <a:moveTo>
                    <a:pt x="2693" y="1"/>
                  </a:moveTo>
                  <a:cubicBezTo>
                    <a:pt x="2557" y="1"/>
                    <a:pt x="2427" y="5"/>
                    <a:pt x="2302" y="11"/>
                  </a:cubicBezTo>
                  <a:cubicBezTo>
                    <a:pt x="1601" y="11"/>
                    <a:pt x="601" y="1579"/>
                    <a:pt x="534" y="2280"/>
                  </a:cubicBezTo>
                  <a:cubicBezTo>
                    <a:pt x="234" y="4648"/>
                    <a:pt x="0" y="9085"/>
                    <a:pt x="0" y="9285"/>
                  </a:cubicBezTo>
                  <a:cubicBezTo>
                    <a:pt x="0" y="9352"/>
                    <a:pt x="1018" y="9724"/>
                    <a:pt x="2277" y="9724"/>
                  </a:cubicBezTo>
                  <a:cubicBezTo>
                    <a:pt x="4135" y="9724"/>
                    <a:pt x="6521" y="8913"/>
                    <a:pt x="6939" y="5115"/>
                  </a:cubicBezTo>
                  <a:cubicBezTo>
                    <a:pt x="7406" y="756"/>
                    <a:pt x="4589" y="1"/>
                    <a:pt x="2693"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8"/>
            <p:cNvSpPr/>
            <p:nvPr/>
          </p:nvSpPr>
          <p:spPr>
            <a:xfrm>
              <a:off x="7464659" y="2389573"/>
              <a:ext cx="56951" cy="98438"/>
            </a:xfrm>
            <a:custGeom>
              <a:avLst/>
              <a:gdLst/>
              <a:ahLst/>
              <a:cxnLst/>
              <a:rect l="l" t="t" r="r" b="b"/>
              <a:pathLst>
                <a:path w="3204" h="5538" extrusionOk="0">
                  <a:moveTo>
                    <a:pt x="1699" y="1"/>
                  </a:moveTo>
                  <a:cubicBezTo>
                    <a:pt x="1535" y="1"/>
                    <a:pt x="1385" y="38"/>
                    <a:pt x="1235" y="113"/>
                  </a:cubicBezTo>
                  <a:cubicBezTo>
                    <a:pt x="1102" y="213"/>
                    <a:pt x="1001" y="347"/>
                    <a:pt x="935" y="480"/>
                  </a:cubicBezTo>
                  <a:cubicBezTo>
                    <a:pt x="868" y="747"/>
                    <a:pt x="935" y="881"/>
                    <a:pt x="1001" y="881"/>
                  </a:cubicBezTo>
                  <a:cubicBezTo>
                    <a:pt x="1035" y="847"/>
                    <a:pt x="1001" y="747"/>
                    <a:pt x="1102" y="547"/>
                  </a:cubicBezTo>
                  <a:cubicBezTo>
                    <a:pt x="1195" y="384"/>
                    <a:pt x="1370" y="302"/>
                    <a:pt x="1558" y="302"/>
                  </a:cubicBezTo>
                  <a:cubicBezTo>
                    <a:pt x="1639" y="302"/>
                    <a:pt x="1722" y="317"/>
                    <a:pt x="1802" y="347"/>
                  </a:cubicBezTo>
                  <a:cubicBezTo>
                    <a:pt x="2169" y="514"/>
                    <a:pt x="2436" y="847"/>
                    <a:pt x="2536" y="1281"/>
                  </a:cubicBezTo>
                  <a:cubicBezTo>
                    <a:pt x="2703" y="1781"/>
                    <a:pt x="2736" y="2348"/>
                    <a:pt x="2669" y="2882"/>
                  </a:cubicBezTo>
                  <a:cubicBezTo>
                    <a:pt x="2503" y="4050"/>
                    <a:pt x="1835" y="5050"/>
                    <a:pt x="1135" y="5217"/>
                  </a:cubicBezTo>
                  <a:cubicBezTo>
                    <a:pt x="1035" y="5239"/>
                    <a:pt x="935" y="5250"/>
                    <a:pt x="837" y="5250"/>
                  </a:cubicBezTo>
                  <a:cubicBezTo>
                    <a:pt x="642" y="5250"/>
                    <a:pt x="457" y="5206"/>
                    <a:pt x="301" y="5117"/>
                  </a:cubicBezTo>
                  <a:cubicBezTo>
                    <a:pt x="134" y="5017"/>
                    <a:pt x="34" y="4917"/>
                    <a:pt x="1" y="4917"/>
                  </a:cubicBezTo>
                  <a:cubicBezTo>
                    <a:pt x="1" y="4917"/>
                    <a:pt x="1" y="5084"/>
                    <a:pt x="201" y="5250"/>
                  </a:cubicBezTo>
                  <a:cubicBezTo>
                    <a:pt x="413" y="5436"/>
                    <a:pt x="689" y="5538"/>
                    <a:pt x="978" y="5538"/>
                  </a:cubicBezTo>
                  <a:cubicBezTo>
                    <a:pt x="1052" y="5538"/>
                    <a:pt x="1127" y="5531"/>
                    <a:pt x="1202" y="5517"/>
                  </a:cubicBezTo>
                  <a:cubicBezTo>
                    <a:pt x="2136" y="5350"/>
                    <a:pt x="2936" y="4216"/>
                    <a:pt x="3103" y="2949"/>
                  </a:cubicBezTo>
                  <a:cubicBezTo>
                    <a:pt x="3203" y="2348"/>
                    <a:pt x="3136" y="1715"/>
                    <a:pt x="2903" y="1147"/>
                  </a:cubicBezTo>
                  <a:cubicBezTo>
                    <a:pt x="2769" y="614"/>
                    <a:pt x="2369" y="180"/>
                    <a:pt x="1869" y="13"/>
                  </a:cubicBezTo>
                  <a:cubicBezTo>
                    <a:pt x="1810" y="5"/>
                    <a:pt x="1754" y="1"/>
                    <a:pt x="1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8"/>
            <p:cNvSpPr/>
            <p:nvPr/>
          </p:nvSpPr>
          <p:spPr>
            <a:xfrm>
              <a:off x="7158889" y="1914900"/>
              <a:ext cx="433266" cy="460675"/>
            </a:xfrm>
            <a:custGeom>
              <a:avLst/>
              <a:gdLst/>
              <a:ahLst/>
              <a:cxnLst/>
              <a:rect l="l" t="t" r="r" b="b"/>
              <a:pathLst>
                <a:path w="24375" h="25917" extrusionOk="0">
                  <a:moveTo>
                    <a:pt x="3967" y="1"/>
                  </a:moveTo>
                  <a:cubicBezTo>
                    <a:pt x="1761" y="1"/>
                    <a:pt x="179" y="332"/>
                    <a:pt x="35" y="363"/>
                  </a:cubicBezTo>
                  <a:lnTo>
                    <a:pt x="35" y="363"/>
                  </a:lnTo>
                  <a:cubicBezTo>
                    <a:pt x="15" y="332"/>
                    <a:pt x="4" y="316"/>
                    <a:pt x="2" y="316"/>
                  </a:cubicBezTo>
                  <a:lnTo>
                    <a:pt x="2" y="316"/>
                  </a:lnTo>
                  <a:cubicBezTo>
                    <a:pt x="0" y="316"/>
                    <a:pt x="7" y="332"/>
                    <a:pt x="24" y="365"/>
                  </a:cubicBezTo>
                  <a:cubicBezTo>
                    <a:pt x="24" y="365"/>
                    <a:pt x="27" y="364"/>
                    <a:pt x="35" y="363"/>
                  </a:cubicBezTo>
                  <a:lnTo>
                    <a:pt x="35" y="363"/>
                  </a:lnTo>
                  <a:cubicBezTo>
                    <a:pt x="669" y="1373"/>
                    <a:pt x="10431" y="18562"/>
                    <a:pt x="15868" y="25917"/>
                  </a:cubicBezTo>
                  <a:lnTo>
                    <a:pt x="17736" y="24516"/>
                  </a:lnTo>
                  <a:cubicBezTo>
                    <a:pt x="17736" y="24516"/>
                    <a:pt x="21973" y="19045"/>
                    <a:pt x="23174" y="13008"/>
                  </a:cubicBezTo>
                  <a:cubicBezTo>
                    <a:pt x="24375" y="6970"/>
                    <a:pt x="15068" y="2734"/>
                    <a:pt x="10064" y="966"/>
                  </a:cubicBezTo>
                  <a:cubicBezTo>
                    <a:pt x="7911" y="214"/>
                    <a:pt x="5738" y="1"/>
                    <a:pt x="3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8"/>
            <p:cNvSpPr/>
            <p:nvPr/>
          </p:nvSpPr>
          <p:spPr>
            <a:xfrm>
              <a:off x="7183614" y="1898848"/>
              <a:ext cx="457760" cy="455378"/>
            </a:xfrm>
            <a:custGeom>
              <a:avLst/>
              <a:gdLst/>
              <a:ahLst/>
              <a:cxnLst/>
              <a:rect l="l" t="t" r="r" b="b"/>
              <a:pathLst>
                <a:path w="25753" h="25619" extrusionOk="0">
                  <a:moveTo>
                    <a:pt x="0" y="1"/>
                  </a:moveTo>
                  <a:lnTo>
                    <a:pt x="0" y="1"/>
                  </a:lnTo>
                  <a:cubicBezTo>
                    <a:pt x="34" y="134"/>
                    <a:pt x="67" y="234"/>
                    <a:pt x="134" y="367"/>
                  </a:cubicBezTo>
                  <a:cubicBezTo>
                    <a:pt x="234" y="601"/>
                    <a:pt x="367" y="935"/>
                    <a:pt x="568" y="1368"/>
                  </a:cubicBezTo>
                  <a:cubicBezTo>
                    <a:pt x="1101" y="2569"/>
                    <a:pt x="1768" y="3770"/>
                    <a:pt x="2502" y="4871"/>
                  </a:cubicBezTo>
                  <a:cubicBezTo>
                    <a:pt x="3570" y="6572"/>
                    <a:pt x="4804" y="8140"/>
                    <a:pt x="6205" y="9574"/>
                  </a:cubicBezTo>
                  <a:cubicBezTo>
                    <a:pt x="7906" y="11342"/>
                    <a:pt x="9807" y="12876"/>
                    <a:pt x="11876" y="14177"/>
                  </a:cubicBezTo>
                  <a:cubicBezTo>
                    <a:pt x="14044" y="15612"/>
                    <a:pt x="16345" y="16546"/>
                    <a:pt x="18314" y="17580"/>
                  </a:cubicBezTo>
                  <a:cubicBezTo>
                    <a:pt x="20115" y="18414"/>
                    <a:pt x="21749" y="19515"/>
                    <a:pt x="23150" y="20916"/>
                  </a:cubicBezTo>
                  <a:cubicBezTo>
                    <a:pt x="24084" y="21850"/>
                    <a:pt x="24852" y="22950"/>
                    <a:pt x="25319" y="24218"/>
                  </a:cubicBezTo>
                  <a:cubicBezTo>
                    <a:pt x="25652" y="25085"/>
                    <a:pt x="25719" y="25619"/>
                    <a:pt x="25752" y="25619"/>
                  </a:cubicBezTo>
                  <a:cubicBezTo>
                    <a:pt x="25752" y="25485"/>
                    <a:pt x="25752" y="25352"/>
                    <a:pt x="25719" y="25252"/>
                  </a:cubicBezTo>
                  <a:cubicBezTo>
                    <a:pt x="25652" y="24885"/>
                    <a:pt x="25585" y="24518"/>
                    <a:pt x="25452" y="24185"/>
                  </a:cubicBezTo>
                  <a:cubicBezTo>
                    <a:pt x="25018" y="22884"/>
                    <a:pt x="24284" y="21716"/>
                    <a:pt x="23350" y="20749"/>
                  </a:cubicBezTo>
                  <a:cubicBezTo>
                    <a:pt x="21916" y="19348"/>
                    <a:pt x="20282" y="18147"/>
                    <a:pt x="18480" y="17313"/>
                  </a:cubicBezTo>
                  <a:cubicBezTo>
                    <a:pt x="16479" y="16246"/>
                    <a:pt x="14211" y="15312"/>
                    <a:pt x="12042" y="13911"/>
                  </a:cubicBezTo>
                  <a:cubicBezTo>
                    <a:pt x="10008" y="12610"/>
                    <a:pt x="8106" y="11075"/>
                    <a:pt x="6438" y="9341"/>
                  </a:cubicBezTo>
                  <a:cubicBezTo>
                    <a:pt x="5037" y="7940"/>
                    <a:pt x="3803" y="6405"/>
                    <a:pt x="2702" y="4771"/>
                  </a:cubicBezTo>
                  <a:cubicBezTo>
                    <a:pt x="1969" y="3637"/>
                    <a:pt x="1268" y="2502"/>
                    <a:pt x="668" y="1301"/>
                  </a:cubicBezTo>
                  <a:cubicBezTo>
                    <a:pt x="467" y="901"/>
                    <a:pt x="334" y="601"/>
                    <a:pt x="201" y="334"/>
                  </a:cubicBezTo>
                  <a:cubicBezTo>
                    <a:pt x="134" y="201"/>
                    <a:pt x="101"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8"/>
            <p:cNvSpPr/>
            <p:nvPr/>
          </p:nvSpPr>
          <p:spPr>
            <a:xfrm>
              <a:off x="7184805" y="1923752"/>
              <a:ext cx="422761" cy="442349"/>
            </a:xfrm>
            <a:custGeom>
              <a:avLst/>
              <a:gdLst/>
              <a:ahLst/>
              <a:cxnLst/>
              <a:rect l="l" t="t" r="r" b="b"/>
              <a:pathLst>
                <a:path w="23784" h="24886" extrusionOk="0">
                  <a:moveTo>
                    <a:pt x="0" y="1"/>
                  </a:moveTo>
                  <a:cubicBezTo>
                    <a:pt x="0" y="134"/>
                    <a:pt x="34" y="234"/>
                    <a:pt x="67" y="367"/>
                  </a:cubicBezTo>
                  <a:cubicBezTo>
                    <a:pt x="167" y="601"/>
                    <a:pt x="267" y="935"/>
                    <a:pt x="400" y="1368"/>
                  </a:cubicBezTo>
                  <a:cubicBezTo>
                    <a:pt x="867" y="2569"/>
                    <a:pt x="1401" y="3737"/>
                    <a:pt x="2002" y="4871"/>
                  </a:cubicBezTo>
                  <a:cubicBezTo>
                    <a:pt x="4103" y="8607"/>
                    <a:pt x="7005" y="11809"/>
                    <a:pt x="10541" y="14211"/>
                  </a:cubicBezTo>
                  <a:cubicBezTo>
                    <a:pt x="12509" y="15512"/>
                    <a:pt x="14611" y="16612"/>
                    <a:pt x="16812" y="17413"/>
                  </a:cubicBezTo>
                  <a:cubicBezTo>
                    <a:pt x="18780" y="18247"/>
                    <a:pt x="20515" y="19114"/>
                    <a:pt x="21649" y="20282"/>
                  </a:cubicBezTo>
                  <a:cubicBezTo>
                    <a:pt x="22583" y="21149"/>
                    <a:pt x="23250" y="22283"/>
                    <a:pt x="23550" y="23517"/>
                  </a:cubicBezTo>
                  <a:cubicBezTo>
                    <a:pt x="23650" y="23951"/>
                    <a:pt x="23684" y="24418"/>
                    <a:pt x="23684" y="24885"/>
                  </a:cubicBezTo>
                  <a:cubicBezTo>
                    <a:pt x="23784" y="24418"/>
                    <a:pt x="23784" y="23951"/>
                    <a:pt x="23684" y="23484"/>
                  </a:cubicBezTo>
                  <a:cubicBezTo>
                    <a:pt x="23417" y="22183"/>
                    <a:pt x="22783" y="21016"/>
                    <a:pt x="21816" y="20115"/>
                  </a:cubicBezTo>
                  <a:cubicBezTo>
                    <a:pt x="20682" y="18881"/>
                    <a:pt x="18914" y="17980"/>
                    <a:pt x="16912" y="17146"/>
                  </a:cubicBezTo>
                  <a:cubicBezTo>
                    <a:pt x="14744" y="16312"/>
                    <a:pt x="12676" y="15245"/>
                    <a:pt x="10741" y="13944"/>
                  </a:cubicBezTo>
                  <a:cubicBezTo>
                    <a:pt x="8840" y="12643"/>
                    <a:pt x="7105" y="11109"/>
                    <a:pt x="5571" y="9374"/>
                  </a:cubicBezTo>
                  <a:cubicBezTo>
                    <a:pt x="4303" y="7940"/>
                    <a:pt x="3169" y="6405"/>
                    <a:pt x="2235" y="4737"/>
                  </a:cubicBezTo>
                  <a:cubicBezTo>
                    <a:pt x="1568" y="3637"/>
                    <a:pt x="1001" y="2502"/>
                    <a:pt x="534" y="1302"/>
                  </a:cubicBezTo>
                  <a:lnTo>
                    <a:pt x="134" y="334"/>
                  </a:lnTo>
                  <a:cubicBezTo>
                    <a:pt x="100" y="234"/>
                    <a:pt x="34"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8"/>
            <p:cNvSpPr/>
            <p:nvPr/>
          </p:nvSpPr>
          <p:spPr>
            <a:xfrm>
              <a:off x="7437978" y="1998462"/>
              <a:ext cx="229475" cy="542404"/>
            </a:xfrm>
            <a:custGeom>
              <a:avLst/>
              <a:gdLst/>
              <a:ahLst/>
              <a:cxnLst/>
              <a:rect l="l" t="t" r="r" b="b"/>
              <a:pathLst>
                <a:path w="12910" h="30515" extrusionOk="0">
                  <a:moveTo>
                    <a:pt x="6072" y="1"/>
                  </a:moveTo>
                  <a:lnTo>
                    <a:pt x="6072" y="1"/>
                  </a:lnTo>
                  <a:cubicBezTo>
                    <a:pt x="5972" y="67"/>
                    <a:pt x="7773" y="1435"/>
                    <a:pt x="9674" y="4404"/>
                  </a:cubicBezTo>
                  <a:cubicBezTo>
                    <a:pt x="10775" y="6138"/>
                    <a:pt x="11576" y="8040"/>
                    <a:pt x="12043" y="10041"/>
                  </a:cubicBezTo>
                  <a:cubicBezTo>
                    <a:pt x="12610" y="12510"/>
                    <a:pt x="12643" y="15045"/>
                    <a:pt x="12143" y="17513"/>
                  </a:cubicBezTo>
                  <a:cubicBezTo>
                    <a:pt x="11676" y="19982"/>
                    <a:pt x="10808" y="22350"/>
                    <a:pt x="9541" y="24551"/>
                  </a:cubicBezTo>
                  <a:cubicBezTo>
                    <a:pt x="8540" y="26319"/>
                    <a:pt x="7106" y="27854"/>
                    <a:pt x="5405" y="28988"/>
                  </a:cubicBezTo>
                  <a:cubicBezTo>
                    <a:pt x="4237" y="29722"/>
                    <a:pt x="2903" y="30189"/>
                    <a:pt x="1535" y="30356"/>
                  </a:cubicBezTo>
                  <a:cubicBezTo>
                    <a:pt x="568" y="30422"/>
                    <a:pt x="1" y="30422"/>
                    <a:pt x="1" y="30456"/>
                  </a:cubicBezTo>
                  <a:cubicBezTo>
                    <a:pt x="134" y="30489"/>
                    <a:pt x="268" y="30489"/>
                    <a:pt x="368" y="30489"/>
                  </a:cubicBezTo>
                  <a:cubicBezTo>
                    <a:pt x="568" y="30506"/>
                    <a:pt x="760" y="30514"/>
                    <a:pt x="951" y="30514"/>
                  </a:cubicBezTo>
                  <a:cubicBezTo>
                    <a:pt x="1143" y="30514"/>
                    <a:pt x="1335" y="30506"/>
                    <a:pt x="1535" y="30489"/>
                  </a:cubicBezTo>
                  <a:cubicBezTo>
                    <a:pt x="2936" y="30389"/>
                    <a:pt x="4304" y="29955"/>
                    <a:pt x="5538" y="29221"/>
                  </a:cubicBezTo>
                  <a:cubicBezTo>
                    <a:pt x="7306" y="28121"/>
                    <a:pt x="8807" y="26586"/>
                    <a:pt x="9841" y="24752"/>
                  </a:cubicBezTo>
                  <a:cubicBezTo>
                    <a:pt x="11142" y="22517"/>
                    <a:pt x="12076" y="20115"/>
                    <a:pt x="12543" y="17580"/>
                  </a:cubicBezTo>
                  <a:cubicBezTo>
                    <a:pt x="12810" y="16279"/>
                    <a:pt x="12910" y="14945"/>
                    <a:pt x="12877" y="13644"/>
                  </a:cubicBezTo>
                  <a:cubicBezTo>
                    <a:pt x="12843" y="12409"/>
                    <a:pt x="12676" y="11175"/>
                    <a:pt x="12410" y="9974"/>
                  </a:cubicBezTo>
                  <a:cubicBezTo>
                    <a:pt x="11909" y="7940"/>
                    <a:pt x="11042" y="6005"/>
                    <a:pt x="9908" y="4237"/>
                  </a:cubicBezTo>
                  <a:cubicBezTo>
                    <a:pt x="9107" y="3069"/>
                    <a:pt x="8240" y="2002"/>
                    <a:pt x="7206" y="1001"/>
                  </a:cubicBezTo>
                  <a:cubicBezTo>
                    <a:pt x="6872" y="668"/>
                    <a:pt x="6572" y="401"/>
                    <a:pt x="6372" y="234"/>
                  </a:cubicBezTo>
                  <a:cubicBezTo>
                    <a:pt x="6305" y="134"/>
                    <a:pt x="6172" y="67"/>
                    <a:pt x="6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8"/>
            <p:cNvSpPr/>
            <p:nvPr/>
          </p:nvSpPr>
          <p:spPr>
            <a:xfrm>
              <a:off x="7249436" y="2849919"/>
              <a:ext cx="729895" cy="1013317"/>
            </a:xfrm>
            <a:custGeom>
              <a:avLst/>
              <a:gdLst/>
              <a:ahLst/>
              <a:cxnLst/>
              <a:rect l="l" t="t" r="r" b="b"/>
              <a:pathLst>
                <a:path w="41063" h="57008" extrusionOk="0">
                  <a:moveTo>
                    <a:pt x="18680" y="1"/>
                  </a:moveTo>
                  <a:lnTo>
                    <a:pt x="13109" y="17346"/>
                  </a:lnTo>
                  <a:lnTo>
                    <a:pt x="18246" y="29155"/>
                  </a:lnTo>
                  <a:cubicBezTo>
                    <a:pt x="18613" y="29588"/>
                    <a:pt x="22616" y="42464"/>
                    <a:pt x="22616" y="42464"/>
                  </a:cubicBezTo>
                  <a:lnTo>
                    <a:pt x="0" y="46267"/>
                  </a:lnTo>
                  <a:lnTo>
                    <a:pt x="667" y="57008"/>
                  </a:lnTo>
                  <a:lnTo>
                    <a:pt x="34024" y="56541"/>
                  </a:lnTo>
                  <a:cubicBezTo>
                    <a:pt x="34024" y="56541"/>
                    <a:pt x="41063" y="53639"/>
                    <a:pt x="39428" y="45533"/>
                  </a:cubicBezTo>
                  <a:cubicBezTo>
                    <a:pt x="38027" y="38561"/>
                    <a:pt x="30422" y="14578"/>
                    <a:pt x="29821" y="12276"/>
                  </a:cubicBezTo>
                  <a:cubicBezTo>
                    <a:pt x="29254" y="9974"/>
                    <a:pt x="24184" y="1768"/>
                    <a:pt x="18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8"/>
            <p:cNvSpPr/>
            <p:nvPr/>
          </p:nvSpPr>
          <p:spPr>
            <a:xfrm>
              <a:off x="6466168" y="2665518"/>
              <a:ext cx="1156210" cy="1159783"/>
            </a:xfrm>
            <a:custGeom>
              <a:avLst/>
              <a:gdLst/>
              <a:ahLst/>
              <a:cxnLst/>
              <a:rect l="l" t="t" r="r" b="b"/>
              <a:pathLst>
                <a:path w="65047" h="65248" extrusionOk="0">
                  <a:moveTo>
                    <a:pt x="26553" y="0"/>
                  </a:moveTo>
                  <a:lnTo>
                    <a:pt x="9374" y="15311"/>
                  </a:lnTo>
                  <a:cubicBezTo>
                    <a:pt x="9374" y="15311"/>
                    <a:pt x="11775" y="44332"/>
                    <a:pt x="10741" y="48935"/>
                  </a:cubicBezTo>
                  <a:cubicBezTo>
                    <a:pt x="9674" y="53539"/>
                    <a:pt x="0" y="65247"/>
                    <a:pt x="0" y="65247"/>
                  </a:cubicBezTo>
                  <a:lnTo>
                    <a:pt x="51971" y="65047"/>
                  </a:lnTo>
                  <a:lnTo>
                    <a:pt x="60210" y="48935"/>
                  </a:lnTo>
                  <a:lnTo>
                    <a:pt x="60343" y="48035"/>
                  </a:lnTo>
                  <a:cubicBezTo>
                    <a:pt x="61878" y="44766"/>
                    <a:pt x="63045" y="37227"/>
                    <a:pt x="64179" y="29355"/>
                  </a:cubicBezTo>
                  <a:lnTo>
                    <a:pt x="65047" y="11409"/>
                  </a:lnTo>
                  <a:cubicBezTo>
                    <a:pt x="59610" y="8273"/>
                    <a:pt x="51370" y="8206"/>
                    <a:pt x="51370" y="8206"/>
                  </a:cubicBezTo>
                  <a:cubicBezTo>
                    <a:pt x="51370" y="8206"/>
                    <a:pt x="45718" y="14604"/>
                    <a:pt x="40887" y="14604"/>
                  </a:cubicBezTo>
                  <a:cubicBezTo>
                    <a:pt x="40711" y="14604"/>
                    <a:pt x="40536" y="14595"/>
                    <a:pt x="40362" y="14578"/>
                  </a:cubicBezTo>
                  <a:cubicBezTo>
                    <a:pt x="35459" y="14077"/>
                    <a:pt x="33357" y="5338"/>
                    <a:pt x="33357" y="5338"/>
                  </a:cubicBezTo>
                  <a:lnTo>
                    <a:pt x="265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8"/>
            <p:cNvSpPr/>
            <p:nvPr/>
          </p:nvSpPr>
          <p:spPr>
            <a:xfrm>
              <a:off x="6532577" y="1824725"/>
              <a:ext cx="411509" cy="1119470"/>
            </a:xfrm>
            <a:custGeom>
              <a:avLst/>
              <a:gdLst/>
              <a:ahLst/>
              <a:cxnLst/>
              <a:rect l="l" t="t" r="r" b="b"/>
              <a:pathLst>
                <a:path w="23151" h="62980" extrusionOk="0">
                  <a:moveTo>
                    <a:pt x="13810" y="1"/>
                  </a:moveTo>
                  <a:lnTo>
                    <a:pt x="301" y="2503"/>
                  </a:lnTo>
                  <a:cubicBezTo>
                    <a:pt x="301" y="2503"/>
                    <a:pt x="0" y="21583"/>
                    <a:pt x="934" y="29155"/>
                  </a:cubicBezTo>
                  <a:cubicBezTo>
                    <a:pt x="1868" y="36727"/>
                    <a:pt x="5704" y="55941"/>
                    <a:pt x="5704" y="56475"/>
                  </a:cubicBezTo>
                  <a:cubicBezTo>
                    <a:pt x="5704" y="57008"/>
                    <a:pt x="5638" y="62979"/>
                    <a:pt x="5638" y="62979"/>
                  </a:cubicBezTo>
                  <a:lnTo>
                    <a:pt x="21382" y="51705"/>
                  </a:lnTo>
                  <a:lnTo>
                    <a:pt x="23150" y="48602"/>
                  </a:lnTo>
                  <a:lnTo>
                    <a:pt x="20882" y="38595"/>
                  </a:lnTo>
                  <a:lnTo>
                    <a:pt x="17546" y="28621"/>
                  </a:lnTo>
                  <a:lnTo>
                    <a:pt x="138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8"/>
            <p:cNvSpPr/>
            <p:nvPr/>
          </p:nvSpPr>
          <p:spPr>
            <a:xfrm>
              <a:off x="6639886" y="2496527"/>
              <a:ext cx="36190" cy="337387"/>
            </a:xfrm>
            <a:custGeom>
              <a:avLst/>
              <a:gdLst/>
              <a:ahLst/>
              <a:cxnLst/>
              <a:rect l="l" t="t" r="r" b="b"/>
              <a:pathLst>
                <a:path w="2036" h="18981" extrusionOk="0">
                  <a:moveTo>
                    <a:pt x="1535" y="1"/>
                  </a:moveTo>
                  <a:cubicBezTo>
                    <a:pt x="1502" y="67"/>
                    <a:pt x="1535" y="134"/>
                    <a:pt x="1535" y="201"/>
                  </a:cubicBezTo>
                  <a:lnTo>
                    <a:pt x="1535" y="768"/>
                  </a:lnTo>
                  <a:cubicBezTo>
                    <a:pt x="1569" y="1268"/>
                    <a:pt x="1602" y="1969"/>
                    <a:pt x="1635" y="2803"/>
                  </a:cubicBezTo>
                  <a:cubicBezTo>
                    <a:pt x="1736" y="4537"/>
                    <a:pt x="1869" y="6939"/>
                    <a:pt x="1769" y="9608"/>
                  </a:cubicBezTo>
                  <a:cubicBezTo>
                    <a:pt x="1635" y="11842"/>
                    <a:pt x="1302" y="14077"/>
                    <a:pt x="735" y="16279"/>
                  </a:cubicBezTo>
                  <a:cubicBezTo>
                    <a:pt x="501" y="17113"/>
                    <a:pt x="335" y="17780"/>
                    <a:pt x="168" y="18247"/>
                  </a:cubicBezTo>
                  <a:lnTo>
                    <a:pt x="34" y="18781"/>
                  </a:lnTo>
                  <a:cubicBezTo>
                    <a:pt x="1" y="18847"/>
                    <a:pt x="1" y="18914"/>
                    <a:pt x="1" y="18981"/>
                  </a:cubicBezTo>
                  <a:cubicBezTo>
                    <a:pt x="34" y="18914"/>
                    <a:pt x="68" y="18881"/>
                    <a:pt x="68" y="18814"/>
                  </a:cubicBezTo>
                  <a:lnTo>
                    <a:pt x="268" y="18280"/>
                  </a:lnTo>
                  <a:cubicBezTo>
                    <a:pt x="435" y="17813"/>
                    <a:pt x="635" y="17146"/>
                    <a:pt x="868" y="16312"/>
                  </a:cubicBezTo>
                  <a:cubicBezTo>
                    <a:pt x="1502" y="14111"/>
                    <a:pt x="1869" y="11876"/>
                    <a:pt x="1969" y="9608"/>
                  </a:cubicBezTo>
                  <a:cubicBezTo>
                    <a:pt x="2036" y="7306"/>
                    <a:pt x="2002" y="5038"/>
                    <a:pt x="1802" y="2803"/>
                  </a:cubicBezTo>
                  <a:cubicBezTo>
                    <a:pt x="1736" y="1935"/>
                    <a:pt x="1669" y="1268"/>
                    <a:pt x="1635" y="734"/>
                  </a:cubicBezTo>
                  <a:cubicBezTo>
                    <a:pt x="1602" y="501"/>
                    <a:pt x="1569" y="334"/>
                    <a:pt x="1569" y="167"/>
                  </a:cubicBezTo>
                  <a:cubicBezTo>
                    <a:pt x="1569" y="101"/>
                    <a:pt x="1535" y="34"/>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8"/>
            <p:cNvSpPr/>
            <p:nvPr/>
          </p:nvSpPr>
          <p:spPr>
            <a:xfrm>
              <a:off x="7501418" y="3167743"/>
              <a:ext cx="105566" cy="434030"/>
            </a:xfrm>
            <a:custGeom>
              <a:avLst/>
              <a:gdLst/>
              <a:ahLst/>
              <a:cxnLst/>
              <a:rect l="l" t="t" r="r" b="b"/>
              <a:pathLst>
                <a:path w="5939" h="24418" extrusionOk="0">
                  <a:moveTo>
                    <a:pt x="5938" y="0"/>
                  </a:moveTo>
                  <a:lnTo>
                    <a:pt x="5938" y="0"/>
                  </a:lnTo>
                  <a:cubicBezTo>
                    <a:pt x="5905" y="67"/>
                    <a:pt x="5872" y="167"/>
                    <a:pt x="5838" y="234"/>
                  </a:cubicBezTo>
                  <a:cubicBezTo>
                    <a:pt x="5805" y="400"/>
                    <a:pt x="5738" y="634"/>
                    <a:pt x="5705" y="967"/>
                  </a:cubicBezTo>
                  <a:cubicBezTo>
                    <a:pt x="5605" y="1601"/>
                    <a:pt x="5438" y="2502"/>
                    <a:pt x="5271" y="3636"/>
                  </a:cubicBezTo>
                  <a:cubicBezTo>
                    <a:pt x="4938" y="5904"/>
                    <a:pt x="4504" y="9040"/>
                    <a:pt x="3837" y="12442"/>
                  </a:cubicBezTo>
                  <a:cubicBezTo>
                    <a:pt x="3303" y="15378"/>
                    <a:pt x="2536" y="18280"/>
                    <a:pt x="1535" y="21082"/>
                  </a:cubicBezTo>
                  <a:cubicBezTo>
                    <a:pt x="1435" y="21349"/>
                    <a:pt x="1369" y="21582"/>
                    <a:pt x="1268" y="21816"/>
                  </a:cubicBezTo>
                  <a:lnTo>
                    <a:pt x="968" y="22516"/>
                  </a:lnTo>
                  <a:cubicBezTo>
                    <a:pt x="868" y="22716"/>
                    <a:pt x="801" y="22916"/>
                    <a:pt x="701" y="23083"/>
                  </a:cubicBezTo>
                  <a:cubicBezTo>
                    <a:pt x="635" y="23250"/>
                    <a:pt x="535" y="23417"/>
                    <a:pt x="468" y="23550"/>
                  </a:cubicBezTo>
                  <a:lnTo>
                    <a:pt x="134" y="24184"/>
                  </a:lnTo>
                  <a:cubicBezTo>
                    <a:pt x="68" y="24284"/>
                    <a:pt x="34" y="24351"/>
                    <a:pt x="1" y="24417"/>
                  </a:cubicBezTo>
                  <a:cubicBezTo>
                    <a:pt x="68" y="24384"/>
                    <a:pt x="134" y="24284"/>
                    <a:pt x="168" y="24217"/>
                  </a:cubicBezTo>
                  <a:lnTo>
                    <a:pt x="535" y="23584"/>
                  </a:lnTo>
                  <a:cubicBezTo>
                    <a:pt x="635" y="23450"/>
                    <a:pt x="735" y="23317"/>
                    <a:pt x="801" y="23117"/>
                  </a:cubicBezTo>
                  <a:lnTo>
                    <a:pt x="1068" y="22549"/>
                  </a:lnTo>
                  <a:lnTo>
                    <a:pt x="1369" y="21882"/>
                  </a:lnTo>
                  <a:cubicBezTo>
                    <a:pt x="1502" y="21649"/>
                    <a:pt x="1569" y="21382"/>
                    <a:pt x="1702" y="21115"/>
                  </a:cubicBezTo>
                  <a:cubicBezTo>
                    <a:pt x="2736" y="18313"/>
                    <a:pt x="3503" y="15444"/>
                    <a:pt x="4037" y="12509"/>
                  </a:cubicBezTo>
                  <a:cubicBezTo>
                    <a:pt x="4704" y="9073"/>
                    <a:pt x="5138" y="5938"/>
                    <a:pt x="5438" y="3669"/>
                  </a:cubicBezTo>
                  <a:cubicBezTo>
                    <a:pt x="5572" y="2569"/>
                    <a:pt x="5705" y="1635"/>
                    <a:pt x="5805" y="967"/>
                  </a:cubicBezTo>
                  <a:lnTo>
                    <a:pt x="5905" y="267"/>
                  </a:lnTo>
                  <a:cubicBezTo>
                    <a:pt x="5938" y="167"/>
                    <a:pt x="5938" y="67"/>
                    <a:pt x="5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8"/>
            <p:cNvSpPr/>
            <p:nvPr/>
          </p:nvSpPr>
          <p:spPr>
            <a:xfrm>
              <a:off x="7650837" y="3604092"/>
              <a:ext cx="120977" cy="109743"/>
            </a:xfrm>
            <a:custGeom>
              <a:avLst/>
              <a:gdLst/>
              <a:ahLst/>
              <a:cxnLst/>
              <a:rect l="l" t="t" r="r" b="b"/>
              <a:pathLst>
                <a:path w="6806" h="6174" extrusionOk="0">
                  <a:moveTo>
                    <a:pt x="88" y="0"/>
                  </a:moveTo>
                  <a:cubicBezTo>
                    <a:pt x="69" y="0"/>
                    <a:pt x="51" y="11"/>
                    <a:pt x="34" y="36"/>
                  </a:cubicBezTo>
                  <a:cubicBezTo>
                    <a:pt x="1" y="136"/>
                    <a:pt x="2036" y="803"/>
                    <a:pt x="3837" y="2638"/>
                  </a:cubicBezTo>
                  <a:cubicBezTo>
                    <a:pt x="4571" y="3405"/>
                    <a:pt x="5271" y="4239"/>
                    <a:pt x="5938" y="5140"/>
                  </a:cubicBezTo>
                  <a:cubicBezTo>
                    <a:pt x="6205" y="5507"/>
                    <a:pt x="6506" y="5840"/>
                    <a:pt x="6806" y="6174"/>
                  </a:cubicBezTo>
                  <a:cubicBezTo>
                    <a:pt x="6606" y="5774"/>
                    <a:pt x="6339" y="5373"/>
                    <a:pt x="6072" y="5040"/>
                  </a:cubicBezTo>
                  <a:cubicBezTo>
                    <a:pt x="5438" y="4106"/>
                    <a:pt x="4738" y="3272"/>
                    <a:pt x="3970" y="2471"/>
                  </a:cubicBezTo>
                  <a:cubicBezTo>
                    <a:pt x="3203" y="1704"/>
                    <a:pt x="2303" y="1037"/>
                    <a:pt x="1302" y="537"/>
                  </a:cubicBezTo>
                  <a:cubicBezTo>
                    <a:pt x="1002" y="403"/>
                    <a:pt x="701" y="270"/>
                    <a:pt x="401" y="136"/>
                  </a:cubicBezTo>
                  <a:cubicBezTo>
                    <a:pt x="228" y="87"/>
                    <a:pt x="146"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8"/>
            <p:cNvSpPr/>
            <p:nvPr/>
          </p:nvSpPr>
          <p:spPr>
            <a:xfrm>
              <a:off x="7247658" y="3605319"/>
              <a:ext cx="404381" cy="257933"/>
            </a:xfrm>
            <a:custGeom>
              <a:avLst/>
              <a:gdLst/>
              <a:ahLst/>
              <a:cxnLst/>
              <a:rect l="l" t="t" r="r" b="b"/>
              <a:pathLst>
                <a:path w="22750" h="14511" extrusionOk="0">
                  <a:moveTo>
                    <a:pt x="22750" y="1"/>
                  </a:moveTo>
                  <a:cubicBezTo>
                    <a:pt x="22616" y="1"/>
                    <a:pt x="22516" y="1"/>
                    <a:pt x="22383" y="34"/>
                  </a:cubicBezTo>
                  <a:lnTo>
                    <a:pt x="21415" y="167"/>
                  </a:lnTo>
                  <a:lnTo>
                    <a:pt x="17846" y="734"/>
                  </a:lnTo>
                  <a:lnTo>
                    <a:pt x="6104" y="2669"/>
                  </a:lnTo>
                  <a:lnTo>
                    <a:pt x="100" y="3670"/>
                  </a:lnTo>
                  <a:lnTo>
                    <a:pt x="0" y="3670"/>
                  </a:lnTo>
                  <a:lnTo>
                    <a:pt x="0" y="3770"/>
                  </a:lnTo>
                  <a:cubicBezTo>
                    <a:pt x="200" y="6906"/>
                    <a:pt x="400" y="9574"/>
                    <a:pt x="534" y="11509"/>
                  </a:cubicBezTo>
                  <a:cubicBezTo>
                    <a:pt x="600" y="12443"/>
                    <a:pt x="667" y="13177"/>
                    <a:pt x="701" y="13710"/>
                  </a:cubicBezTo>
                  <a:cubicBezTo>
                    <a:pt x="734" y="13977"/>
                    <a:pt x="767" y="14177"/>
                    <a:pt x="767" y="14311"/>
                  </a:cubicBezTo>
                  <a:cubicBezTo>
                    <a:pt x="767" y="14378"/>
                    <a:pt x="767" y="14444"/>
                    <a:pt x="801" y="14511"/>
                  </a:cubicBezTo>
                  <a:cubicBezTo>
                    <a:pt x="801" y="14444"/>
                    <a:pt x="801" y="14378"/>
                    <a:pt x="801" y="14311"/>
                  </a:cubicBezTo>
                  <a:cubicBezTo>
                    <a:pt x="767" y="14177"/>
                    <a:pt x="767" y="13977"/>
                    <a:pt x="767" y="13744"/>
                  </a:cubicBezTo>
                  <a:cubicBezTo>
                    <a:pt x="767" y="13177"/>
                    <a:pt x="701" y="12443"/>
                    <a:pt x="667" y="11509"/>
                  </a:cubicBezTo>
                  <a:cubicBezTo>
                    <a:pt x="568" y="9625"/>
                    <a:pt x="403" y="6956"/>
                    <a:pt x="206" y="3858"/>
                  </a:cubicBezTo>
                  <a:lnTo>
                    <a:pt x="206" y="3858"/>
                  </a:lnTo>
                  <a:lnTo>
                    <a:pt x="6138" y="2869"/>
                  </a:lnTo>
                  <a:lnTo>
                    <a:pt x="17879" y="868"/>
                  </a:lnTo>
                  <a:lnTo>
                    <a:pt x="21449" y="267"/>
                  </a:lnTo>
                  <a:lnTo>
                    <a:pt x="22416" y="67"/>
                  </a:lnTo>
                  <a:cubicBezTo>
                    <a:pt x="22516" y="34"/>
                    <a:pt x="22616" y="34"/>
                    <a:pt x="22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8"/>
            <p:cNvSpPr/>
            <p:nvPr/>
          </p:nvSpPr>
          <p:spPr>
            <a:xfrm>
              <a:off x="6791100" y="3416171"/>
              <a:ext cx="394889" cy="83223"/>
            </a:xfrm>
            <a:custGeom>
              <a:avLst/>
              <a:gdLst/>
              <a:ahLst/>
              <a:cxnLst/>
              <a:rect l="l" t="t" r="r" b="b"/>
              <a:pathLst>
                <a:path w="22216" h="4682" extrusionOk="0">
                  <a:moveTo>
                    <a:pt x="22216" y="1"/>
                  </a:moveTo>
                  <a:cubicBezTo>
                    <a:pt x="22149" y="34"/>
                    <a:pt x="22082" y="67"/>
                    <a:pt x="22049" y="101"/>
                  </a:cubicBezTo>
                  <a:lnTo>
                    <a:pt x="21482" y="534"/>
                  </a:lnTo>
                  <a:lnTo>
                    <a:pt x="21082" y="835"/>
                  </a:lnTo>
                  <a:cubicBezTo>
                    <a:pt x="20915" y="935"/>
                    <a:pt x="20748" y="1035"/>
                    <a:pt x="20581" y="1135"/>
                  </a:cubicBezTo>
                  <a:cubicBezTo>
                    <a:pt x="20214" y="1368"/>
                    <a:pt x="19814" y="1635"/>
                    <a:pt x="19314" y="1869"/>
                  </a:cubicBezTo>
                  <a:lnTo>
                    <a:pt x="18580" y="2269"/>
                  </a:lnTo>
                  <a:cubicBezTo>
                    <a:pt x="18313" y="2402"/>
                    <a:pt x="18046" y="2502"/>
                    <a:pt x="17746" y="2636"/>
                  </a:cubicBezTo>
                  <a:cubicBezTo>
                    <a:pt x="17212" y="2936"/>
                    <a:pt x="16579" y="3136"/>
                    <a:pt x="15911" y="3370"/>
                  </a:cubicBezTo>
                  <a:cubicBezTo>
                    <a:pt x="14444" y="3837"/>
                    <a:pt x="12976" y="4170"/>
                    <a:pt x="11442" y="4337"/>
                  </a:cubicBezTo>
                  <a:cubicBezTo>
                    <a:pt x="10691" y="4421"/>
                    <a:pt x="9932" y="4462"/>
                    <a:pt x="9173" y="4462"/>
                  </a:cubicBezTo>
                  <a:cubicBezTo>
                    <a:pt x="8414" y="4462"/>
                    <a:pt x="7656" y="4421"/>
                    <a:pt x="6905" y="4337"/>
                  </a:cubicBezTo>
                  <a:cubicBezTo>
                    <a:pt x="6238" y="4270"/>
                    <a:pt x="5571" y="4170"/>
                    <a:pt x="4937" y="4037"/>
                  </a:cubicBezTo>
                  <a:cubicBezTo>
                    <a:pt x="4637" y="3970"/>
                    <a:pt x="4336" y="3937"/>
                    <a:pt x="4036" y="3870"/>
                  </a:cubicBezTo>
                  <a:lnTo>
                    <a:pt x="3236" y="3637"/>
                  </a:lnTo>
                  <a:cubicBezTo>
                    <a:pt x="2702" y="3503"/>
                    <a:pt x="2302" y="3303"/>
                    <a:pt x="1868" y="3170"/>
                  </a:cubicBezTo>
                  <a:cubicBezTo>
                    <a:pt x="1668" y="3103"/>
                    <a:pt x="1501" y="3036"/>
                    <a:pt x="1334" y="2969"/>
                  </a:cubicBezTo>
                  <a:lnTo>
                    <a:pt x="867" y="2769"/>
                  </a:lnTo>
                  <a:lnTo>
                    <a:pt x="234" y="2502"/>
                  </a:lnTo>
                  <a:cubicBezTo>
                    <a:pt x="167" y="2469"/>
                    <a:pt x="100" y="2436"/>
                    <a:pt x="0" y="2436"/>
                  </a:cubicBezTo>
                  <a:cubicBezTo>
                    <a:pt x="67" y="2469"/>
                    <a:pt x="133" y="2502"/>
                    <a:pt x="234" y="2536"/>
                  </a:cubicBezTo>
                  <a:lnTo>
                    <a:pt x="834" y="2869"/>
                  </a:lnTo>
                  <a:lnTo>
                    <a:pt x="1301" y="3070"/>
                  </a:lnTo>
                  <a:cubicBezTo>
                    <a:pt x="1468" y="3136"/>
                    <a:pt x="1635" y="3203"/>
                    <a:pt x="1835" y="3303"/>
                  </a:cubicBezTo>
                  <a:cubicBezTo>
                    <a:pt x="2268" y="3470"/>
                    <a:pt x="2735" y="3637"/>
                    <a:pt x="3202" y="3770"/>
                  </a:cubicBezTo>
                  <a:lnTo>
                    <a:pt x="4003" y="4004"/>
                  </a:lnTo>
                  <a:cubicBezTo>
                    <a:pt x="4270" y="4104"/>
                    <a:pt x="4570" y="4137"/>
                    <a:pt x="4904" y="4237"/>
                  </a:cubicBezTo>
                  <a:cubicBezTo>
                    <a:pt x="5504" y="4370"/>
                    <a:pt x="6171" y="4437"/>
                    <a:pt x="6872" y="4537"/>
                  </a:cubicBezTo>
                  <a:cubicBezTo>
                    <a:pt x="7680" y="4634"/>
                    <a:pt x="8492" y="4682"/>
                    <a:pt x="9301" y="4682"/>
                  </a:cubicBezTo>
                  <a:cubicBezTo>
                    <a:pt x="11564" y="4682"/>
                    <a:pt x="13816" y="4307"/>
                    <a:pt x="15978" y="3570"/>
                  </a:cubicBezTo>
                  <a:cubicBezTo>
                    <a:pt x="16645" y="3303"/>
                    <a:pt x="17279" y="3103"/>
                    <a:pt x="17846" y="2803"/>
                  </a:cubicBezTo>
                  <a:cubicBezTo>
                    <a:pt x="18146" y="2669"/>
                    <a:pt x="18413" y="2569"/>
                    <a:pt x="18680" y="2402"/>
                  </a:cubicBezTo>
                  <a:lnTo>
                    <a:pt x="19414" y="2002"/>
                  </a:lnTo>
                  <a:cubicBezTo>
                    <a:pt x="19814" y="1769"/>
                    <a:pt x="20248" y="1502"/>
                    <a:pt x="20615" y="1235"/>
                  </a:cubicBezTo>
                  <a:cubicBezTo>
                    <a:pt x="20815" y="1101"/>
                    <a:pt x="20982" y="1001"/>
                    <a:pt x="21115" y="901"/>
                  </a:cubicBezTo>
                  <a:lnTo>
                    <a:pt x="21515" y="601"/>
                  </a:lnTo>
                  <a:lnTo>
                    <a:pt x="22049" y="134"/>
                  </a:lnTo>
                  <a:cubicBezTo>
                    <a:pt x="22149" y="35"/>
                    <a:pt x="22215" y="1"/>
                    <a:pt x="22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8"/>
            <p:cNvSpPr/>
            <p:nvPr/>
          </p:nvSpPr>
          <p:spPr>
            <a:xfrm>
              <a:off x="6634554" y="3695440"/>
              <a:ext cx="626142" cy="175901"/>
            </a:xfrm>
            <a:custGeom>
              <a:avLst/>
              <a:gdLst/>
              <a:ahLst/>
              <a:cxnLst/>
              <a:rect l="l" t="t" r="r" b="b"/>
              <a:pathLst>
                <a:path w="35226" h="9896" extrusionOk="0">
                  <a:moveTo>
                    <a:pt x="34692" y="1"/>
                  </a:moveTo>
                  <a:lnTo>
                    <a:pt x="28221" y="368"/>
                  </a:lnTo>
                  <a:cubicBezTo>
                    <a:pt x="28221" y="368"/>
                    <a:pt x="13944" y="3136"/>
                    <a:pt x="13210" y="3370"/>
                  </a:cubicBezTo>
                  <a:cubicBezTo>
                    <a:pt x="12610" y="3603"/>
                    <a:pt x="3270" y="6839"/>
                    <a:pt x="668" y="7773"/>
                  </a:cubicBezTo>
                  <a:cubicBezTo>
                    <a:pt x="201" y="7940"/>
                    <a:pt x="1" y="8474"/>
                    <a:pt x="234" y="8907"/>
                  </a:cubicBezTo>
                  <a:cubicBezTo>
                    <a:pt x="489" y="9400"/>
                    <a:pt x="933" y="9529"/>
                    <a:pt x="1328" y="9529"/>
                  </a:cubicBezTo>
                  <a:cubicBezTo>
                    <a:pt x="1761" y="9529"/>
                    <a:pt x="2136" y="9374"/>
                    <a:pt x="2136" y="9374"/>
                  </a:cubicBezTo>
                  <a:cubicBezTo>
                    <a:pt x="2136" y="9374"/>
                    <a:pt x="2136" y="9675"/>
                    <a:pt x="3570" y="9875"/>
                  </a:cubicBezTo>
                  <a:cubicBezTo>
                    <a:pt x="3692" y="9889"/>
                    <a:pt x="3819" y="9895"/>
                    <a:pt x="3951" y="9895"/>
                  </a:cubicBezTo>
                  <a:cubicBezTo>
                    <a:pt x="5378" y="9895"/>
                    <a:pt x="7306" y="9141"/>
                    <a:pt x="7306" y="9141"/>
                  </a:cubicBezTo>
                  <a:cubicBezTo>
                    <a:pt x="7506" y="9541"/>
                    <a:pt x="7940" y="9808"/>
                    <a:pt x="8407" y="9841"/>
                  </a:cubicBezTo>
                  <a:cubicBezTo>
                    <a:pt x="8775" y="9858"/>
                    <a:pt x="9247" y="9866"/>
                    <a:pt x="9799" y="9866"/>
                  </a:cubicBezTo>
                  <a:cubicBezTo>
                    <a:pt x="14690" y="9866"/>
                    <a:pt x="25847" y="9264"/>
                    <a:pt x="26686" y="9174"/>
                  </a:cubicBezTo>
                  <a:cubicBezTo>
                    <a:pt x="27487" y="9074"/>
                    <a:pt x="28321" y="8907"/>
                    <a:pt x="29122" y="8674"/>
                  </a:cubicBezTo>
                  <a:lnTo>
                    <a:pt x="35226" y="8674"/>
                  </a:lnTo>
                  <a:lnTo>
                    <a:pt x="34692"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8"/>
            <p:cNvSpPr/>
            <p:nvPr/>
          </p:nvSpPr>
          <p:spPr>
            <a:xfrm>
              <a:off x="6764402" y="3802768"/>
              <a:ext cx="192734" cy="56347"/>
            </a:xfrm>
            <a:custGeom>
              <a:avLst/>
              <a:gdLst/>
              <a:ahLst/>
              <a:cxnLst/>
              <a:rect l="l" t="t" r="r" b="b"/>
              <a:pathLst>
                <a:path w="10843" h="3170" extrusionOk="0">
                  <a:moveTo>
                    <a:pt x="10842" y="1"/>
                  </a:moveTo>
                  <a:lnTo>
                    <a:pt x="10842" y="1"/>
                  </a:lnTo>
                  <a:cubicBezTo>
                    <a:pt x="10308" y="167"/>
                    <a:pt x="9775" y="334"/>
                    <a:pt x="9208" y="434"/>
                  </a:cubicBezTo>
                  <a:cubicBezTo>
                    <a:pt x="8707" y="534"/>
                    <a:pt x="8073" y="634"/>
                    <a:pt x="7406" y="801"/>
                  </a:cubicBezTo>
                  <a:cubicBezTo>
                    <a:pt x="7073" y="901"/>
                    <a:pt x="6706" y="1001"/>
                    <a:pt x="6339" y="1101"/>
                  </a:cubicBezTo>
                  <a:cubicBezTo>
                    <a:pt x="6005" y="1235"/>
                    <a:pt x="5605" y="1302"/>
                    <a:pt x="5238" y="1402"/>
                  </a:cubicBezTo>
                  <a:cubicBezTo>
                    <a:pt x="4437" y="1568"/>
                    <a:pt x="3704" y="1735"/>
                    <a:pt x="3036" y="1835"/>
                  </a:cubicBezTo>
                  <a:cubicBezTo>
                    <a:pt x="2336" y="1969"/>
                    <a:pt x="1702" y="2002"/>
                    <a:pt x="1202" y="2135"/>
                  </a:cubicBezTo>
                  <a:cubicBezTo>
                    <a:pt x="768" y="2169"/>
                    <a:pt x="368" y="2402"/>
                    <a:pt x="101" y="2703"/>
                  </a:cubicBezTo>
                  <a:cubicBezTo>
                    <a:pt x="34" y="2803"/>
                    <a:pt x="1" y="2936"/>
                    <a:pt x="34" y="3069"/>
                  </a:cubicBezTo>
                  <a:cubicBezTo>
                    <a:pt x="34" y="3136"/>
                    <a:pt x="101" y="3170"/>
                    <a:pt x="101" y="3170"/>
                  </a:cubicBezTo>
                  <a:cubicBezTo>
                    <a:pt x="34" y="3003"/>
                    <a:pt x="68" y="2869"/>
                    <a:pt x="168" y="2736"/>
                  </a:cubicBezTo>
                  <a:cubicBezTo>
                    <a:pt x="468" y="2469"/>
                    <a:pt x="835" y="2302"/>
                    <a:pt x="1235" y="2269"/>
                  </a:cubicBezTo>
                  <a:cubicBezTo>
                    <a:pt x="1736" y="2169"/>
                    <a:pt x="2369" y="2135"/>
                    <a:pt x="3070" y="2035"/>
                  </a:cubicBezTo>
                  <a:cubicBezTo>
                    <a:pt x="3737" y="1935"/>
                    <a:pt x="4471" y="1802"/>
                    <a:pt x="5271" y="1635"/>
                  </a:cubicBezTo>
                  <a:cubicBezTo>
                    <a:pt x="5672" y="1535"/>
                    <a:pt x="6039" y="1435"/>
                    <a:pt x="6406" y="1335"/>
                  </a:cubicBezTo>
                  <a:cubicBezTo>
                    <a:pt x="6772" y="1235"/>
                    <a:pt x="7106" y="1101"/>
                    <a:pt x="7440" y="1001"/>
                  </a:cubicBezTo>
                  <a:cubicBezTo>
                    <a:pt x="8107" y="835"/>
                    <a:pt x="8741" y="734"/>
                    <a:pt x="9241" y="601"/>
                  </a:cubicBezTo>
                  <a:cubicBezTo>
                    <a:pt x="9641" y="501"/>
                    <a:pt x="10041" y="368"/>
                    <a:pt x="10442" y="201"/>
                  </a:cubicBezTo>
                  <a:cubicBezTo>
                    <a:pt x="10575" y="167"/>
                    <a:pt x="10709" y="101"/>
                    <a:pt x="10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8"/>
            <p:cNvSpPr/>
            <p:nvPr/>
          </p:nvSpPr>
          <p:spPr>
            <a:xfrm>
              <a:off x="6670726" y="3771341"/>
              <a:ext cx="235412" cy="90741"/>
            </a:xfrm>
            <a:custGeom>
              <a:avLst/>
              <a:gdLst/>
              <a:ahLst/>
              <a:cxnLst/>
              <a:rect l="l" t="t" r="r" b="b"/>
              <a:pathLst>
                <a:path w="13244" h="5105" extrusionOk="0">
                  <a:moveTo>
                    <a:pt x="13243" y="1"/>
                  </a:moveTo>
                  <a:lnTo>
                    <a:pt x="13243" y="1"/>
                  </a:lnTo>
                  <a:cubicBezTo>
                    <a:pt x="13077" y="34"/>
                    <a:pt x="12876" y="67"/>
                    <a:pt x="12710" y="134"/>
                  </a:cubicBezTo>
                  <a:cubicBezTo>
                    <a:pt x="12343" y="201"/>
                    <a:pt x="11842" y="334"/>
                    <a:pt x="11175" y="501"/>
                  </a:cubicBezTo>
                  <a:cubicBezTo>
                    <a:pt x="9874" y="835"/>
                    <a:pt x="8106" y="1335"/>
                    <a:pt x="6138" y="1935"/>
                  </a:cubicBezTo>
                  <a:cubicBezTo>
                    <a:pt x="4170" y="2536"/>
                    <a:pt x="2369" y="3103"/>
                    <a:pt x="1135" y="3537"/>
                  </a:cubicBezTo>
                  <a:cubicBezTo>
                    <a:pt x="834" y="3637"/>
                    <a:pt x="534" y="3770"/>
                    <a:pt x="301" y="3970"/>
                  </a:cubicBezTo>
                  <a:cubicBezTo>
                    <a:pt x="101" y="4137"/>
                    <a:pt x="1" y="4370"/>
                    <a:pt x="1" y="4604"/>
                  </a:cubicBezTo>
                  <a:cubicBezTo>
                    <a:pt x="1" y="4771"/>
                    <a:pt x="34" y="4904"/>
                    <a:pt x="134" y="5038"/>
                  </a:cubicBezTo>
                  <a:cubicBezTo>
                    <a:pt x="201" y="5104"/>
                    <a:pt x="267" y="5104"/>
                    <a:pt x="267" y="5104"/>
                  </a:cubicBezTo>
                  <a:cubicBezTo>
                    <a:pt x="134" y="4971"/>
                    <a:pt x="67" y="4804"/>
                    <a:pt x="101" y="4604"/>
                  </a:cubicBezTo>
                  <a:cubicBezTo>
                    <a:pt x="101" y="4404"/>
                    <a:pt x="201" y="4204"/>
                    <a:pt x="367" y="4070"/>
                  </a:cubicBezTo>
                  <a:cubicBezTo>
                    <a:pt x="601" y="3870"/>
                    <a:pt x="868" y="3737"/>
                    <a:pt x="1168" y="3670"/>
                  </a:cubicBezTo>
                  <a:cubicBezTo>
                    <a:pt x="2436" y="3270"/>
                    <a:pt x="4237" y="2703"/>
                    <a:pt x="6172" y="2136"/>
                  </a:cubicBezTo>
                  <a:cubicBezTo>
                    <a:pt x="8106" y="1535"/>
                    <a:pt x="9874" y="1001"/>
                    <a:pt x="11175" y="634"/>
                  </a:cubicBezTo>
                  <a:lnTo>
                    <a:pt x="12710" y="201"/>
                  </a:lnTo>
                  <a:cubicBezTo>
                    <a:pt x="12876" y="134"/>
                    <a:pt x="13077" y="67"/>
                    <a:pt x="1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9658FCF-74EC-9E4E-707B-AAED8D9E51FC}"/>
                  </a:ext>
                </a:extLst>
              </p:cNvPr>
              <p:cNvSpPr txBox="1"/>
              <p:nvPr/>
            </p:nvSpPr>
            <p:spPr>
              <a:xfrm>
                <a:off x="306053" y="291880"/>
                <a:ext cx="8559570" cy="2534027"/>
              </a:xfrm>
              <a:prstGeom prst="rect">
                <a:avLst/>
              </a:prstGeom>
              <a:noFill/>
            </p:spPr>
            <p:txBody>
              <a:bodyPr wrap="square">
                <a:spAutoFit/>
              </a:bodyPr>
              <a:lstStyle/>
              <a:p>
                <a:pPr algn="just">
                  <a:lnSpc>
                    <a:spcPct val="150000"/>
                  </a:lnSpc>
                </a:pP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Có</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hai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xã</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cùng</a:t>
                </a:r>
                <a:r>
                  <a:rPr lang="en-US" sz="1800" dirty="0">
                    <a:effectLst/>
                    <a:latin typeface="Arial" panose="020B0604020202020204" pitchFamily="34" charset="0"/>
                    <a:ea typeface="Times New Roman" panose="02020603050405020304" pitchFamily="18" charset="0"/>
                  </a:rPr>
                  <a:t> ở </a:t>
                </a:r>
                <a:r>
                  <a:rPr lang="en-US" sz="1800" dirty="0" err="1">
                    <a:effectLst/>
                    <a:latin typeface="Arial" panose="020B0604020202020204" pitchFamily="34" charset="0"/>
                    <a:ea typeface="Times New Roman" panose="02020603050405020304" pitchFamily="18" charset="0"/>
                  </a:rPr>
                  <a:t>một</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bên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bờ</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sông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Người</a:t>
                </a:r>
                <a:r>
                  <a:rPr lang="en-US" sz="1800" dirty="0">
                    <a:effectLst/>
                    <a:latin typeface="Arial" panose="020B0604020202020204" pitchFamily="34" charset="0"/>
                    <a:ea typeface="Times New Roman" panose="02020603050405020304" pitchFamily="18" charset="0"/>
                  </a:rPr>
                  <a:t> ta </a:t>
                </a:r>
                <a:r>
                  <a:rPr lang="en-US" sz="1800" dirty="0" err="1">
                    <a:effectLst/>
                    <a:latin typeface="Arial" panose="020B0604020202020204" pitchFamily="34" charset="0"/>
                    <a:ea typeface="Times New Roman" panose="02020603050405020304" pitchFamily="18" charset="0"/>
                  </a:rPr>
                  <a:t>đo</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được</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khoảng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cách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từ</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trung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tâm</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r>
                      <a:rPr lang="en-US" sz="1800" i="1">
                        <a:effectLst/>
                        <a:latin typeface="Cambria Math" panose="02040503050406030204" pitchFamily="18" charset="0"/>
                        <a:ea typeface="Times New Roman" panose="02020603050405020304" pitchFamily="18" charset="0"/>
                        <a:cs typeface="Arial" panose="020B0604020202020204" pitchFamily="34" charset="0"/>
                      </a:rPr>
                      <m:t>, </m:t>
                    </m:r>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của</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hai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xã</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đó</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đến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bờ</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sông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lần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lượt</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là</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1800" i="1">
                        <a:effectLst/>
                        <a:latin typeface="Cambria Math" panose="02040503050406030204" pitchFamily="18" charset="0"/>
                        <a:ea typeface="Times New Roman" panose="02020603050405020304" pitchFamily="18" charset="0"/>
                        <a:cs typeface="Arial" panose="020B0604020202020204" pitchFamily="34" charset="0"/>
                      </a:rPr>
                      <m:t>=500 </m:t>
                    </m:r>
                    <m:r>
                      <a:rPr lang="en-US" sz="18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1800" i="1">
                        <a:effectLst/>
                        <a:latin typeface="Cambria Math" panose="02040503050406030204" pitchFamily="18" charset="0"/>
                        <a:ea typeface="Times New Roman" panose="02020603050405020304" pitchFamily="18" charset="0"/>
                        <a:cs typeface="Arial" panose="020B0604020202020204" pitchFamily="34" charset="0"/>
                      </a:rPr>
                      <m:t>=600 </m:t>
                    </m:r>
                    <m:r>
                      <a:rPr lang="en-US" sz="18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và</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khoảng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cách</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1800" i="1">
                        <a:effectLst/>
                        <a:latin typeface="Cambria Math" panose="02040503050406030204" pitchFamily="18" charset="0"/>
                        <a:ea typeface="Times New Roman" panose="02020603050405020304" pitchFamily="18" charset="0"/>
                        <a:cs typeface="Arial" panose="020B0604020202020204" pitchFamily="34" charset="0"/>
                      </a:rPr>
                      <m:t>=2 200 </m:t>
                    </m:r>
                    <m:r>
                      <a:rPr lang="en-US" sz="18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minh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họa</a:t>
                </a:r>
                <a:r>
                  <a:rPr lang="en-US" sz="1800" dirty="0">
                    <a:effectLst/>
                    <a:latin typeface="Arial" panose="020B0604020202020204" pitchFamily="34" charset="0"/>
                    <a:ea typeface="Times New Roman" panose="02020603050405020304" pitchFamily="18" charset="0"/>
                  </a:rPr>
                  <a:t> ở </a:t>
                </a:r>
                <a:r>
                  <a:rPr lang="en-US" sz="1800" dirty="0" err="1">
                    <a:effectLst/>
                    <a:latin typeface="Arial" panose="020B0604020202020204" pitchFamily="34" charset="0"/>
                    <a:ea typeface="Times New Roman" panose="02020603050405020304" pitchFamily="18" charset="0"/>
                  </a:rPr>
                  <a:t>Hình</a:t>
                </a:r>
                <a:r>
                  <a:rPr lang="en-US" sz="1800" dirty="0">
                    <a:effectLst/>
                    <a:latin typeface="Arial" panose="020B0604020202020204" pitchFamily="34" charset="0"/>
                    <a:ea typeface="Times New Roman" panose="02020603050405020304" pitchFamily="18" charset="0"/>
                  </a:rPr>
                  <a:t> 6). </a:t>
                </a:r>
                <a:r>
                  <a:rPr lang="en-US" sz="1800" dirty="0" err="1">
                    <a:effectLst/>
                    <a:latin typeface="Arial" panose="020B0604020202020204" pitchFamily="34" charset="0"/>
                    <a:ea typeface="Times New Roman" panose="02020603050405020304" pitchFamily="18" charset="0"/>
                  </a:rPr>
                  <a:t>Các</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kĩ</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sư</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muốn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xây</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một</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trạm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cung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cấp</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nước</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sạch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nằm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bên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bờ</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sông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cho</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người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dân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hai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xã</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Giả</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sử</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vị</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trí</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của</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trạm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cung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cấp</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nước</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sạch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đó</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là</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điểm</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𝑀</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trên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đoạn</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r>
                      <a:rPr lang="en-US" sz="1800" i="1">
                        <a:effectLst/>
                        <a:latin typeface="Cambria Math" panose="02040503050406030204" pitchFamily="18" charset="0"/>
                        <a:ea typeface="Times New Roman" panose="02020603050405020304" pitchFamily="18" charset="0"/>
                        <a:cs typeface="Arial" panose="020B0604020202020204" pitchFamily="34" charset="0"/>
                      </a:rPr>
                      <m:t>′</m:t>
                    </m:r>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r>
                      <a:rPr lang="en-US" sz="1800" i="1">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với</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r>
                      <a:rPr lang="en-US" sz="1800" i="1">
                        <a:effectLst/>
                        <a:latin typeface="Cambria Math" panose="02040503050406030204" pitchFamily="18" charset="0"/>
                        <a:ea typeface="Times New Roman" panose="02020603050405020304" pitchFamily="18" charset="0"/>
                        <a:cs typeface="Arial" panose="020B0604020202020204" pitchFamily="34" charset="0"/>
                      </a:rPr>
                      <m:t>𝑥</m:t>
                    </m:r>
                    <m:r>
                      <a:rPr lang="en-US" sz="1800" i="1">
                        <a:effectLst/>
                        <a:latin typeface="Cambria Math" panose="02040503050406030204" pitchFamily="18" charset="0"/>
                        <a:ea typeface="Times New Roman" panose="02020603050405020304" pitchFamily="18" charset="0"/>
                        <a:cs typeface="Arial" panose="020B0604020202020204" pitchFamily="34" charset="0"/>
                      </a:rPr>
                      <m:t> (</m:t>
                    </m:r>
                    <m:r>
                      <a:rPr lang="en-US" sz="1800" i="1">
                        <a:effectLst/>
                        <a:latin typeface="Cambria Math" panose="02040503050406030204" pitchFamily="18" charset="0"/>
                        <a:ea typeface="Times New Roman" panose="02020603050405020304" pitchFamily="18" charset="0"/>
                        <a:cs typeface="Arial" panose="020B0604020202020204" pitchFamily="34" charset="0"/>
                      </a:rPr>
                      <m:t>𝑚</m:t>
                    </m:r>
                    <m:r>
                      <a:rPr lang="en-US" sz="1800" i="1">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0&lt;</m:t>
                    </m:r>
                    <m:r>
                      <a:rPr lang="en-US" sz="1800" i="1">
                        <a:effectLst/>
                        <a:latin typeface="Cambria Math" panose="02040503050406030204" pitchFamily="18" charset="0"/>
                        <a:ea typeface="Times New Roman" panose="02020603050405020304" pitchFamily="18" charset="0"/>
                        <a:cs typeface="Arial" panose="020B0604020202020204" pitchFamily="34" charset="0"/>
                      </a:rPr>
                      <m:t>𝑥</m:t>
                    </m:r>
                    <m:r>
                      <a:rPr lang="en-US" sz="1800" i="1">
                        <a:effectLst/>
                        <a:latin typeface="Cambria Math" panose="02040503050406030204" pitchFamily="18" charset="0"/>
                        <a:ea typeface="Times New Roman" panose="02020603050405020304" pitchFamily="18" charset="0"/>
                        <a:cs typeface="Arial" panose="020B0604020202020204" pitchFamily="34" charset="0"/>
                      </a:rPr>
                      <m:t>&lt;2 200</m:t>
                    </m:r>
                  </m:oMath>
                </a14:m>
                <a:endParaRPr lang="en-US" sz="1800" dirty="0"/>
              </a:p>
            </p:txBody>
          </p:sp>
        </mc:Choice>
        <mc:Fallback xmlns="">
          <p:sp>
            <p:nvSpPr>
              <p:cNvPr id="7" name="TextBox 6">
                <a:extLst>
                  <a:ext uri="{FF2B5EF4-FFF2-40B4-BE49-F238E27FC236}">
                    <a16:creationId xmlns:a16="http://schemas.microsoft.com/office/drawing/2014/main" id="{29658FCF-74EC-9E4E-707B-AAED8D9E51FC}"/>
                  </a:ext>
                </a:extLst>
              </p:cNvPr>
              <p:cNvSpPr txBox="1">
                <a:spLocks noRot="1" noChangeAspect="1" noMove="1" noResize="1" noEditPoints="1" noAdjustHandles="1" noChangeArrowheads="1" noChangeShapeType="1" noTextEdit="1"/>
              </p:cNvSpPr>
              <p:nvPr/>
            </p:nvSpPr>
            <p:spPr>
              <a:xfrm>
                <a:off x="306053" y="291880"/>
                <a:ext cx="8559570" cy="2534027"/>
              </a:xfrm>
              <a:prstGeom prst="rect">
                <a:avLst/>
              </a:prstGeom>
              <a:blipFill>
                <a:blip r:embed="rId3"/>
                <a:stretch>
                  <a:fillRect l="-570" r="-641" b="-288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8AAC034-C973-8B68-5873-9048BC7541A7}"/>
              </a:ext>
            </a:extLst>
          </p:cNvPr>
          <p:cNvPicPr>
            <a:picLocks noChangeAspect="1"/>
          </p:cNvPicPr>
          <p:nvPr/>
        </p:nvPicPr>
        <p:blipFill>
          <a:blip r:embed="rId4"/>
          <a:stretch>
            <a:fillRect/>
          </a:stretch>
        </p:blipFill>
        <p:spPr>
          <a:xfrm>
            <a:off x="4585838" y="2571750"/>
            <a:ext cx="4098274" cy="183450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AB5A9D6-357D-EF5D-A5E7-914B3CF32D6D}"/>
                  </a:ext>
                </a:extLst>
              </p:cNvPr>
              <p:cNvSpPr txBox="1"/>
              <p:nvPr/>
            </p:nvSpPr>
            <p:spPr>
              <a:xfrm>
                <a:off x="377124" y="2825907"/>
                <a:ext cx="6257851" cy="2017347"/>
              </a:xfrm>
              <a:prstGeom prst="rect">
                <a:avLst/>
              </a:prstGeom>
              <a:noFill/>
            </p:spPr>
            <p:txBody>
              <a:bodyPr wrap="square">
                <a:spAutoFit/>
              </a:bodyPr>
              <a:lstStyle/>
              <a:p>
                <a:pPr algn="just">
                  <a:lnSpc>
                    <a:spcPct val="150000"/>
                  </a:lnSpc>
                  <a:spcAft>
                    <a:spcPts val="800"/>
                  </a:spcAft>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Viết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công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thức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tổng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𝑀𝐴</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𝑀𝐵</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𝑥</m:t>
                    </m:r>
                  </m:oMath>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tổng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𝑀𝐴</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𝑀𝐵</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khi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=1 200</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mét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AB5A9D6-357D-EF5D-A5E7-914B3CF32D6D}"/>
                  </a:ext>
                </a:extLst>
              </p:cNvPr>
              <p:cNvSpPr txBox="1">
                <a:spLocks noRot="1" noChangeAspect="1" noMove="1" noResize="1" noEditPoints="1" noAdjustHandles="1" noChangeArrowheads="1" noChangeShapeType="1" noTextEdit="1"/>
              </p:cNvSpPr>
              <p:nvPr/>
            </p:nvSpPr>
            <p:spPr>
              <a:xfrm>
                <a:off x="377124" y="2825907"/>
                <a:ext cx="6257851" cy="2017347"/>
              </a:xfrm>
              <a:prstGeom prst="rect">
                <a:avLst/>
              </a:prstGeom>
              <a:blipFill>
                <a:blip r:embed="rId5"/>
                <a:stretch>
                  <a:fillRect l="-877" b="-393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35CE323E-B269-BC64-9C53-C16239583E65}"/>
              </a:ext>
            </a:extLst>
          </p:cNvPr>
          <p:cNvSpPr/>
          <p:nvPr/>
        </p:nvSpPr>
        <p:spPr>
          <a:xfrm>
            <a:off x="377124" y="300246"/>
            <a:ext cx="2221110" cy="456535"/>
          </a:xfrm>
          <a:prstGeom prst="rect">
            <a:avLst/>
          </a:prstGeom>
        </p:spPr>
        <p:txBody>
          <a:bodyPr wrap="square">
            <a:spAutoFit/>
          </a:bodyPr>
          <a:lstStyle/>
          <a:p>
            <a:pPr lvl="0" algn="just">
              <a:lnSpc>
                <a:spcPct val="150000"/>
              </a:lnSpc>
              <a:spcBef>
                <a:spcPts val="600"/>
              </a:spcBef>
              <a:spcAft>
                <a:spcPts val="600"/>
              </a:spcAft>
              <a:defRPr/>
            </a:pP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1800" b="1" kern="1200" dirty="0">
                <a:solidFill>
                  <a:srgbClr val="C00000"/>
                </a:solidFill>
                <a:latin typeface="Arial" panose="020B0604020202020204" pitchFamily="34" charset="0"/>
                <a:ea typeface="+mn-ea"/>
                <a:cs typeface="Arial" panose="020B0604020202020204" pitchFamily="34" charset="0"/>
              </a:rPr>
              <a:t>5</a:t>
            </a: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1800" b="1" noProof="0" dirty="0">
                <a:solidFill>
                  <a:srgbClr val="C00000"/>
                </a:solidFill>
                <a:latin typeface="Arial" panose="020B0604020202020204" pitchFamily="34" charset="0"/>
                <a:ea typeface="+mn-ea"/>
                <a:cs typeface="Arial" panose="020B0604020202020204" pitchFamily="34" charset="0"/>
              </a:rPr>
              <a:t>67</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1800" dirty="0">
              <a:solidFill>
                <a:srgbClr val="C00000"/>
              </a:solidFill>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4" name="TextBox 3">
            <a:extLst>
              <a:ext uri="{FF2B5EF4-FFF2-40B4-BE49-F238E27FC236}">
                <a16:creationId xmlns:a16="http://schemas.microsoft.com/office/drawing/2014/main" id="{E32AD98B-14FC-7A1D-AE91-44360CC27D4A}"/>
              </a:ext>
            </a:extLst>
          </p:cNvPr>
          <p:cNvSpPr txBox="1"/>
          <p:nvPr/>
        </p:nvSpPr>
        <p:spPr>
          <a:xfrm>
            <a:off x="339102" y="245067"/>
            <a:ext cx="670862" cy="46307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18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1D0932E-2197-B827-EE96-1E77F1216561}"/>
                  </a:ext>
                </a:extLst>
              </p:cNvPr>
              <p:cNvSpPr txBox="1"/>
              <p:nvPr/>
            </p:nvSpPr>
            <p:spPr>
              <a:xfrm>
                <a:off x="1132629" y="267369"/>
                <a:ext cx="7605132" cy="4608762"/>
              </a:xfrm>
              <a:prstGeom prst="rect">
                <a:avLst/>
              </a:prstGeom>
              <a:noFill/>
            </p:spPr>
            <p:txBody>
              <a:bodyPr wrap="square">
                <a:spAutoFit/>
              </a:bodyPr>
              <a:lstStyle/>
              <a:p>
                <a:pPr algn="just">
                  <a:lnSpc>
                    <a:spcPct val="150000"/>
                  </a:lnSpc>
                  <a:spcBef>
                    <a:spcPts val="300"/>
                  </a:spcBef>
                  <a:spcAft>
                    <a:spcPts val="3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Ta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𝑀𝐵</m:t>
                    </m:r>
                    <m:r>
                      <a:rPr lang="en-US" sz="1800" i="1">
                        <a:effectLst/>
                        <a:latin typeface="Cambria Math" panose="02040503050406030204" pitchFamily="18" charset="0"/>
                        <a:ea typeface="Calibri" panose="020F0502020204030204" pitchFamily="34" charset="0"/>
                        <a:cs typeface="Arial" panose="020B0604020202020204" pitchFamily="34" charset="0"/>
                      </a:rPr>
                      <m:t>=2200−</m:t>
                    </m:r>
                    <m:r>
                      <a:rPr lang="en-US" sz="1800" i="1">
                        <a:effectLst/>
                        <a:latin typeface="Cambria Math" panose="02040503050406030204" pitchFamily="18" charset="0"/>
                        <a:ea typeface="Calibri" panose="020F0502020204030204" pitchFamily="34" charset="0"/>
                        <a:cs typeface="Arial" panose="020B0604020202020204" pitchFamily="34" charset="0"/>
                      </a:rPr>
                      <m:t>𝑥</m:t>
                    </m:r>
                  </m:oMath>
                </a14:m>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Áp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dụng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Pythagore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𝑀𝐴𝐴</m:t>
                    </m:r>
                    <m:r>
                      <a:rPr lang="en-US" sz="1800" i="1">
                        <a:effectLst/>
                        <a:latin typeface="Cambria Math" panose="02040503050406030204" pitchFamily="18" charset="0"/>
                        <a:ea typeface="Calibri" panose="020F0502020204030204" pitchFamily="34" charset="0"/>
                        <a:cs typeface="Arial" panose="020B0604020202020204" pitchFamily="34" charset="0"/>
                      </a:rPr>
                      <m:t>′</m:t>
                    </m:r>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endParaRPr lang="en-US" sz="1800" i="1" dirty="0">
                  <a:effectLst/>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1800" dirty="0">
                    <a:effectLst/>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𝐴</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𝐴</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𝐴</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𝐴</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a:ea typeface="Calibri" panose="020F0502020204030204" pitchFamily="34" charset="0"/>
                    <a:cs typeface="Arial" panose="020B0604020202020204" pitchFamily="34" charset="0"/>
                  </a:rPr>
                  <a:t>              </a:t>
                </a:r>
                <a:r>
                  <a:rPr lang="en-US" sz="1800" dirty="0">
                    <a:effectLst/>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𝐴</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𝑥</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500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a:effectLst/>
                    <a:ea typeface="Calibri" panose="020F0502020204030204" pitchFamily="34" charset="0"/>
                    <a:cs typeface="Arial" panose="020B0604020202020204" pitchFamily="34" charset="0"/>
                  </a:rPr>
                  <a:t>	  </a:t>
                </a:r>
                <a14:m>
                  <m:oMath xmlns:m="http://schemas.openxmlformats.org/officeDocument/2006/math">
                    <m:r>
                      <a:rPr lang="en-US" sz="1800" b="0" i="0" smtClean="0">
                        <a:effectLst/>
                        <a:latin typeface="Cambria Math" panose="02040503050406030204" pitchFamily="18" charset="0"/>
                        <a:ea typeface="Calibri" panose="020F0502020204030204" pitchFamily="34" charset="0"/>
                        <a:cs typeface="Arial" panose="020B0604020202020204" pitchFamily="34" charset="0"/>
                      </a:rPr>
                      <m:t> </m:t>
                    </m:r>
                    <m:r>
                      <a:rPr lang="en-US" sz="1800" i="1">
                        <a:effectLst/>
                        <a:latin typeface="Cambria Math" panose="02040503050406030204" pitchFamily="18" charset="0"/>
                        <a:ea typeface="Calibri" panose="020F0502020204030204" pitchFamily="34" charset="0"/>
                        <a:cs typeface="Arial" panose="020B0604020202020204" pitchFamily="34" charset="0"/>
                      </a:rPr>
                      <m:t>𝑀𝐴</m:t>
                    </m:r>
                    <m:r>
                      <a:rPr lang="en-US" sz="1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𝑥</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500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e>
                    </m:rad>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Áp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dụng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Pythagore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𝑀𝐵𝐵</m:t>
                    </m:r>
                    <m:r>
                      <a:rPr lang="en-US" sz="1800" i="1">
                        <a:effectLst/>
                        <a:latin typeface="Cambria Math" panose="02040503050406030204" pitchFamily="18" charset="0"/>
                        <a:ea typeface="Calibri" panose="020F0502020204030204" pitchFamily="34" charset="0"/>
                        <a:cs typeface="Arial" panose="020B0604020202020204" pitchFamily="34" charset="0"/>
                      </a:rPr>
                      <m:t>′</m:t>
                    </m:r>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𝐵</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𝐵</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𝐵</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𝐵</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𝐵</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600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1800" i="1">
                                <a:effectLst/>
                                <a:latin typeface="Cambria Math" panose="02040503050406030204" pitchFamily="18" charset="0"/>
                                <a:ea typeface="Calibri" panose="020F0502020204030204" pitchFamily="34" charset="0"/>
                                <a:cs typeface="Arial" panose="020B0604020202020204" pitchFamily="34" charset="0"/>
                              </a:rPr>
                            </m:ctrlPr>
                          </m:dPr>
                          <m:e>
                            <m:r>
                              <a:rPr lang="en-US" sz="1800" i="1">
                                <a:effectLst/>
                                <a:latin typeface="Cambria Math" panose="02040503050406030204" pitchFamily="18" charset="0"/>
                                <a:ea typeface="Calibri" panose="020F0502020204030204" pitchFamily="34" charset="0"/>
                                <a:cs typeface="Arial" panose="020B0604020202020204" pitchFamily="34" charset="0"/>
                              </a:rPr>
                              <m:t>2200−</m:t>
                            </m:r>
                            <m:r>
                              <a:rPr lang="en-US" sz="1800" i="1">
                                <a:effectLst/>
                                <a:latin typeface="Cambria Math" panose="02040503050406030204" pitchFamily="18" charset="0"/>
                                <a:ea typeface="Calibri" panose="020F0502020204030204" pitchFamily="34" charset="0"/>
                                <a:cs typeface="Arial" panose="020B0604020202020204" pitchFamily="34" charset="0"/>
                              </a:rPr>
                              <m:t>𝑥</m:t>
                            </m:r>
                          </m:e>
                        </m:d>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oMath>
                </a14:m>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𝑀𝐵</m:t>
                    </m:r>
                    <m:r>
                      <a:rPr lang="en-US" sz="1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600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1800" i="1">
                                    <a:effectLst/>
                                    <a:latin typeface="Cambria Math" panose="02040503050406030204" pitchFamily="18" charset="0"/>
                                    <a:ea typeface="Calibri" panose="020F0502020204030204" pitchFamily="34" charset="0"/>
                                    <a:cs typeface="Arial" panose="020B0604020202020204" pitchFamily="34" charset="0"/>
                                  </a:rPr>
                                </m:ctrlPr>
                              </m:dPr>
                              <m:e>
                                <m:r>
                                  <a:rPr lang="en-US" sz="1800" i="1">
                                    <a:effectLst/>
                                    <a:latin typeface="Cambria Math" panose="02040503050406030204" pitchFamily="18" charset="0"/>
                                    <a:ea typeface="Calibri" panose="020F0502020204030204" pitchFamily="34" charset="0"/>
                                    <a:cs typeface="Arial" panose="020B0604020202020204" pitchFamily="34" charset="0"/>
                                  </a:rPr>
                                  <m:t>2200−</m:t>
                                </m:r>
                                <m:r>
                                  <a:rPr lang="en-US" sz="1800" i="1">
                                    <a:effectLst/>
                                    <a:latin typeface="Cambria Math" panose="02040503050406030204" pitchFamily="18" charset="0"/>
                                    <a:ea typeface="Calibri" panose="020F0502020204030204" pitchFamily="34" charset="0"/>
                                    <a:cs typeface="Arial" panose="020B0604020202020204" pitchFamily="34" charset="0"/>
                                  </a:rPr>
                                  <m:t>𝑥</m:t>
                                </m:r>
                              </m:e>
                            </m:d>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e>
                    </m:rad>
                  </m:oMath>
                </a14:m>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𝑀𝐴</m:t>
                    </m:r>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𝑀𝐵</m:t>
                    </m:r>
                    <m:r>
                      <a:rPr lang="en-US" sz="1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𝑥</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500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e>
                    </m:rad>
                    <m:r>
                      <a:rPr lang="en-US" sz="1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600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1800" i="1">
                                    <a:effectLst/>
                                    <a:latin typeface="Cambria Math" panose="02040503050406030204" pitchFamily="18" charset="0"/>
                                    <a:ea typeface="Calibri" panose="020F0502020204030204" pitchFamily="34" charset="0"/>
                                    <a:cs typeface="Arial" panose="020B0604020202020204" pitchFamily="34" charset="0"/>
                                  </a:rPr>
                                </m:ctrlPr>
                              </m:dPr>
                              <m:e>
                                <m:r>
                                  <a:rPr lang="en-US" sz="1800" i="1">
                                    <a:effectLst/>
                                    <a:latin typeface="Cambria Math" panose="02040503050406030204" pitchFamily="18" charset="0"/>
                                    <a:ea typeface="Calibri" panose="020F0502020204030204" pitchFamily="34" charset="0"/>
                                    <a:cs typeface="Arial" panose="020B0604020202020204" pitchFamily="34" charset="0"/>
                                  </a:rPr>
                                  <m:t>2200−</m:t>
                                </m:r>
                                <m:r>
                                  <a:rPr lang="en-US" sz="1800" i="1">
                                    <a:effectLst/>
                                    <a:latin typeface="Cambria Math" panose="02040503050406030204" pitchFamily="18" charset="0"/>
                                    <a:ea typeface="Calibri" panose="020F0502020204030204" pitchFamily="34" charset="0"/>
                                    <a:cs typeface="Arial" panose="020B0604020202020204" pitchFamily="34" charset="0"/>
                                  </a:rPr>
                                  <m:t>𝑥</m:t>
                                </m:r>
                              </m:e>
                            </m:d>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e>
                    </m:rad>
                  </m:oMath>
                </a14:m>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E1D0932E-2197-B827-EE96-1E77F1216561}"/>
                  </a:ext>
                </a:extLst>
              </p:cNvPr>
              <p:cNvSpPr txBox="1">
                <a:spLocks noRot="1" noChangeAspect="1" noMove="1" noResize="1" noEditPoints="1" noAdjustHandles="1" noChangeArrowheads="1" noChangeShapeType="1" noTextEdit="1"/>
              </p:cNvSpPr>
              <p:nvPr/>
            </p:nvSpPr>
            <p:spPr>
              <a:xfrm>
                <a:off x="1132629" y="267369"/>
                <a:ext cx="7605132" cy="4608762"/>
              </a:xfrm>
              <a:prstGeom prst="rect">
                <a:avLst/>
              </a:prstGeom>
              <a:blipFill>
                <a:blip r:embed="rId3"/>
                <a:stretch>
                  <a:fillRect l="-722" b="-105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45808AC-E41A-2CE6-3E00-38BE96510994}"/>
              </a:ext>
            </a:extLst>
          </p:cNvPr>
          <p:cNvPicPr>
            <a:picLocks noChangeAspect="1"/>
          </p:cNvPicPr>
          <p:nvPr/>
        </p:nvPicPr>
        <p:blipFill>
          <a:blip r:embed="rId4"/>
          <a:stretch>
            <a:fillRect/>
          </a:stretch>
        </p:blipFill>
        <p:spPr>
          <a:xfrm>
            <a:off x="5232608" y="1274817"/>
            <a:ext cx="3380010" cy="1512988"/>
          </a:xfrm>
          <a:prstGeom prst="rect">
            <a:avLst/>
          </a:prstGeom>
        </p:spPr>
      </p:pic>
    </p:spTree>
    <p:extLst>
      <p:ext uri="{BB962C8B-B14F-4D97-AF65-F5344CB8AC3E}">
        <p14:creationId xmlns:p14="http://schemas.microsoft.com/office/powerpoint/2010/main" val="1346641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4" name="TextBox 3">
            <a:extLst>
              <a:ext uri="{FF2B5EF4-FFF2-40B4-BE49-F238E27FC236}">
                <a16:creationId xmlns:a16="http://schemas.microsoft.com/office/drawing/2014/main" id="{E32AD98B-14FC-7A1D-AE91-44360CC27D4A}"/>
              </a:ext>
            </a:extLst>
          </p:cNvPr>
          <p:cNvSpPr txBox="1"/>
          <p:nvPr/>
        </p:nvSpPr>
        <p:spPr>
          <a:xfrm>
            <a:off x="339102" y="245067"/>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1D0932E-2197-B827-EE96-1E77F1216561}"/>
                  </a:ext>
                </a:extLst>
              </p:cNvPr>
              <p:cNvSpPr txBox="1"/>
              <p:nvPr/>
            </p:nvSpPr>
            <p:spPr>
              <a:xfrm>
                <a:off x="636227" y="749372"/>
                <a:ext cx="6550332" cy="3646896"/>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b) </a:t>
                </a: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=1200 </m:t>
                    </m:r>
                  </m:oMath>
                </a14:m>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𝑀𝐴</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𝑀𝐵</m:t>
                    </m:r>
                  </m:oMath>
                </a14:m>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có</a:t>
                </a:r>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𝑀𝐴</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𝑀𝐵</m:t>
                    </m:r>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1200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500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e>
                    </m:rad>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600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en-US" sz="2000" i="1">
                                    <a:latin typeface="Cambria Math" panose="02040503050406030204" pitchFamily="18" charset="0"/>
                                    <a:ea typeface="Calibri" panose="020F0502020204030204" pitchFamily="34" charset="0"/>
                                    <a:cs typeface="Arial" panose="020B0604020202020204" pitchFamily="34" charset="0"/>
                                  </a:rPr>
                                  <m:t>2200−1200</m:t>
                                </m:r>
                              </m:e>
                            </m:d>
                          </m:e>
                          <m:sup>
                            <m:r>
                              <a:rPr lang="en-US" sz="2000" i="1">
                                <a:latin typeface="Cambria Math" panose="02040503050406030204" pitchFamily="18" charset="0"/>
                                <a:ea typeface="Calibri" panose="020F0502020204030204" pitchFamily="34" charset="0"/>
                                <a:cs typeface="Arial" panose="020B0604020202020204" pitchFamily="34" charset="0"/>
                              </a:rPr>
                              <m:t>2</m:t>
                            </m:r>
                          </m:sup>
                        </m:sSup>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1440000+250000</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600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1000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1690000</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1360000</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𝑀𝐴</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𝑀𝐵</m:t>
                    </m:r>
                    <m:r>
                      <a:rPr lang="en-US" sz="2000" i="1">
                        <a:latin typeface="Cambria Math" panose="02040503050406030204" pitchFamily="18" charset="0"/>
                        <a:ea typeface="Calibri" panose="020F0502020204030204" pitchFamily="34" charset="0"/>
                        <a:cs typeface="Arial" panose="020B0604020202020204" pitchFamily="34" charset="0"/>
                      </a:rPr>
                      <m:t>≈2466</m:t>
                    </m:r>
                  </m:oMath>
                </a14:m>
                <a:r>
                  <a:rPr lang="en-US" sz="2000" dirty="0">
                    <a:latin typeface="Arial" panose="020B0604020202020204" pitchFamily="34" charset="0"/>
                    <a:ea typeface="Calibri" panose="020F0502020204030204" pitchFamily="34" charset="0"/>
                    <a:cs typeface="Times New Roman" panose="02020603050405020304" pitchFamily="18" charset="0"/>
                  </a:rPr>
                  <a:t> (m)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E1D0932E-2197-B827-EE96-1E77F1216561}"/>
                  </a:ext>
                </a:extLst>
              </p:cNvPr>
              <p:cNvSpPr txBox="1">
                <a:spLocks noRot="1" noChangeAspect="1" noMove="1" noResize="1" noEditPoints="1" noAdjustHandles="1" noChangeArrowheads="1" noChangeShapeType="1" noTextEdit="1"/>
              </p:cNvSpPr>
              <p:nvPr/>
            </p:nvSpPr>
            <p:spPr>
              <a:xfrm>
                <a:off x="636227" y="749372"/>
                <a:ext cx="6550332" cy="3646896"/>
              </a:xfrm>
              <a:prstGeom prst="rect">
                <a:avLst/>
              </a:prstGeom>
              <a:blipFill>
                <a:blip r:embed="rId3"/>
                <a:stretch>
                  <a:fillRect l="-930" b="-217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45808AC-E41A-2CE6-3E00-38BE96510994}"/>
              </a:ext>
            </a:extLst>
          </p:cNvPr>
          <p:cNvPicPr>
            <a:picLocks noChangeAspect="1"/>
          </p:cNvPicPr>
          <p:nvPr/>
        </p:nvPicPr>
        <p:blipFill>
          <a:blip r:embed="rId4"/>
          <a:stretch>
            <a:fillRect/>
          </a:stretch>
        </p:blipFill>
        <p:spPr>
          <a:xfrm>
            <a:off x="4962293" y="3161035"/>
            <a:ext cx="3650325" cy="1633989"/>
          </a:xfrm>
          <a:prstGeom prst="rect">
            <a:avLst/>
          </a:prstGeom>
        </p:spPr>
      </p:pic>
    </p:spTree>
    <p:extLst>
      <p:ext uri="{BB962C8B-B14F-4D97-AF65-F5344CB8AC3E}">
        <p14:creationId xmlns:p14="http://schemas.microsoft.com/office/powerpoint/2010/main" val="26161050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4" name="Rectangle 3">
            <a:extLst>
              <a:ext uri="{FF2B5EF4-FFF2-40B4-BE49-F238E27FC236}">
                <a16:creationId xmlns:a16="http://schemas.microsoft.com/office/drawing/2014/main" id="{65C0A625-D3FB-D4DC-8923-F1BC19F60598}"/>
              </a:ext>
            </a:extLst>
          </p:cNvPr>
          <p:cNvSpPr/>
          <p:nvPr/>
        </p:nvSpPr>
        <p:spPr>
          <a:xfrm>
            <a:off x="3572508" y="298744"/>
            <a:ext cx="2181522" cy="456535"/>
          </a:xfrm>
          <a:prstGeom prst="rect">
            <a:avLst/>
          </a:prstGeom>
        </p:spPr>
        <p:txBody>
          <a:bodyPr wrap="square">
            <a:spAutoFit/>
          </a:bodyPr>
          <a:lstStyle/>
          <a:p>
            <a:pPr lvl="0" algn="just">
              <a:lnSpc>
                <a:spcPct val="150000"/>
              </a:lnSpc>
              <a:spcBef>
                <a:spcPts val="600"/>
              </a:spcBef>
              <a:spcAft>
                <a:spcPts val="600"/>
              </a:spcAft>
              <a:defRPr/>
            </a:pP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1800" b="1" kern="1200" noProof="0" dirty="0">
                <a:solidFill>
                  <a:srgbClr val="C00000"/>
                </a:solidFill>
                <a:latin typeface="Arial" panose="020B0604020202020204" pitchFamily="34" charset="0"/>
                <a:ea typeface="+mn-ea"/>
                <a:cs typeface="Arial" panose="020B0604020202020204" pitchFamily="34" charset="0"/>
              </a:rPr>
              <a:t>6</a:t>
            </a: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1800" b="1" noProof="0" dirty="0">
                <a:solidFill>
                  <a:srgbClr val="C00000"/>
                </a:solidFill>
                <a:latin typeface="Arial" panose="020B0604020202020204" pitchFamily="34" charset="0"/>
                <a:ea typeface="+mn-ea"/>
                <a:cs typeface="Arial" panose="020B0604020202020204" pitchFamily="34" charset="0"/>
              </a:rPr>
              <a:t>67</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18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EBE26A2-F4C9-4465-03E1-9E5A13AED07C}"/>
                  </a:ext>
                </a:extLst>
              </p:cNvPr>
              <p:cNvSpPr txBox="1"/>
              <p:nvPr/>
            </p:nvSpPr>
            <p:spPr>
              <a:xfrm>
                <a:off x="377124" y="756781"/>
                <a:ext cx="8389752" cy="3928832"/>
              </a:xfrm>
              <a:prstGeom prst="rect">
                <a:avLst/>
              </a:prstGeom>
              <a:noFill/>
            </p:spPr>
            <p:txBody>
              <a:bodyPr wrap="square">
                <a:spAutoFit/>
              </a:bodyPr>
              <a:lstStyle/>
              <a:p>
                <a:pPr algn="just">
                  <a:lnSpc>
                    <a:spcPct val="150000"/>
                  </a:lnSpc>
                  <a:spcAft>
                    <a:spcPts val="800"/>
                  </a:spcAft>
                </a:pP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Hệ</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nóng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lên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toàn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cầu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sông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đang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tan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chảy</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Mười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biến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mất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những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loài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thực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vật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nhỏ</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bé</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gọi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địa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bắt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đầu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mọc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đá</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nhóm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địa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phát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triển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dạng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gần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𝑑</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 (</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𝑚𝑚</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gần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công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thức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𝑑</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=7</m:t>
                    </m:r>
                    <m:rad>
                      <m:radPr>
                        <m:degHide m:val="on"/>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𝑡</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−12</m:t>
                        </m:r>
                      </m:e>
                    </m:rad>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𝑡</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biến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mất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𝑡</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≥12</m:t>
                        </m:r>
                      </m:e>
                    </m:d>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kern="100" dirty="0" err="1">
                    <a:effectLst/>
                    <a:latin typeface="Arial" panose="020B0604020202020204" pitchFamily="34" charset="0"/>
                    <a:ea typeface="Times New Roman" panose="02020603050405020304" pitchFamily="18" charset="0"/>
                    <a:cs typeface="Times New Roman" panose="02020603050405020304" pitchFamily="18" charset="0"/>
                  </a:rPr>
                  <a:t>Nguồn</a:t>
                </a:r>
                <a:r>
                  <a:rPr lang="en-US" sz="1800" i="1" kern="1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kern="100" dirty="0">
                    <a:effectLst/>
                    <a:latin typeface="Arial" panose="020B0604020202020204" pitchFamily="34" charset="0"/>
                    <a:ea typeface="Times New Roman" panose="02020603050405020304" pitchFamily="18" charset="0"/>
                    <a:cs typeface="Times New Roman" panose="02020603050405020304" pitchFamily="18" charset="0"/>
                  </a:rPr>
                  <a:t>Math for Real Life: Teaching Practical Uses for Algebra, Geometry and Trigonometry, Jim Libby, </a:t>
                </a:r>
                <a:r>
                  <a:rPr lang="en-US" sz="1800" i="1"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i="1" kern="100" dirty="0">
                    <a:effectLst/>
                    <a:latin typeface="Arial" panose="020B0604020202020204" pitchFamily="34" charset="0"/>
                    <a:ea typeface="Times New Roman" panose="02020603050405020304" pitchFamily="18" charset="0"/>
                    <a:cs typeface="Times New Roman" panose="02020603050405020304" pitchFamily="18" charset="0"/>
                  </a:rPr>
                  <a:t> 2017</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do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địa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tạo</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nên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biến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mất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13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16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EBE26A2-F4C9-4465-03E1-9E5A13AED07C}"/>
                  </a:ext>
                </a:extLst>
              </p:cNvPr>
              <p:cNvSpPr txBox="1">
                <a:spLocks noRot="1" noChangeAspect="1" noMove="1" noResize="1" noEditPoints="1" noAdjustHandles="1" noChangeArrowheads="1" noChangeShapeType="1" noTextEdit="1"/>
              </p:cNvSpPr>
              <p:nvPr/>
            </p:nvSpPr>
            <p:spPr>
              <a:xfrm>
                <a:off x="377124" y="756781"/>
                <a:ext cx="8389752" cy="3928832"/>
              </a:xfrm>
              <a:prstGeom prst="rect">
                <a:avLst/>
              </a:prstGeom>
              <a:blipFill>
                <a:blip r:embed="rId3"/>
                <a:stretch>
                  <a:fillRect l="-654" r="-581" b="-1395"/>
                </a:stretch>
              </a:blipFill>
            </p:spPr>
            <p:txBody>
              <a:bodyPr/>
              <a:lstStyle/>
              <a:p>
                <a:r>
                  <a:rPr lang="en-US">
                    <a:noFill/>
                  </a:rPr>
                  <a:t> </a:t>
                </a:r>
              </a:p>
            </p:txBody>
          </p:sp>
        </mc:Fallback>
      </mc:AlternateContent>
      <p:pic>
        <p:nvPicPr>
          <p:cNvPr id="7" name="Picture 41">
            <a:extLst>
              <a:ext uri="{FF2B5EF4-FFF2-40B4-BE49-F238E27FC236}">
                <a16:creationId xmlns:a16="http://schemas.microsoft.com/office/drawing/2014/main" id="{F3B9ADC1-91C5-4E08-C660-D5417269E9E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95785" y="4350630"/>
            <a:ext cx="671091" cy="477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2" name="TextBox 1">
            <a:extLst>
              <a:ext uri="{FF2B5EF4-FFF2-40B4-BE49-F238E27FC236}">
                <a16:creationId xmlns:a16="http://schemas.microsoft.com/office/drawing/2014/main" id="{786066E6-BCA2-68AE-7787-16C6B177E3E6}"/>
              </a:ext>
            </a:extLst>
          </p:cNvPr>
          <p:cNvSpPr txBox="1"/>
          <p:nvPr/>
        </p:nvSpPr>
        <p:spPr>
          <a:xfrm>
            <a:off x="4236568" y="337659"/>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84AECB-0680-3D89-3BD1-FF0EB9603EC1}"/>
                  </a:ext>
                </a:extLst>
              </p:cNvPr>
              <p:cNvSpPr txBox="1"/>
              <p:nvPr/>
            </p:nvSpPr>
            <p:spPr>
              <a:xfrm>
                <a:off x="1209907" y="841964"/>
                <a:ext cx="6724185" cy="4026423"/>
              </a:xfrm>
              <a:prstGeom prst="rect">
                <a:avLst/>
              </a:prstGeom>
              <a:noFill/>
            </p:spPr>
            <p:txBody>
              <a:bodyPr wrap="square">
                <a:spAutoFit/>
              </a:bodyPr>
              <a:lstStyle/>
              <a:p>
                <a:pPr algn="just">
                  <a:lnSpc>
                    <a:spcPct val="200000"/>
                  </a:lnSpc>
                  <a:spcBef>
                    <a:spcPts val="300"/>
                  </a:spcBef>
                  <a:spcAft>
                    <a:spcPts val="300"/>
                  </a:spcAft>
                </a:pPr>
                <a:r>
                  <a:rPr lang="en-US" sz="2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kính</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2000" dirty="0">
                    <a:effectLst/>
                    <a:latin typeface="Arial" panose="020B0604020202020204" pitchFamily="34" charset="0"/>
                    <a:ea typeface="Calibri" panose="020F0502020204030204" pitchFamily="34" charset="0"/>
                    <a:cs typeface="Times New Roman" panose="02020603050405020304" pitchFamily="18" charset="0"/>
                  </a:rPr>
                  <a:t> do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địa</a:t>
                </a:r>
                <a:r>
                  <a:rPr lang="en-US" sz="2000" dirty="0">
                    <a:effectLst/>
                    <a:latin typeface="Arial" panose="020B0604020202020204" pitchFamily="34" charset="0"/>
                    <a:ea typeface="Calibri" panose="020F0502020204030204" pitchFamily="34" charset="0"/>
                    <a:cs typeface="Times New Roman" panose="02020603050405020304" pitchFamily="18" charset="0"/>
                  </a:rPr>
                  <a:t> y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tạo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băng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mất</a:t>
                </a:r>
                <a:r>
                  <a:rPr lang="en-US" sz="2000" dirty="0">
                    <a:effectLst/>
                    <a:latin typeface="Arial" panose="020B0604020202020204" pitchFamily="34" charset="0"/>
                    <a:ea typeface="Calibri" panose="020F0502020204030204" pitchFamily="34" charset="0"/>
                    <a:cs typeface="Times New Roman" panose="02020603050405020304" pitchFamily="18" charset="0"/>
                  </a:rPr>
                  <a:t> 13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0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𝑑</m:t>
                    </m:r>
                    <m:r>
                      <a:rPr lang="en-US" sz="2000" i="1">
                        <a:effectLst/>
                        <a:latin typeface="Cambria Math" panose="02040503050406030204" pitchFamily="18" charset="0"/>
                        <a:ea typeface="Calibri" panose="020F0502020204030204" pitchFamily="34" charset="0"/>
                        <a:cs typeface="Arial" panose="020B0604020202020204" pitchFamily="34" charset="0"/>
                      </a:rPr>
                      <m:t>=7</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13−12</m:t>
                        </m:r>
                      </m:e>
                    </m:rad>
                    <m:r>
                      <a:rPr lang="en-US" sz="2000" i="1">
                        <a:effectLst/>
                        <a:latin typeface="Cambria Math" panose="02040503050406030204" pitchFamily="18" charset="0"/>
                        <a:ea typeface="Calibri" panose="020F0502020204030204" pitchFamily="34" charset="0"/>
                        <a:cs typeface="Arial" panose="020B0604020202020204" pitchFamily="34" charset="0"/>
                      </a:rPr>
                      <m:t>=7</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1</m:t>
                        </m:r>
                      </m:e>
                    </m:rad>
                    <m:r>
                      <a:rPr lang="en-US" sz="2000" i="1">
                        <a:effectLst/>
                        <a:latin typeface="Cambria Math" panose="02040503050406030204" pitchFamily="18" charset="0"/>
                        <a:ea typeface="Calibri" panose="020F0502020204030204" pitchFamily="34" charset="0"/>
                        <a:cs typeface="Arial" panose="020B0604020202020204" pitchFamily="34" charset="0"/>
                      </a:rPr>
                      <m:t>=7</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(mm)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kính</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2000" dirty="0">
                    <a:effectLst/>
                    <a:latin typeface="Arial" panose="020B0604020202020204" pitchFamily="34" charset="0"/>
                    <a:ea typeface="Calibri" panose="020F0502020204030204" pitchFamily="34" charset="0"/>
                    <a:cs typeface="Times New Roman" panose="02020603050405020304" pitchFamily="18" charset="0"/>
                  </a:rPr>
                  <a:t> do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địa</a:t>
                </a:r>
                <a:r>
                  <a:rPr lang="en-US" sz="2000" dirty="0">
                    <a:effectLst/>
                    <a:latin typeface="Arial" panose="020B0604020202020204" pitchFamily="34" charset="0"/>
                    <a:ea typeface="Calibri" panose="020F0502020204030204" pitchFamily="34" charset="0"/>
                    <a:cs typeface="Times New Roman" panose="02020603050405020304" pitchFamily="18" charset="0"/>
                  </a:rPr>
                  <a:t> y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tạo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băng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mất</a:t>
                </a:r>
                <a:r>
                  <a:rPr lang="en-US" sz="2000" dirty="0">
                    <a:effectLst/>
                    <a:latin typeface="Arial" panose="020B0604020202020204" pitchFamily="34" charset="0"/>
                    <a:ea typeface="Calibri" panose="020F0502020204030204" pitchFamily="34" charset="0"/>
                    <a:cs typeface="Times New Roman" panose="02020603050405020304" pitchFamily="18" charset="0"/>
                  </a:rPr>
                  <a:t> 16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0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𝑑</m:t>
                    </m:r>
                    <m:r>
                      <a:rPr lang="en-US" sz="2000" i="1">
                        <a:effectLst/>
                        <a:latin typeface="Cambria Math" panose="02040503050406030204" pitchFamily="18" charset="0"/>
                        <a:ea typeface="Calibri" panose="020F0502020204030204" pitchFamily="34" charset="0"/>
                        <a:cs typeface="Arial" panose="020B0604020202020204" pitchFamily="34" charset="0"/>
                      </a:rPr>
                      <m:t>=7.</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16−12</m:t>
                        </m:r>
                      </m:e>
                    </m:rad>
                    <m:r>
                      <a:rPr lang="en-US" sz="2000" i="1">
                        <a:effectLst/>
                        <a:latin typeface="Cambria Math" panose="02040503050406030204" pitchFamily="18" charset="0"/>
                        <a:ea typeface="Calibri" panose="020F0502020204030204" pitchFamily="34" charset="0"/>
                        <a:cs typeface="Arial" panose="020B0604020202020204" pitchFamily="34" charset="0"/>
                      </a:rPr>
                      <m:t>=7.</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4</m:t>
                        </m:r>
                      </m:e>
                    </m:rad>
                    <m:r>
                      <a:rPr lang="en-US" sz="2000" i="1">
                        <a:effectLst/>
                        <a:latin typeface="Cambria Math" panose="02040503050406030204" pitchFamily="18" charset="0"/>
                        <a:ea typeface="Calibri" panose="020F0502020204030204" pitchFamily="34" charset="0"/>
                        <a:cs typeface="Arial" panose="020B0604020202020204" pitchFamily="34" charset="0"/>
                      </a:rPr>
                      <m:t>=14</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(mm)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784AECB-0680-3D89-3BD1-FF0EB9603EC1}"/>
                  </a:ext>
                </a:extLst>
              </p:cNvPr>
              <p:cNvSpPr txBox="1">
                <a:spLocks noRot="1" noChangeAspect="1" noMove="1" noResize="1" noEditPoints="1" noAdjustHandles="1" noChangeArrowheads="1" noChangeShapeType="1" noTextEdit="1"/>
              </p:cNvSpPr>
              <p:nvPr/>
            </p:nvSpPr>
            <p:spPr>
              <a:xfrm>
                <a:off x="1209907" y="841964"/>
                <a:ext cx="6724185" cy="4026423"/>
              </a:xfrm>
              <a:prstGeom prst="rect">
                <a:avLst/>
              </a:prstGeom>
              <a:blipFill>
                <a:blip r:embed="rId3"/>
                <a:stretch>
                  <a:fillRect l="-906" r="-906" b="-1664"/>
                </a:stretch>
              </a:blipFill>
            </p:spPr>
            <p:txBody>
              <a:bodyPr/>
              <a:lstStyle/>
              <a:p>
                <a:r>
                  <a:rPr lang="en-US">
                    <a:noFill/>
                  </a:rPr>
                  <a:t> </a:t>
                </a:r>
              </a:p>
            </p:txBody>
          </p:sp>
        </mc:Fallback>
      </mc:AlternateContent>
      <p:pic>
        <p:nvPicPr>
          <p:cNvPr id="7" name="Picture 41">
            <a:extLst>
              <a:ext uri="{FF2B5EF4-FFF2-40B4-BE49-F238E27FC236}">
                <a16:creationId xmlns:a16="http://schemas.microsoft.com/office/drawing/2014/main" id="{9BEB38BE-AC97-A3E1-DD4F-B88CB295FF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40029" y="4310974"/>
            <a:ext cx="726847" cy="516969"/>
          </a:xfrm>
          <a:prstGeom prst="rect">
            <a:avLst/>
          </a:prstGeom>
        </p:spPr>
      </p:pic>
    </p:spTree>
    <p:extLst>
      <p:ext uri="{BB962C8B-B14F-4D97-AF65-F5344CB8AC3E}">
        <p14:creationId xmlns:p14="http://schemas.microsoft.com/office/powerpoint/2010/main" val="12655332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4" name="Rectangle 3">
            <a:extLst>
              <a:ext uri="{FF2B5EF4-FFF2-40B4-BE49-F238E27FC236}">
                <a16:creationId xmlns:a16="http://schemas.microsoft.com/office/drawing/2014/main" id="{59688C05-4A8B-6522-C9BB-E6BBF8DB5022}"/>
              </a:ext>
            </a:extLst>
          </p:cNvPr>
          <p:cNvSpPr/>
          <p:nvPr/>
        </p:nvSpPr>
        <p:spPr>
          <a:xfrm>
            <a:off x="3319546" y="259785"/>
            <a:ext cx="2504907"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7</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67</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7388008-ACB0-A0A0-B624-D3402390EDF5}"/>
                  </a:ext>
                </a:extLst>
              </p:cNvPr>
              <p:cNvSpPr txBox="1"/>
              <p:nvPr/>
            </p:nvSpPr>
            <p:spPr>
              <a:xfrm>
                <a:off x="562127" y="756781"/>
                <a:ext cx="8019744" cy="3968009"/>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ngang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ở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châu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Phi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h</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𝑐𝑚</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xấp</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xỉ</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h</m:t>
                    </m:r>
                    <m:r>
                      <a:rPr lang="en-US" sz="2000" i="1" kern="100">
                        <a:latin typeface="Cambria Math" panose="02040503050406030204" pitchFamily="18" charset="0"/>
                        <a:ea typeface="Times New Roman" panose="02020603050405020304" pitchFamily="18" charset="0"/>
                        <a:cs typeface="Arial" panose="020B0604020202020204" pitchFamily="34" charset="0"/>
                      </a:rPr>
                      <m:t>=62,5 . </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𝑡</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+75,8</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𝑡</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tuổi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i="1"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2000" i="1" kern="100" dirty="0">
                    <a:latin typeface="Arial" panose="020B0604020202020204" pitchFamily="34" charset="0"/>
                    <a:ea typeface="Times New Roman" panose="02020603050405020304" pitchFamily="18" charset="0"/>
                    <a:cs typeface="Times New Roman" panose="02020603050405020304" pitchFamily="18" charset="0"/>
                  </a:rPr>
                  <a: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i="1" kern="100" dirty="0">
                    <a:latin typeface="Arial" panose="020B0604020202020204" pitchFamily="34" charset="0"/>
                    <a:ea typeface="Times New Roman" panose="02020603050405020304" pitchFamily="18" charset="0"/>
                    <a:cs typeface="Times New Roman" panose="02020603050405020304" pitchFamily="18" charset="0"/>
                  </a:rPr>
                  <a:t>Math for Real Life: Teaching Practical Uses for Algebra, Geometry and Trigonometry, Jim Libby, </a:t>
                </a:r>
                <a:r>
                  <a:rPr lang="en-US" sz="2000" i="1"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2000" i="1" kern="100" dirty="0">
                    <a:latin typeface="Arial" panose="020B0604020202020204" pitchFamily="34" charset="0"/>
                    <a:ea typeface="Times New Roman" panose="02020603050405020304" pitchFamily="18" charset="0"/>
                    <a:cs typeface="Times New Roman" panose="02020603050405020304" pitchFamily="18" charset="0"/>
                  </a:rPr>
                  <a:t> 2017</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8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tuổi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ở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châu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Phi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sẽ</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ngang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bao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centimét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ở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châu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Phi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ngang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205 </m:t>
                    </m:r>
                    <m:r>
                      <a:rPr lang="en-US" sz="2000" i="1" kern="100">
                        <a:latin typeface="Cambria Math" panose="02040503050406030204" pitchFamily="18" charset="0"/>
                        <a:ea typeface="Times New Roman" panose="02020603050405020304" pitchFamily="18" charset="0"/>
                        <a:cs typeface="Arial" panose="020B0604020202020204" pitchFamily="34" charset="0"/>
                      </a:rPr>
                      <m:t>𝑐𝑚</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bao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tuổi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tròn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kết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quả</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hàng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E7388008-ACB0-A0A0-B624-D3402390EDF5}"/>
                  </a:ext>
                </a:extLst>
              </p:cNvPr>
              <p:cNvSpPr txBox="1">
                <a:spLocks noRot="1" noChangeAspect="1" noMove="1" noResize="1" noEditPoints="1" noAdjustHandles="1" noChangeArrowheads="1" noChangeShapeType="1" noTextEdit="1"/>
              </p:cNvSpPr>
              <p:nvPr/>
            </p:nvSpPr>
            <p:spPr>
              <a:xfrm>
                <a:off x="562127" y="756781"/>
                <a:ext cx="8019744" cy="3968009"/>
              </a:xfrm>
              <a:prstGeom prst="rect">
                <a:avLst/>
              </a:prstGeom>
              <a:blipFill>
                <a:blip r:embed="rId3"/>
                <a:stretch>
                  <a:fillRect l="-760" r="-760" b="-1690"/>
                </a:stretch>
              </a:blipFill>
            </p:spPr>
            <p:txBody>
              <a:bodyPr/>
              <a:lstStyle/>
              <a:p>
                <a:r>
                  <a:rPr lang="en-US">
                    <a:noFill/>
                  </a:rPr>
                  <a:t> </a:t>
                </a:r>
              </a:p>
            </p:txBody>
          </p:sp>
        </mc:Fallback>
      </mc:AlternateContent>
      <p:pic>
        <p:nvPicPr>
          <p:cNvPr id="6" name="Picture 25">
            <a:extLst>
              <a:ext uri="{FF2B5EF4-FFF2-40B4-BE49-F238E27FC236}">
                <a16:creationId xmlns:a16="http://schemas.microsoft.com/office/drawing/2014/main" id="{86171414-0DDC-A1A0-5C4E-CF9B353D00C2}"/>
              </a:ext>
            </a:extLst>
          </p:cNvPr>
          <p:cNvPicPr>
            <a:picLocks noChangeAspect="1"/>
          </p:cNvPicPr>
          <p:nvPr/>
        </p:nvPicPr>
        <p:blipFill>
          <a:blip r:embed="rId4"/>
          <a:srcRect/>
          <a:stretch>
            <a:fillRect/>
          </a:stretch>
        </p:blipFill>
        <p:spPr>
          <a:xfrm>
            <a:off x="8131846" y="312217"/>
            <a:ext cx="644164" cy="516312"/>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pic>
        <p:nvPicPr>
          <p:cNvPr id="6" name="Picture 25">
            <a:extLst>
              <a:ext uri="{FF2B5EF4-FFF2-40B4-BE49-F238E27FC236}">
                <a16:creationId xmlns:a16="http://schemas.microsoft.com/office/drawing/2014/main" id="{86171414-0DDC-A1A0-5C4E-CF9B353D00C2}"/>
              </a:ext>
            </a:extLst>
          </p:cNvPr>
          <p:cNvPicPr>
            <a:picLocks noChangeAspect="1"/>
          </p:cNvPicPr>
          <p:nvPr/>
        </p:nvPicPr>
        <p:blipFill>
          <a:blip r:embed="rId3"/>
          <a:srcRect/>
          <a:stretch>
            <a:fillRect/>
          </a:stretch>
        </p:blipFill>
        <p:spPr>
          <a:xfrm>
            <a:off x="8131846" y="312217"/>
            <a:ext cx="644164" cy="516312"/>
          </a:xfrm>
          <a:prstGeom prst="rect">
            <a:avLst/>
          </a:prstGeom>
        </p:spPr>
      </p:pic>
      <p:sp>
        <p:nvSpPr>
          <p:cNvPr id="2" name="TextBox 1">
            <a:extLst>
              <a:ext uri="{FF2B5EF4-FFF2-40B4-BE49-F238E27FC236}">
                <a16:creationId xmlns:a16="http://schemas.microsoft.com/office/drawing/2014/main" id="{1ECD256E-FF87-6F70-6A82-521DD77DFBB9}"/>
              </a:ext>
            </a:extLst>
          </p:cNvPr>
          <p:cNvSpPr txBox="1"/>
          <p:nvPr/>
        </p:nvSpPr>
        <p:spPr>
          <a:xfrm>
            <a:off x="478607" y="196484"/>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30D61EE-2604-65C3-4C8C-8AA74268C80B}"/>
                  </a:ext>
                </a:extLst>
              </p:cNvPr>
              <p:cNvSpPr txBox="1"/>
              <p:nvPr/>
            </p:nvSpPr>
            <p:spPr>
              <a:xfrm>
                <a:off x="1261392" y="196484"/>
                <a:ext cx="7192536" cy="4750531"/>
              </a:xfrm>
              <a:prstGeom prst="rect">
                <a:avLst/>
              </a:prstGeom>
              <a:noFill/>
            </p:spPr>
            <p:txBody>
              <a:bodyPr wrap="square">
                <a:spAutoFit/>
              </a:bodyPr>
              <a:lstStyle/>
              <a:p>
                <a:pPr algn="just">
                  <a:lnSpc>
                    <a:spcPct val="150000"/>
                  </a:lnSpc>
                  <a:spcBef>
                    <a:spcPts val="300"/>
                  </a:spcBef>
                  <a:spcAft>
                    <a:spcPts val="3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a)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đực</a:t>
                </a:r>
                <a:r>
                  <a:rPr lang="en-US" sz="2000" dirty="0">
                    <a:effectLst/>
                    <a:latin typeface="Arial" panose="020B0604020202020204" pitchFamily="34" charset="0"/>
                    <a:ea typeface="Calibri" panose="020F0502020204030204" pitchFamily="34" charset="0"/>
                    <a:cs typeface="Times New Roman" panose="02020603050405020304" pitchFamily="18" charset="0"/>
                  </a:rPr>
                  <a:t> 8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vai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h</m:t>
                    </m:r>
                    <m:r>
                      <a:rPr lang="en-US" sz="2000" i="1">
                        <a:effectLst/>
                        <a:latin typeface="Cambria Math" panose="02040503050406030204" pitchFamily="18" charset="0"/>
                        <a:ea typeface="Calibri" panose="020F0502020204030204" pitchFamily="34" charset="0"/>
                        <a:cs typeface="Arial" panose="020B0604020202020204" pitchFamily="34" charset="0"/>
                      </a:rPr>
                      <m:t>=62,5 . </m:t>
                    </m:r>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en-US" sz="2000" i="1">
                            <a:effectLst/>
                            <a:latin typeface="Cambria Math" panose="02040503050406030204" pitchFamily="18" charset="0"/>
                            <a:ea typeface="Calibri" panose="020F0502020204030204" pitchFamily="34" charset="0"/>
                            <a:cs typeface="Arial" panose="020B0604020202020204" pitchFamily="34" charset="0"/>
                          </a:rPr>
                          <m:t>3</m:t>
                        </m:r>
                      </m:deg>
                      <m:e>
                        <m:r>
                          <a:rPr lang="en-US" sz="2000" i="1">
                            <a:effectLst/>
                            <a:latin typeface="Cambria Math" panose="02040503050406030204" pitchFamily="18" charset="0"/>
                            <a:ea typeface="Calibri" panose="020F0502020204030204" pitchFamily="34" charset="0"/>
                            <a:cs typeface="Arial" panose="020B0604020202020204" pitchFamily="34" charset="0"/>
                          </a:rPr>
                          <m:t>8</m:t>
                        </m:r>
                      </m:e>
                    </m:rad>
                    <m:r>
                      <a:rPr lang="en-US" sz="2000" i="1">
                        <a:effectLst/>
                        <a:latin typeface="Cambria Math" panose="02040503050406030204" pitchFamily="18" charset="0"/>
                        <a:ea typeface="Calibri" panose="020F0502020204030204" pitchFamily="34" charset="0"/>
                        <a:cs typeface="Arial" panose="020B0604020202020204" pitchFamily="34" charset="0"/>
                      </a:rPr>
                      <m:t>+75,8=62,5 . 2+75,8=200,8</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(cm)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b)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đực</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vai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 205cm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205=62,5 . </m:t>
                    </m:r>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en-US" sz="2000" i="1">
                            <a:effectLst/>
                            <a:latin typeface="Cambria Math" panose="02040503050406030204" pitchFamily="18" charset="0"/>
                            <a:ea typeface="Calibri" panose="020F0502020204030204" pitchFamily="34" charset="0"/>
                            <a:cs typeface="Arial" panose="020B0604020202020204" pitchFamily="34" charset="0"/>
                          </a:rPr>
                          <m:t>3</m:t>
                        </m:r>
                      </m:deg>
                      <m:e>
                        <m:r>
                          <a:rPr lang="en-US" sz="2000" i="1">
                            <a:effectLst/>
                            <a:latin typeface="Cambria Math" panose="02040503050406030204" pitchFamily="18" charset="0"/>
                            <a:ea typeface="Calibri" panose="020F0502020204030204" pitchFamily="34" charset="0"/>
                            <a:cs typeface="Arial" panose="020B0604020202020204" pitchFamily="34" charset="0"/>
                          </a:rPr>
                          <m:t>𝑡</m:t>
                        </m:r>
                      </m:e>
                    </m:rad>
                    <m:r>
                      <a:rPr lang="en-US" sz="2000" i="1">
                        <a:effectLst/>
                        <a:latin typeface="Cambria Math" panose="02040503050406030204" pitchFamily="18" charset="0"/>
                        <a:ea typeface="Calibri" panose="020F0502020204030204" pitchFamily="34" charset="0"/>
                        <a:cs typeface="Arial" panose="020B0604020202020204" pitchFamily="34" charset="0"/>
                      </a:rPr>
                      <m:t>+75,8</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en-US" sz="2000" i="1">
                            <a:effectLst/>
                            <a:latin typeface="Cambria Math" panose="02040503050406030204" pitchFamily="18" charset="0"/>
                            <a:ea typeface="Calibri" panose="020F0502020204030204" pitchFamily="34" charset="0"/>
                            <a:cs typeface="Arial" panose="020B0604020202020204" pitchFamily="34" charset="0"/>
                          </a:rPr>
                          <m:t>3</m:t>
                        </m:r>
                      </m:deg>
                      <m:e>
                        <m:r>
                          <a:rPr lang="en-US" sz="2000" i="1">
                            <a:effectLst/>
                            <a:latin typeface="Cambria Math" panose="02040503050406030204" pitchFamily="18" charset="0"/>
                            <a:ea typeface="Calibri" panose="020F0502020204030204" pitchFamily="34" charset="0"/>
                            <a:cs typeface="Arial" panose="020B0604020202020204" pitchFamily="34" charset="0"/>
                          </a:rPr>
                          <m:t>𝑡</m:t>
                        </m:r>
                      </m:e>
                    </m:rad>
                    <m:r>
                      <a:rPr lang="en-US" sz="2000" i="1">
                        <a:effectLst/>
                        <a:latin typeface="Cambria Math" panose="02040503050406030204" pitchFamily="18" charset="0"/>
                        <a:ea typeface="Calibri" panose="020F0502020204030204" pitchFamily="34" charset="0"/>
                        <a:cs typeface="Arial" panose="020B0604020202020204" pitchFamily="34" charset="0"/>
                      </a:rPr>
                      <m:t>=2,0672</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effectLst/>
                    <a:ea typeface="Calibri" panose="020F0502020204030204" pitchFamily="34" charset="0"/>
                    <a:cs typeface="Arial" panose="020B0604020202020204" pitchFamily="34" charset="0"/>
                  </a:rPr>
                  <a:t>		           </a:t>
                </a: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𝑡</m:t>
                    </m:r>
                    <m:r>
                      <a:rPr lang="en-US" sz="2000" i="1">
                        <a:effectLst/>
                        <a:latin typeface="Cambria Math" panose="02040503050406030204" pitchFamily="18" charset="0"/>
                        <a:ea typeface="Calibri" panose="020F0502020204030204" pitchFamily="34" charset="0"/>
                        <a:cs typeface="Arial" panose="020B0604020202020204" pitchFamily="34" charset="0"/>
                      </a:rPr>
                      <m:t>≈9</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đực</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vai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 205cm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2000" dirty="0">
                    <a:effectLst/>
                    <a:latin typeface="Arial" panose="020B0604020202020204" pitchFamily="34" charset="0"/>
                    <a:ea typeface="Calibri" panose="020F0502020204030204" pitchFamily="34" charset="0"/>
                    <a:cs typeface="Times New Roman" panose="02020603050405020304" pitchFamily="18" charset="0"/>
                  </a:rPr>
                  <a:t> 9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30D61EE-2604-65C3-4C8C-8AA74268C80B}"/>
                  </a:ext>
                </a:extLst>
              </p:cNvPr>
              <p:cNvSpPr txBox="1">
                <a:spLocks noRot="1" noChangeAspect="1" noMove="1" noResize="1" noEditPoints="1" noAdjustHandles="1" noChangeArrowheads="1" noChangeShapeType="1" noTextEdit="1"/>
              </p:cNvSpPr>
              <p:nvPr/>
            </p:nvSpPr>
            <p:spPr>
              <a:xfrm>
                <a:off x="1261392" y="196484"/>
                <a:ext cx="7192536" cy="4750531"/>
              </a:xfrm>
              <a:prstGeom prst="rect">
                <a:avLst/>
              </a:prstGeom>
              <a:blipFill>
                <a:blip r:embed="rId4"/>
                <a:stretch>
                  <a:fillRect l="-932" r="-847" b="-1282"/>
                </a:stretch>
              </a:blipFill>
            </p:spPr>
            <p:txBody>
              <a:bodyPr/>
              <a:lstStyle/>
              <a:p>
                <a:r>
                  <a:rPr lang="en-US">
                    <a:noFill/>
                  </a:rPr>
                  <a:t> </a:t>
                </a:r>
              </a:p>
            </p:txBody>
          </p:sp>
        </mc:Fallback>
      </mc:AlternateContent>
    </p:spTree>
    <p:extLst>
      <p:ext uri="{BB962C8B-B14F-4D97-AF65-F5344CB8AC3E}">
        <p14:creationId xmlns:p14="http://schemas.microsoft.com/office/powerpoint/2010/main" val="5759847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 name="Rounded Rectangle 8">
            <a:extLst>
              <a:ext uri="{FF2B5EF4-FFF2-40B4-BE49-F238E27FC236}">
                <a16:creationId xmlns:a16="http://schemas.microsoft.com/office/drawing/2014/main" id="{7981D28B-CB4E-F2C6-6318-865FCF9FE0BC}"/>
              </a:ext>
            </a:extLst>
          </p:cNvPr>
          <p:cNvSpPr/>
          <p:nvPr/>
        </p:nvSpPr>
        <p:spPr>
          <a:xfrm>
            <a:off x="742211" y="469813"/>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00681C-4580-1BC4-0A1E-AC99DABF917E}"/>
                  </a:ext>
                </a:extLst>
              </p:cNvPr>
              <p:cNvSpPr txBox="1"/>
              <p:nvPr/>
            </p:nvSpPr>
            <p:spPr>
              <a:xfrm>
                <a:off x="655685" y="402907"/>
                <a:ext cx="7832630" cy="1889300"/>
              </a:xfrm>
              <a:prstGeom prst="rect">
                <a:avLst/>
              </a:prstGeom>
              <a:noFill/>
            </p:spPr>
            <p:txBody>
              <a:bodyPr wrap="square">
                <a:spAutoFit/>
              </a:bodyPr>
              <a:lstStyle/>
              <a:p>
                <a:pPr algn="just">
                  <a:lnSpc>
                    <a:spcPct val="150000"/>
                  </a:lnSpc>
                  <a:spcAft>
                    <a:spcPts val="800"/>
                  </a:spcAft>
                </a:pP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Cửa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hàng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điện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máy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trưng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bày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chiếc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phẳng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55</m:t>
                    </m:r>
                  </m:oMath>
                </a14:m>
                <a:r>
                  <a:rPr lang="en-US" sz="2000" dirty="0">
                    <a:latin typeface="Arial" panose="020B0604020202020204" pitchFamily="34" charset="0"/>
                    <a:ea typeface="Times New Roman" panose="02020603050405020304" pitchFamily="18" charset="0"/>
                  </a:rPr>
                  <a:t> in, </a:t>
                </a:r>
                <a:r>
                  <a:rPr lang="en-US" sz="2000" dirty="0" err="1">
                    <a:latin typeface="Arial" panose="020B0604020202020204" pitchFamily="34" charset="0"/>
                    <a:ea typeface="Times New Roman" panose="02020603050405020304" pitchFamily="18" charset="0"/>
                  </a:rPr>
                  <a:t>tức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độ</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đường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chéo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55</m:t>
                    </m:r>
                  </m:oMath>
                </a14:m>
                <a:r>
                  <a:rPr lang="en-US" sz="2000" dirty="0">
                    <a:latin typeface="Arial" panose="020B0604020202020204" pitchFamily="34" charset="0"/>
                    <a:ea typeface="Times New Roman" panose="02020603050405020304" pitchFamily="18" charset="0"/>
                  </a:rPr>
                  <a:t> in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1</m:t>
                    </m:r>
                  </m:oMath>
                </a14:m>
                <a:r>
                  <a:rPr lang="en-US" sz="2000" dirty="0">
                    <a:latin typeface="Arial" panose="020B0604020202020204" pitchFamily="34" charset="0"/>
                    <a:ea typeface="Times New Roman" panose="02020603050405020304" pitchFamily="18" charset="0"/>
                  </a:rPr>
                  <a:t> in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=2,54 </m:t>
                    </m:r>
                    <m:r>
                      <a:rPr lang="en-US" sz="2000" i="1">
                        <a:latin typeface="Cambria Math" panose="02040503050406030204" pitchFamily="18" charset="0"/>
                        <a:ea typeface="Times New Roman" panose="02020603050405020304" pitchFamily="18" charset="0"/>
                        <a:cs typeface="Arial" panose="020B0604020202020204" pitchFamily="34" charset="0"/>
                      </a:rPr>
                      <m:t>𝑐𝑚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Gọi</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 (in)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rộng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5). </a:t>
                </a:r>
                <a:r>
                  <a:rPr lang="en-US" sz="2000" dirty="0" err="1">
                    <a:latin typeface="Arial" panose="020B0604020202020204" pitchFamily="34" charset="0"/>
                    <a:ea typeface="Times New Roman" panose="02020603050405020304" pitchFamily="18" charset="0"/>
                  </a:rPr>
                  <a:t>Viết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thức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theo</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E00681C-4580-1BC4-0A1E-AC99DABF917E}"/>
                  </a:ext>
                </a:extLst>
              </p:cNvPr>
              <p:cNvSpPr txBox="1">
                <a:spLocks noRot="1" noChangeAspect="1" noMove="1" noResize="1" noEditPoints="1" noAdjustHandles="1" noChangeArrowheads="1" noChangeShapeType="1" noTextEdit="1"/>
              </p:cNvSpPr>
              <p:nvPr/>
            </p:nvSpPr>
            <p:spPr>
              <a:xfrm>
                <a:off x="655685" y="402907"/>
                <a:ext cx="7832630" cy="1889300"/>
              </a:xfrm>
              <a:prstGeom prst="rect">
                <a:avLst/>
              </a:prstGeom>
              <a:blipFill>
                <a:blip r:embed="rId3"/>
                <a:stretch>
                  <a:fillRect l="-857" r="-857" b="-451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ADFE347-941A-FD8E-F864-857A654F66F3}"/>
              </a:ext>
            </a:extLst>
          </p:cNvPr>
          <p:cNvSpPr txBox="1"/>
          <p:nvPr/>
        </p:nvSpPr>
        <p:spPr>
          <a:xfrm>
            <a:off x="497560" y="2496718"/>
            <a:ext cx="952099" cy="709149"/>
          </a:xfrm>
          <a:prstGeom prst="wedgeEllipseCallout">
            <a:avLst>
              <a:gd name="adj1" fmla="val 56468"/>
              <a:gd name="adj2" fmla="val 45203"/>
            </a:avLst>
          </a:prstGeom>
          <a:solidFill>
            <a:schemeClr val="tx2">
              <a:lumMod val="20000"/>
              <a:lumOff val="8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spAutoFit/>
          </a:bodyPr>
          <a:lstStyle/>
          <a:p>
            <a:pPr algn="just">
              <a:lnSpc>
                <a:spcPct val="150000"/>
              </a:lnSpc>
              <a:spcAft>
                <a:spcPts val="800"/>
              </a:spcAft>
            </a:pPr>
            <a:r>
              <a:rPr lang="en-US" sz="2000" b="1" i="1" kern="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417DD76-0036-78D9-3393-F26009C7A957}"/>
                  </a:ext>
                </a:extLst>
              </p:cNvPr>
              <p:cNvSpPr txBox="1"/>
              <p:nvPr/>
            </p:nvSpPr>
            <p:spPr>
              <a:xfrm>
                <a:off x="1151894" y="3467010"/>
                <a:ext cx="3827532" cy="1206677"/>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Chiều dài của màn hình ti vi là: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55</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vi-VN" sz="2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417DD76-0036-78D9-3393-F26009C7A957}"/>
                  </a:ext>
                </a:extLst>
              </p:cNvPr>
              <p:cNvSpPr txBox="1">
                <a:spLocks noRot="1" noChangeAspect="1" noMove="1" noResize="1" noEditPoints="1" noAdjustHandles="1" noChangeArrowheads="1" noChangeShapeType="1" noTextEdit="1"/>
              </p:cNvSpPr>
              <p:nvPr/>
            </p:nvSpPr>
            <p:spPr>
              <a:xfrm>
                <a:off x="1151894" y="3467010"/>
                <a:ext cx="3827532" cy="1206677"/>
              </a:xfrm>
              <a:prstGeom prst="rect">
                <a:avLst/>
              </a:prstGeom>
              <a:blipFill>
                <a:blip r:embed="rId4"/>
                <a:stretch>
                  <a:fillRect l="-1752"/>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6A9D78D-B374-A378-FCB8-0B50F138F22B}"/>
              </a:ext>
            </a:extLst>
          </p:cNvPr>
          <p:cNvPicPr>
            <a:picLocks noChangeAspect="1"/>
          </p:cNvPicPr>
          <p:nvPr/>
        </p:nvPicPr>
        <p:blipFill>
          <a:blip r:embed="rId5"/>
          <a:stretch>
            <a:fillRect/>
          </a:stretch>
        </p:blipFill>
        <p:spPr>
          <a:xfrm>
            <a:off x="5409572" y="2716948"/>
            <a:ext cx="3078743" cy="202364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 grpId="0" animBg="1"/>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6" name="Google Shape;911;p39">
            <a:extLst>
              <a:ext uri="{FF2B5EF4-FFF2-40B4-BE49-F238E27FC236}">
                <a16:creationId xmlns:a16="http://schemas.microsoft.com/office/drawing/2014/main" id="{E8ECD33A-34FC-58BF-49B6-38DEA0FEC941}"/>
              </a:ext>
            </a:extLst>
          </p:cNvPr>
          <p:cNvSpPr txBox="1">
            <a:spLocks/>
          </p:cNvSpPr>
          <p:nvPr/>
        </p:nvSpPr>
        <p:spPr>
          <a:xfrm>
            <a:off x="713250" y="666885"/>
            <a:ext cx="7717500" cy="523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defTabSz="457200">
              <a:buClrTx/>
            </a:pPr>
            <a:r>
              <a:rPr lang="vi-VN" sz="3400" b="1" dirty="0">
                <a:solidFill>
                  <a:srgbClr val="C00000"/>
                </a:solidFill>
                <a:latin typeface="Arial" panose="020B0604020202020204" pitchFamily="34" charset="0"/>
                <a:cs typeface="Arial" panose="020B0604020202020204" pitchFamily="34" charset="0"/>
              </a:rPr>
              <a:t>HƯỚNG DẪN VỀ NHÀ</a:t>
            </a:r>
          </a:p>
        </p:txBody>
      </p:sp>
      <p:sp>
        <p:nvSpPr>
          <p:cNvPr id="17" name="Rectangle 16">
            <a:extLst>
              <a:ext uri="{FF2B5EF4-FFF2-40B4-BE49-F238E27FC236}">
                <a16:creationId xmlns:a16="http://schemas.microsoft.com/office/drawing/2014/main" id="{0147E353-65B9-4217-DD62-6F83DC7454F2}"/>
              </a:ext>
            </a:extLst>
          </p:cNvPr>
          <p:cNvSpPr/>
          <p:nvPr/>
        </p:nvSpPr>
        <p:spPr>
          <a:xfrm>
            <a:off x="1198389" y="1731228"/>
            <a:ext cx="3838711" cy="496996"/>
          </a:xfrm>
          <a:prstGeom prst="rect">
            <a:avLst/>
          </a:prstGeom>
        </p:spPr>
        <p:txBody>
          <a:bodyPr wrap="square">
            <a:spAutoFit/>
          </a:bodyPr>
          <a:lstStyle/>
          <a:p>
            <a:pPr marL="342900" indent="-342900" algn="just" defTabSz="457200">
              <a:lnSpc>
                <a:spcPct val="150000"/>
              </a:lnSpc>
              <a:buFont typeface="Wingdings" panose="05000000000000000000" pitchFamily="2" charset="2"/>
              <a:buChar char="q"/>
              <a:defRPr/>
            </a:pPr>
            <a:r>
              <a:rPr lang="fr-FR" sz="2000" dirty="0" err="1"/>
              <a:t>Ghi</a:t>
            </a:r>
            <a:r>
              <a:rPr lang="fr-FR" sz="2000" dirty="0"/>
              <a:t> </a:t>
            </a:r>
            <a:r>
              <a:rPr lang="fr-FR" sz="2000" dirty="0" err="1"/>
              <a:t>nhớ</a:t>
            </a:r>
            <a:r>
              <a:rPr lang="fr-FR" sz="2000" dirty="0"/>
              <a:t> </a:t>
            </a:r>
            <a:r>
              <a:rPr lang="fr-FR" sz="2000" dirty="0" err="1"/>
              <a:t>kiến</a:t>
            </a:r>
            <a:r>
              <a:rPr lang="fr-FR" sz="2000" dirty="0"/>
              <a:t> </a:t>
            </a:r>
            <a:r>
              <a:rPr lang="fr-FR" sz="2000" dirty="0" err="1"/>
              <a:t>thức</a:t>
            </a:r>
            <a:r>
              <a:rPr lang="fr-FR" sz="2000" dirty="0"/>
              <a:t> </a:t>
            </a:r>
            <a:r>
              <a:rPr lang="fr-FR" sz="2000" dirty="0" err="1"/>
              <a:t>trong</a:t>
            </a:r>
            <a:r>
              <a:rPr lang="fr-FR" sz="2000" dirty="0"/>
              <a:t> </a:t>
            </a:r>
            <a:r>
              <a:rPr lang="fr-FR" sz="2000" dirty="0" err="1"/>
              <a:t>bài</a:t>
            </a:r>
            <a:r>
              <a:rPr lang="en-US" sz="2000" dirty="0">
                <a:ea typeface="+mn-ea"/>
              </a:rPr>
              <a:t>.</a:t>
            </a:r>
          </a:p>
        </p:txBody>
      </p:sp>
      <p:sp>
        <p:nvSpPr>
          <p:cNvPr id="18" name="Rectangle 17">
            <a:extLst>
              <a:ext uri="{FF2B5EF4-FFF2-40B4-BE49-F238E27FC236}">
                <a16:creationId xmlns:a16="http://schemas.microsoft.com/office/drawing/2014/main" id="{3538164A-19B6-1BB7-F724-610792A9A2F4}"/>
              </a:ext>
            </a:extLst>
          </p:cNvPr>
          <p:cNvSpPr/>
          <p:nvPr/>
        </p:nvSpPr>
        <p:spPr>
          <a:xfrm>
            <a:off x="1198389" y="2493118"/>
            <a:ext cx="5071295" cy="517193"/>
          </a:xfrm>
          <a:prstGeom prst="rect">
            <a:avLst/>
          </a:prstGeom>
        </p:spPr>
        <p:txBody>
          <a:bodyPr wrap="square">
            <a:spAutoFit/>
          </a:bodyPr>
          <a:lstStyle/>
          <a:p>
            <a:pPr marL="342900" indent="-342900" defTabSz="457200">
              <a:lnSpc>
                <a:spcPct val="150000"/>
              </a:lnSpc>
              <a:spcAft>
                <a:spcPts val="400"/>
              </a:spcAft>
              <a:buFont typeface="Wingdings" panose="05000000000000000000" pitchFamily="2" charset="2"/>
              <a:buChar char="q"/>
              <a:defRPr/>
            </a:pPr>
            <a:r>
              <a:rPr lang="vi-VN" sz="2100" dirty="0">
                <a:latin typeface="Arial" panose="020B0604020202020204" pitchFamily="34" charset="0"/>
                <a:ea typeface="Times New Roman" panose="02020603050405020304" pitchFamily="18" charset="0"/>
                <a:cs typeface="Times New Roman" panose="02020603050405020304" pitchFamily="18" charset="0"/>
              </a:rPr>
              <a:t>Hoàn thành bài tập trong SBT</a:t>
            </a:r>
            <a:r>
              <a:rPr lang="en-US" sz="2100" dirty="0">
                <a:latin typeface="Arial" panose="020B0604020202020204" pitchFamily="34" charset="0"/>
                <a:ea typeface="Times New Roman" panose="02020603050405020304" pitchFamily="18" charset="0"/>
                <a:cs typeface="Times New Roman" panose="02020603050405020304" pitchFamily="18" charset="0"/>
              </a:rPr>
              <a:t>.</a:t>
            </a:r>
            <a:endParaRPr lang="en-US" sz="2100" b="1" i="1" dirty="0">
              <a:ea typeface="DengXian"/>
              <a:cs typeface="Times New Roman" panose="02020603050405020304" pitchFamily="18" charset="0"/>
            </a:endParaRPr>
          </a:p>
        </p:txBody>
      </p:sp>
      <p:sp>
        <p:nvSpPr>
          <p:cNvPr id="19" name="Rectangle 18">
            <a:extLst>
              <a:ext uri="{FF2B5EF4-FFF2-40B4-BE49-F238E27FC236}">
                <a16:creationId xmlns:a16="http://schemas.microsoft.com/office/drawing/2014/main" id="{F99658DE-7E5C-E21C-2C1C-C19F81EB62FD}"/>
              </a:ext>
            </a:extLst>
          </p:cNvPr>
          <p:cNvSpPr/>
          <p:nvPr/>
        </p:nvSpPr>
        <p:spPr>
          <a:xfrm>
            <a:off x="1198389" y="3255009"/>
            <a:ext cx="7232361" cy="960006"/>
          </a:xfrm>
          <a:prstGeom prst="rect">
            <a:avLst/>
          </a:prstGeom>
        </p:spPr>
        <p:txBody>
          <a:bodyPr wrap="square">
            <a:spAutoFit/>
          </a:bodyPr>
          <a:lstStyle/>
          <a:p>
            <a:pPr marL="342900" indent="-342900" algn="just">
              <a:lnSpc>
                <a:spcPct val="150000"/>
              </a:lnSpc>
              <a:spcBef>
                <a:spcPts val="300"/>
              </a:spcBef>
              <a:spcAft>
                <a:spcPts val="300"/>
              </a:spcAft>
              <a:buFont typeface="Wingdings" panose="05000000000000000000" pitchFamily="2" charset="2"/>
              <a:buChar char="q"/>
            </a:pPr>
            <a:r>
              <a:rPr lang="en-US" sz="2000" dirty="0" err="1"/>
              <a:t>Chuẩn</a:t>
            </a:r>
            <a:r>
              <a:rPr lang="en-US" sz="2000" dirty="0"/>
              <a:t> </a:t>
            </a:r>
            <a:r>
              <a:rPr lang="en-US" sz="2000" dirty="0" err="1"/>
              <a:t>bị</a:t>
            </a:r>
            <a:r>
              <a:rPr lang="en-US" sz="2000" dirty="0"/>
              <a:t> </a:t>
            </a:r>
            <a:r>
              <a:rPr lang="en-US" sz="2000" dirty="0" err="1"/>
              <a:t>bài</a:t>
            </a:r>
            <a:r>
              <a:rPr lang="en-US" sz="2000" dirty="0"/>
              <a:t> </a:t>
            </a:r>
            <a:r>
              <a:rPr lang="en-US" sz="2000" dirty="0" err="1"/>
              <a:t>sau</a:t>
            </a:r>
            <a:r>
              <a:rPr lang="vi-VN" sz="2000" dirty="0"/>
              <a:t>: </a:t>
            </a:r>
            <a:r>
              <a:rPr lang="en-US" sz="2000" b="1" dirty="0" err="1"/>
              <a:t>Một</a:t>
            </a:r>
            <a:r>
              <a:rPr lang="en-US" sz="2000" b="1" dirty="0"/>
              <a:t> </a:t>
            </a:r>
            <a:r>
              <a:rPr lang="en-US" sz="2000" b="1" dirty="0" err="1"/>
              <a:t>số</a:t>
            </a:r>
            <a:r>
              <a:rPr lang="en-US" sz="2000" b="1" dirty="0"/>
              <a:t> </a:t>
            </a:r>
            <a:r>
              <a:rPr lang="en-US" sz="2000" b="1" dirty="0" err="1"/>
              <a:t>phép</a:t>
            </a:r>
            <a:r>
              <a:rPr lang="en-US" sz="2000" b="1" dirty="0"/>
              <a:t> </a:t>
            </a:r>
            <a:r>
              <a:rPr lang="en-US" sz="2000" b="1" dirty="0" err="1"/>
              <a:t>biến</a:t>
            </a:r>
            <a:r>
              <a:rPr lang="en-US" sz="2000" b="1" dirty="0"/>
              <a:t> </a:t>
            </a:r>
            <a:r>
              <a:rPr lang="en-US" sz="2000" b="1" dirty="0" err="1"/>
              <a:t>đổi</a:t>
            </a:r>
            <a:r>
              <a:rPr lang="en-US" sz="2000" b="1" dirty="0"/>
              <a:t> </a:t>
            </a:r>
            <a:r>
              <a:rPr lang="en-US" sz="2000" b="1" dirty="0" err="1"/>
              <a:t>căn</a:t>
            </a:r>
            <a:r>
              <a:rPr lang="en-US" sz="2000" b="1" dirty="0"/>
              <a:t> </a:t>
            </a:r>
            <a:r>
              <a:rPr lang="en-US" sz="2000" b="1" dirty="0" err="1"/>
              <a:t>thức</a:t>
            </a:r>
            <a:r>
              <a:rPr lang="en-US" sz="2000" b="1" dirty="0"/>
              <a:t> </a:t>
            </a:r>
            <a:r>
              <a:rPr lang="en-US" sz="2000" b="1" dirty="0" err="1"/>
              <a:t>bậc</a:t>
            </a:r>
            <a:r>
              <a:rPr lang="en-US" sz="2000" b="1" dirty="0"/>
              <a:t> </a:t>
            </a:r>
            <a:r>
              <a:rPr lang="en-US" sz="2000" b="1" dirty="0" err="1"/>
              <a:t>hai</a:t>
            </a:r>
            <a:r>
              <a:rPr lang="en-US" sz="2000" b="1" dirty="0"/>
              <a:t> </a:t>
            </a:r>
            <a:r>
              <a:rPr lang="en-US" sz="2000" b="1" dirty="0" err="1"/>
              <a:t>của</a:t>
            </a:r>
            <a:r>
              <a:rPr lang="en-US" sz="2000" b="1" dirty="0"/>
              <a:t> </a:t>
            </a:r>
            <a:r>
              <a:rPr lang="en-US" sz="2000" b="1" dirty="0" err="1"/>
              <a:t>biểu</a:t>
            </a:r>
            <a:r>
              <a:rPr lang="en-US" sz="2000" b="1" dirty="0"/>
              <a:t> </a:t>
            </a:r>
            <a:r>
              <a:rPr lang="en-US" sz="2000" b="1" dirty="0" err="1"/>
              <a:t>thức</a:t>
            </a:r>
            <a:r>
              <a:rPr lang="en-US" sz="2000" b="1" dirty="0"/>
              <a:t> </a:t>
            </a:r>
            <a:r>
              <a:rPr lang="en-US" sz="2000" b="1" dirty="0" err="1"/>
              <a:t>đại</a:t>
            </a:r>
            <a:r>
              <a:rPr lang="en-US" sz="2000" b="1" dirty="0"/>
              <a:t> </a:t>
            </a:r>
            <a:r>
              <a:rPr lang="en-US" sz="2000" b="1" dirty="0" err="1"/>
              <a:t>số</a:t>
            </a:r>
            <a:r>
              <a:rPr lang="en-US" sz="2000" b="1" dirty="0"/>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9">
            <a:extLst>
              <a:ext uri="{FF2B5EF4-FFF2-40B4-BE49-F238E27FC236}">
                <a16:creationId xmlns:a16="http://schemas.microsoft.com/office/drawing/2014/main" id="{02390616-B3CB-06A4-2C8B-5D16374AEF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08511" y="1046186"/>
            <a:ext cx="1645364" cy="1867079"/>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grpSp>
        <p:nvGrpSpPr>
          <p:cNvPr id="1604" name="Google Shape;1604;p66"/>
          <p:cNvGrpSpPr/>
          <p:nvPr/>
        </p:nvGrpSpPr>
        <p:grpSpPr>
          <a:xfrm>
            <a:off x="420556" y="1104720"/>
            <a:ext cx="2919345" cy="2893137"/>
            <a:chOff x="1018025" y="1136353"/>
            <a:chExt cx="2919345" cy="2893137"/>
          </a:xfrm>
        </p:grpSpPr>
        <p:sp>
          <p:nvSpPr>
            <p:cNvPr id="1605" name="Google Shape;1605;p66"/>
            <p:cNvSpPr/>
            <p:nvPr/>
          </p:nvSpPr>
          <p:spPr>
            <a:xfrm>
              <a:off x="2404974" y="3701424"/>
              <a:ext cx="182338" cy="224945"/>
            </a:xfrm>
            <a:custGeom>
              <a:avLst/>
              <a:gdLst/>
              <a:ahLst/>
              <a:cxnLst/>
              <a:rect l="l" t="t" r="r" b="b"/>
              <a:pathLst>
                <a:path w="11709" h="14445" extrusionOk="0">
                  <a:moveTo>
                    <a:pt x="11442" y="1"/>
                  </a:moveTo>
                  <a:lnTo>
                    <a:pt x="1935" y="13744"/>
                  </a:lnTo>
                  <a:cubicBezTo>
                    <a:pt x="1752" y="14005"/>
                    <a:pt x="1467" y="14143"/>
                    <a:pt x="1176" y="14143"/>
                  </a:cubicBezTo>
                  <a:cubicBezTo>
                    <a:pt x="1095" y="14143"/>
                    <a:pt x="1014" y="14133"/>
                    <a:pt x="934" y="14111"/>
                  </a:cubicBezTo>
                  <a:cubicBezTo>
                    <a:pt x="567" y="14011"/>
                    <a:pt x="300" y="13677"/>
                    <a:pt x="300" y="13310"/>
                  </a:cubicBezTo>
                  <a:lnTo>
                    <a:pt x="300" y="101"/>
                  </a:lnTo>
                  <a:lnTo>
                    <a:pt x="0" y="101"/>
                  </a:lnTo>
                  <a:lnTo>
                    <a:pt x="0" y="13310"/>
                  </a:lnTo>
                  <a:cubicBezTo>
                    <a:pt x="0" y="13811"/>
                    <a:pt x="367" y="14278"/>
                    <a:pt x="834" y="14378"/>
                  </a:cubicBezTo>
                  <a:cubicBezTo>
                    <a:pt x="967" y="14411"/>
                    <a:pt x="1101" y="14444"/>
                    <a:pt x="1201" y="14444"/>
                  </a:cubicBezTo>
                  <a:cubicBezTo>
                    <a:pt x="1601" y="14444"/>
                    <a:pt x="1968" y="14244"/>
                    <a:pt x="2202" y="13911"/>
                  </a:cubicBezTo>
                  <a:lnTo>
                    <a:pt x="11708" y="168"/>
                  </a:lnTo>
                  <a:lnTo>
                    <a:pt x="1144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6"/>
            <p:cNvSpPr/>
            <p:nvPr/>
          </p:nvSpPr>
          <p:spPr>
            <a:xfrm>
              <a:off x="2848059" y="3701953"/>
              <a:ext cx="181825" cy="224415"/>
            </a:xfrm>
            <a:custGeom>
              <a:avLst/>
              <a:gdLst/>
              <a:ahLst/>
              <a:cxnLst/>
              <a:rect l="l" t="t" r="r" b="b"/>
              <a:pathLst>
                <a:path w="11676" h="14411" extrusionOk="0">
                  <a:moveTo>
                    <a:pt x="234" y="0"/>
                  </a:moveTo>
                  <a:lnTo>
                    <a:pt x="1" y="167"/>
                  </a:lnTo>
                  <a:lnTo>
                    <a:pt x="9508" y="13877"/>
                  </a:lnTo>
                  <a:cubicBezTo>
                    <a:pt x="9741" y="14210"/>
                    <a:pt x="10108" y="14410"/>
                    <a:pt x="10508" y="14410"/>
                  </a:cubicBezTo>
                  <a:cubicBezTo>
                    <a:pt x="10608" y="14410"/>
                    <a:pt x="10708" y="14377"/>
                    <a:pt x="10842" y="14344"/>
                  </a:cubicBezTo>
                  <a:cubicBezTo>
                    <a:pt x="11342" y="14210"/>
                    <a:pt x="11676" y="13777"/>
                    <a:pt x="11676" y="13276"/>
                  </a:cubicBezTo>
                  <a:lnTo>
                    <a:pt x="11676" y="67"/>
                  </a:lnTo>
                  <a:lnTo>
                    <a:pt x="11376" y="67"/>
                  </a:lnTo>
                  <a:lnTo>
                    <a:pt x="11376" y="13276"/>
                  </a:lnTo>
                  <a:cubicBezTo>
                    <a:pt x="11376" y="13643"/>
                    <a:pt x="11109" y="13977"/>
                    <a:pt x="10742" y="14077"/>
                  </a:cubicBezTo>
                  <a:cubicBezTo>
                    <a:pt x="10661" y="14099"/>
                    <a:pt x="10578" y="14110"/>
                    <a:pt x="10495" y="14110"/>
                  </a:cubicBezTo>
                  <a:cubicBezTo>
                    <a:pt x="10206" y="14110"/>
                    <a:pt x="9923" y="13977"/>
                    <a:pt x="9741" y="13743"/>
                  </a:cubicBezTo>
                  <a:lnTo>
                    <a:pt x="234"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66"/>
            <p:cNvSpPr/>
            <p:nvPr/>
          </p:nvSpPr>
          <p:spPr>
            <a:xfrm>
              <a:off x="2338994" y="3147303"/>
              <a:ext cx="759455" cy="556359"/>
            </a:xfrm>
            <a:custGeom>
              <a:avLst/>
              <a:gdLst/>
              <a:ahLst/>
              <a:cxnLst/>
              <a:rect l="l" t="t" r="r" b="b"/>
              <a:pathLst>
                <a:path w="48769" h="35727" extrusionOk="0">
                  <a:moveTo>
                    <a:pt x="1" y="1"/>
                  </a:moveTo>
                  <a:lnTo>
                    <a:pt x="1" y="35727"/>
                  </a:lnTo>
                  <a:lnTo>
                    <a:pt x="48769" y="35727"/>
                  </a:lnTo>
                  <a:lnTo>
                    <a:pt x="48769"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6"/>
            <p:cNvSpPr/>
            <p:nvPr/>
          </p:nvSpPr>
          <p:spPr>
            <a:xfrm>
              <a:off x="2380557" y="3193024"/>
              <a:ext cx="675301" cy="205713"/>
            </a:xfrm>
            <a:custGeom>
              <a:avLst/>
              <a:gdLst/>
              <a:ahLst/>
              <a:cxnLst/>
              <a:rect l="l" t="t" r="r" b="b"/>
              <a:pathLst>
                <a:path w="43365" h="13210" extrusionOk="0">
                  <a:moveTo>
                    <a:pt x="0" y="0"/>
                  </a:moveTo>
                  <a:lnTo>
                    <a:pt x="0" y="100"/>
                  </a:lnTo>
                  <a:lnTo>
                    <a:pt x="0" y="13110"/>
                  </a:lnTo>
                  <a:lnTo>
                    <a:pt x="0" y="13210"/>
                  </a:lnTo>
                  <a:lnTo>
                    <a:pt x="67" y="13210"/>
                  </a:lnTo>
                  <a:lnTo>
                    <a:pt x="31056" y="13176"/>
                  </a:lnTo>
                  <a:lnTo>
                    <a:pt x="40029" y="13176"/>
                  </a:lnTo>
                  <a:lnTo>
                    <a:pt x="30989" y="13143"/>
                  </a:lnTo>
                  <a:lnTo>
                    <a:pt x="134" y="13110"/>
                  </a:lnTo>
                  <a:lnTo>
                    <a:pt x="134" y="13110"/>
                  </a:lnTo>
                  <a:lnTo>
                    <a:pt x="134" y="234"/>
                  </a:lnTo>
                  <a:lnTo>
                    <a:pt x="134" y="234"/>
                  </a:lnTo>
                  <a:lnTo>
                    <a:pt x="43265" y="201"/>
                  </a:lnTo>
                  <a:lnTo>
                    <a:pt x="43265" y="201"/>
                  </a:lnTo>
                  <a:cubicBezTo>
                    <a:pt x="43265" y="4254"/>
                    <a:pt x="43265" y="7479"/>
                    <a:pt x="43265" y="9707"/>
                  </a:cubicBezTo>
                  <a:lnTo>
                    <a:pt x="43265" y="12276"/>
                  </a:lnTo>
                  <a:lnTo>
                    <a:pt x="43265" y="12943"/>
                  </a:lnTo>
                  <a:lnTo>
                    <a:pt x="43265" y="13176"/>
                  </a:lnTo>
                  <a:cubicBezTo>
                    <a:pt x="43265" y="13176"/>
                    <a:pt x="43331" y="13043"/>
                    <a:pt x="43331" y="12910"/>
                  </a:cubicBezTo>
                  <a:lnTo>
                    <a:pt x="43331" y="12242"/>
                  </a:lnTo>
                  <a:lnTo>
                    <a:pt x="43331" y="9674"/>
                  </a:lnTo>
                  <a:cubicBezTo>
                    <a:pt x="43331" y="7439"/>
                    <a:pt x="43365" y="4170"/>
                    <a:pt x="43365" y="100"/>
                  </a:cubicBezTo>
                  <a:lnTo>
                    <a:pt x="43365" y="34"/>
                  </a:lnTo>
                  <a:lnTo>
                    <a:pt x="43298" y="34"/>
                  </a:lnTo>
                  <a:lnTo>
                    <a:pt x="6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6"/>
            <p:cNvSpPr/>
            <p:nvPr/>
          </p:nvSpPr>
          <p:spPr>
            <a:xfrm>
              <a:off x="2380557" y="3434055"/>
              <a:ext cx="675301" cy="205199"/>
            </a:xfrm>
            <a:custGeom>
              <a:avLst/>
              <a:gdLst/>
              <a:ahLst/>
              <a:cxnLst/>
              <a:rect l="l" t="t" r="r" b="b"/>
              <a:pathLst>
                <a:path w="43365" h="13177" extrusionOk="0">
                  <a:moveTo>
                    <a:pt x="0" y="0"/>
                  </a:moveTo>
                  <a:lnTo>
                    <a:pt x="0" y="67"/>
                  </a:lnTo>
                  <a:lnTo>
                    <a:pt x="0" y="13110"/>
                  </a:lnTo>
                  <a:lnTo>
                    <a:pt x="0" y="13176"/>
                  </a:lnTo>
                  <a:lnTo>
                    <a:pt x="67" y="13176"/>
                  </a:lnTo>
                  <a:lnTo>
                    <a:pt x="31056" y="13143"/>
                  </a:lnTo>
                  <a:lnTo>
                    <a:pt x="40029" y="13143"/>
                  </a:lnTo>
                  <a:lnTo>
                    <a:pt x="30989" y="13110"/>
                  </a:lnTo>
                  <a:lnTo>
                    <a:pt x="134" y="13076"/>
                  </a:lnTo>
                  <a:lnTo>
                    <a:pt x="134" y="13076"/>
                  </a:lnTo>
                  <a:lnTo>
                    <a:pt x="134" y="200"/>
                  </a:lnTo>
                  <a:lnTo>
                    <a:pt x="134" y="200"/>
                  </a:lnTo>
                  <a:lnTo>
                    <a:pt x="43265" y="167"/>
                  </a:lnTo>
                  <a:lnTo>
                    <a:pt x="43265" y="167"/>
                  </a:lnTo>
                  <a:cubicBezTo>
                    <a:pt x="43265" y="4221"/>
                    <a:pt x="43265" y="7445"/>
                    <a:pt x="43265" y="9674"/>
                  </a:cubicBezTo>
                  <a:lnTo>
                    <a:pt x="43265" y="12276"/>
                  </a:lnTo>
                  <a:lnTo>
                    <a:pt x="43265" y="12943"/>
                  </a:lnTo>
                  <a:lnTo>
                    <a:pt x="43265" y="13143"/>
                  </a:lnTo>
                  <a:cubicBezTo>
                    <a:pt x="43265" y="13143"/>
                    <a:pt x="43331" y="13043"/>
                    <a:pt x="43331" y="12876"/>
                  </a:cubicBezTo>
                  <a:lnTo>
                    <a:pt x="43331" y="12242"/>
                  </a:lnTo>
                  <a:lnTo>
                    <a:pt x="43331" y="9674"/>
                  </a:lnTo>
                  <a:cubicBezTo>
                    <a:pt x="43331" y="7439"/>
                    <a:pt x="43365" y="4170"/>
                    <a:pt x="43365" y="67"/>
                  </a:cubicBezTo>
                  <a:lnTo>
                    <a:pt x="43365" y="33"/>
                  </a:lnTo>
                  <a:lnTo>
                    <a:pt x="43298" y="33"/>
                  </a:lnTo>
                  <a:lnTo>
                    <a:pt x="6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6"/>
            <p:cNvSpPr/>
            <p:nvPr/>
          </p:nvSpPr>
          <p:spPr>
            <a:xfrm>
              <a:off x="2580025" y="3194068"/>
              <a:ext cx="297668" cy="21303"/>
            </a:xfrm>
            <a:custGeom>
              <a:avLst/>
              <a:gdLst/>
              <a:ahLst/>
              <a:cxnLst/>
              <a:rect l="l" t="t" r="r" b="b"/>
              <a:pathLst>
                <a:path w="19115" h="1368" extrusionOk="0">
                  <a:moveTo>
                    <a:pt x="0" y="0"/>
                  </a:moveTo>
                  <a:lnTo>
                    <a:pt x="1401" y="1368"/>
                  </a:lnTo>
                  <a:lnTo>
                    <a:pt x="17513" y="1368"/>
                  </a:lnTo>
                  <a:lnTo>
                    <a:pt x="19114"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6"/>
            <p:cNvSpPr/>
            <p:nvPr/>
          </p:nvSpPr>
          <p:spPr>
            <a:xfrm>
              <a:off x="2581068" y="3435083"/>
              <a:ext cx="297139" cy="20805"/>
            </a:xfrm>
            <a:custGeom>
              <a:avLst/>
              <a:gdLst/>
              <a:ahLst/>
              <a:cxnLst/>
              <a:rect l="l" t="t" r="r" b="b"/>
              <a:pathLst>
                <a:path w="19081" h="1336" extrusionOk="0">
                  <a:moveTo>
                    <a:pt x="0" y="1"/>
                  </a:moveTo>
                  <a:lnTo>
                    <a:pt x="1401" y="1335"/>
                  </a:lnTo>
                  <a:lnTo>
                    <a:pt x="17479" y="1335"/>
                  </a:lnTo>
                  <a:lnTo>
                    <a:pt x="19080"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6"/>
            <p:cNvSpPr/>
            <p:nvPr/>
          </p:nvSpPr>
          <p:spPr>
            <a:xfrm>
              <a:off x="1768635" y="3669549"/>
              <a:ext cx="258192" cy="203969"/>
            </a:xfrm>
            <a:custGeom>
              <a:avLst/>
              <a:gdLst/>
              <a:ahLst/>
              <a:cxnLst/>
              <a:rect l="l" t="t" r="r" b="b"/>
              <a:pathLst>
                <a:path w="16580" h="13098" extrusionOk="0">
                  <a:moveTo>
                    <a:pt x="11260" y="1"/>
                  </a:moveTo>
                  <a:cubicBezTo>
                    <a:pt x="9637" y="1"/>
                    <a:pt x="8103" y="1071"/>
                    <a:pt x="7272" y="2509"/>
                  </a:cubicBezTo>
                  <a:cubicBezTo>
                    <a:pt x="6505" y="3810"/>
                    <a:pt x="6205" y="5411"/>
                    <a:pt x="5038" y="6378"/>
                  </a:cubicBezTo>
                  <a:cubicBezTo>
                    <a:pt x="4404" y="6845"/>
                    <a:pt x="3703" y="7212"/>
                    <a:pt x="2969" y="7479"/>
                  </a:cubicBezTo>
                  <a:cubicBezTo>
                    <a:pt x="2236" y="7779"/>
                    <a:pt x="1435" y="8113"/>
                    <a:pt x="1035" y="8814"/>
                  </a:cubicBezTo>
                  <a:cubicBezTo>
                    <a:pt x="1" y="10715"/>
                    <a:pt x="1368" y="12349"/>
                    <a:pt x="1969" y="12883"/>
                  </a:cubicBezTo>
                  <a:lnTo>
                    <a:pt x="2169" y="12750"/>
                  </a:lnTo>
                  <a:lnTo>
                    <a:pt x="12910" y="13083"/>
                  </a:lnTo>
                  <a:cubicBezTo>
                    <a:pt x="13118" y="13090"/>
                    <a:pt x="13329" y="13097"/>
                    <a:pt x="13538" y="13097"/>
                  </a:cubicBezTo>
                  <a:cubicBezTo>
                    <a:pt x="14332" y="13097"/>
                    <a:pt x="15112" y="12997"/>
                    <a:pt x="15745" y="12416"/>
                  </a:cubicBezTo>
                  <a:cubicBezTo>
                    <a:pt x="16546" y="11682"/>
                    <a:pt x="16579" y="10448"/>
                    <a:pt x="16579" y="9347"/>
                  </a:cubicBezTo>
                  <a:cubicBezTo>
                    <a:pt x="16579" y="7379"/>
                    <a:pt x="16546" y="5344"/>
                    <a:pt x="15812" y="3510"/>
                  </a:cubicBezTo>
                  <a:cubicBezTo>
                    <a:pt x="15045" y="1708"/>
                    <a:pt x="13410" y="107"/>
                    <a:pt x="11475" y="7"/>
                  </a:cubicBezTo>
                  <a:cubicBezTo>
                    <a:pt x="11404" y="3"/>
                    <a:pt x="11332" y="1"/>
                    <a:pt x="11260"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6"/>
            <p:cNvSpPr/>
            <p:nvPr/>
          </p:nvSpPr>
          <p:spPr>
            <a:xfrm>
              <a:off x="1679296" y="3410968"/>
              <a:ext cx="438942" cy="516353"/>
            </a:xfrm>
            <a:custGeom>
              <a:avLst/>
              <a:gdLst/>
              <a:ahLst/>
              <a:cxnLst/>
              <a:rect l="l" t="t" r="r" b="b"/>
              <a:pathLst>
                <a:path w="28187" h="33158" extrusionOk="0">
                  <a:moveTo>
                    <a:pt x="3236" y="301"/>
                  </a:moveTo>
                  <a:cubicBezTo>
                    <a:pt x="3336" y="868"/>
                    <a:pt x="3836" y="4070"/>
                    <a:pt x="4537" y="8440"/>
                  </a:cubicBezTo>
                  <a:lnTo>
                    <a:pt x="1701" y="8440"/>
                  </a:lnTo>
                  <a:lnTo>
                    <a:pt x="334" y="301"/>
                  </a:lnTo>
                  <a:close/>
                  <a:moveTo>
                    <a:pt x="9207" y="267"/>
                  </a:moveTo>
                  <a:lnTo>
                    <a:pt x="9841" y="8440"/>
                  </a:lnTo>
                  <a:lnTo>
                    <a:pt x="4804" y="8440"/>
                  </a:lnTo>
                  <a:cubicBezTo>
                    <a:pt x="4637" y="7306"/>
                    <a:pt x="4470" y="6238"/>
                    <a:pt x="4303" y="5271"/>
                  </a:cubicBezTo>
                  <a:cubicBezTo>
                    <a:pt x="3803" y="2002"/>
                    <a:pt x="3603" y="768"/>
                    <a:pt x="3469" y="267"/>
                  </a:cubicBezTo>
                  <a:close/>
                  <a:moveTo>
                    <a:pt x="14711" y="301"/>
                  </a:moveTo>
                  <a:lnTo>
                    <a:pt x="14877" y="8440"/>
                  </a:lnTo>
                  <a:lnTo>
                    <a:pt x="10141" y="8440"/>
                  </a:lnTo>
                  <a:lnTo>
                    <a:pt x="9507" y="301"/>
                  </a:lnTo>
                  <a:close/>
                  <a:moveTo>
                    <a:pt x="20348" y="301"/>
                  </a:moveTo>
                  <a:lnTo>
                    <a:pt x="20081" y="8440"/>
                  </a:lnTo>
                  <a:lnTo>
                    <a:pt x="15178" y="8440"/>
                  </a:lnTo>
                  <a:lnTo>
                    <a:pt x="15011" y="301"/>
                  </a:lnTo>
                  <a:close/>
                  <a:moveTo>
                    <a:pt x="24518" y="301"/>
                  </a:moveTo>
                  <a:lnTo>
                    <a:pt x="23817" y="8440"/>
                  </a:lnTo>
                  <a:lnTo>
                    <a:pt x="20348" y="8440"/>
                  </a:lnTo>
                  <a:lnTo>
                    <a:pt x="20615" y="301"/>
                  </a:lnTo>
                  <a:close/>
                  <a:moveTo>
                    <a:pt x="27887" y="301"/>
                  </a:moveTo>
                  <a:lnTo>
                    <a:pt x="26953" y="8440"/>
                  </a:lnTo>
                  <a:lnTo>
                    <a:pt x="24084" y="8440"/>
                  </a:lnTo>
                  <a:lnTo>
                    <a:pt x="24785" y="301"/>
                  </a:lnTo>
                  <a:close/>
                  <a:moveTo>
                    <a:pt x="4870" y="10541"/>
                  </a:moveTo>
                  <a:cubicBezTo>
                    <a:pt x="5304" y="13243"/>
                    <a:pt x="5771" y="16279"/>
                    <a:pt x="6238" y="19314"/>
                  </a:cubicBezTo>
                  <a:lnTo>
                    <a:pt x="3536" y="19314"/>
                  </a:lnTo>
                  <a:lnTo>
                    <a:pt x="2068" y="10541"/>
                  </a:lnTo>
                  <a:close/>
                  <a:moveTo>
                    <a:pt x="10007" y="10541"/>
                  </a:moveTo>
                  <a:lnTo>
                    <a:pt x="10708" y="19314"/>
                  </a:lnTo>
                  <a:lnTo>
                    <a:pt x="6538" y="19314"/>
                  </a:lnTo>
                  <a:cubicBezTo>
                    <a:pt x="6371" y="18447"/>
                    <a:pt x="6238" y="17546"/>
                    <a:pt x="6105" y="16646"/>
                  </a:cubicBezTo>
                  <a:cubicBezTo>
                    <a:pt x="5771" y="14544"/>
                    <a:pt x="5471" y="12476"/>
                    <a:pt x="5137" y="10541"/>
                  </a:cubicBezTo>
                  <a:close/>
                  <a:moveTo>
                    <a:pt x="14944" y="10541"/>
                  </a:moveTo>
                  <a:lnTo>
                    <a:pt x="15144" y="19314"/>
                  </a:lnTo>
                  <a:lnTo>
                    <a:pt x="10975" y="19314"/>
                  </a:lnTo>
                  <a:lnTo>
                    <a:pt x="10308" y="10541"/>
                  </a:lnTo>
                  <a:close/>
                  <a:moveTo>
                    <a:pt x="20014" y="10541"/>
                  </a:moveTo>
                  <a:lnTo>
                    <a:pt x="19714" y="19314"/>
                  </a:lnTo>
                  <a:lnTo>
                    <a:pt x="15411" y="19314"/>
                  </a:lnTo>
                  <a:lnTo>
                    <a:pt x="15211" y="10541"/>
                  </a:lnTo>
                  <a:close/>
                  <a:moveTo>
                    <a:pt x="23617" y="10541"/>
                  </a:moveTo>
                  <a:lnTo>
                    <a:pt x="22883" y="19314"/>
                  </a:lnTo>
                  <a:lnTo>
                    <a:pt x="20014" y="19314"/>
                  </a:lnTo>
                  <a:lnTo>
                    <a:pt x="20281" y="10541"/>
                  </a:lnTo>
                  <a:close/>
                  <a:moveTo>
                    <a:pt x="26686" y="10541"/>
                  </a:moveTo>
                  <a:lnTo>
                    <a:pt x="25652" y="19314"/>
                  </a:lnTo>
                  <a:lnTo>
                    <a:pt x="23150" y="19314"/>
                  </a:lnTo>
                  <a:lnTo>
                    <a:pt x="23917" y="10541"/>
                  </a:lnTo>
                  <a:close/>
                  <a:moveTo>
                    <a:pt x="6605" y="21449"/>
                  </a:moveTo>
                  <a:cubicBezTo>
                    <a:pt x="7005" y="24084"/>
                    <a:pt x="7439" y="26686"/>
                    <a:pt x="7772" y="29054"/>
                  </a:cubicBezTo>
                  <a:lnTo>
                    <a:pt x="5171" y="29054"/>
                  </a:lnTo>
                  <a:lnTo>
                    <a:pt x="3903" y="21449"/>
                  </a:lnTo>
                  <a:close/>
                  <a:moveTo>
                    <a:pt x="10875" y="21449"/>
                  </a:moveTo>
                  <a:lnTo>
                    <a:pt x="11442" y="29054"/>
                  </a:lnTo>
                  <a:lnTo>
                    <a:pt x="8073" y="29054"/>
                  </a:lnTo>
                  <a:cubicBezTo>
                    <a:pt x="7739" y="27020"/>
                    <a:pt x="7305" y="24318"/>
                    <a:pt x="6872" y="21449"/>
                  </a:cubicBezTo>
                  <a:close/>
                  <a:moveTo>
                    <a:pt x="15178" y="21449"/>
                  </a:moveTo>
                  <a:lnTo>
                    <a:pt x="15378" y="29054"/>
                  </a:lnTo>
                  <a:lnTo>
                    <a:pt x="11742" y="29054"/>
                  </a:lnTo>
                  <a:lnTo>
                    <a:pt x="11141" y="21449"/>
                  </a:lnTo>
                  <a:close/>
                  <a:moveTo>
                    <a:pt x="19648" y="21449"/>
                  </a:moveTo>
                  <a:lnTo>
                    <a:pt x="19381" y="29054"/>
                  </a:lnTo>
                  <a:lnTo>
                    <a:pt x="15645" y="29054"/>
                  </a:lnTo>
                  <a:lnTo>
                    <a:pt x="15478" y="21449"/>
                  </a:lnTo>
                  <a:close/>
                  <a:moveTo>
                    <a:pt x="22716" y="21449"/>
                  </a:moveTo>
                  <a:lnTo>
                    <a:pt x="22049" y="29054"/>
                  </a:lnTo>
                  <a:lnTo>
                    <a:pt x="19681" y="29054"/>
                  </a:lnTo>
                  <a:lnTo>
                    <a:pt x="19914" y="21449"/>
                  </a:lnTo>
                  <a:close/>
                  <a:moveTo>
                    <a:pt x="25418" y="21416"/>
                  </a:moveTo>
                  <a:lnTo>
                    <a:pt x="24518" y="29054"/>
                  </a:lnTo>
                  <a:lnTo>
                    <a:pt x="22349" y="29054"/>
                  </a:lnTo>
                  <a:lnTo>
                    <a:pt x="22983" y="21416"/>
                  </a:lnTo>
                  <a:close/>
                  <a:moveTo>
                    <a:pt x="0" y="0"/>
                  </a:moveTo>
                  <a:lnTo>
                    <a:pt x="5070" y="30289"/>
                  </a:lnTo>
                  <a:cubicBezTo>
                    <a:pt x="5304" y="31590"/>
                    <a:pt x="6238" y="32624"/>
                    <a:pt x="7506" y="32991"/>
                  </a:cubicBezTo>
                  <a:lnTo>
                    <a:pt x="7572" y="33024"/>
                  </a:lnTo>
                  <a:cubicBezTo>
                    <a:pt x="7672" y="33024"/>
                    <a:pt x="7739" y="33057"/>
                    <a:pt x="7839" y="33057"/>
                  </a:cubicBezTo>
                  <a:cubicBezTo>
                    <a:pt x="8039" y="33124"/>
                    <a:pt x="8206" y="33124"/>
                    <a:pt x="8406" y="33157"/>
                  </a:cubicBezTo>
                  <a:lnTo>
                    <a:pt x="21115" y="33157"/>
                  </a:lnTo>
                  <a:cubicBezTo>
                    <a:pt x="21349" y="33157"/>
                    <a:pt x="21582" y="33124"/>
                    <a:pt x="21816" y="33091"/>
                  </a:cubicBezTo>
                  <a:cubicBezTo>
                    <a:pt x="23317" y="32857"/>
                    <a:pt x="24484" y="31623"/>
                    <a:pt x="24651" y="30122"/>
                  </a:cubicBezTo>
                  <a:lnTo>
                    <a:pt x="27120" y="9274"/>
                  </a:lnTo>
                  <a:lnTo>
                    <a:pt x="27220" y="8440"/>
                  </a:lnTo>
                  <a:lnTo>
                    <a:pt x="28187" y="167"/>
                  </a:lnTo>
                  <a:lnTo>
                    <a:pt x="2818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6"/>
            <p:cNvSpPr/>
            <p:nvPr/>
          </p:nvSpPr>
          <p:spPr>
            <a:xfrm>
              <a:off x="1018025" y="3924796"/>
              <a:ext cx="2919345" cy="3130"/>
            </a:xfrm>
            <a:custGeom>
              <a:avLst/>
              <a:gdLst/>
              <a:ahLst/>
              <a:cxnLst/>
              <a:rect l="l" t="t" r="r" b="b"/>
              <a:pathLst>
                <a:path w="187468" h="201" extrusionOk="0">
                  <a:moveTo>
                    <a:pt x="93734" y="0"/>
                  </a:moveTo>
                  <a:cubicBezTo>
                    <a:pt x="41964" y="0"/>
                    <a:pt x="1" y="34"/>
                    <a:pt x="1" y="100"/>
                  </a:cubicBezTo>
                  <a:cubicBezTo>
                    <a:pt x="1" y="167"/>
                    <a:pt x="41997" y="201"/>
                    <a:pt x="93734" y="201"/>
                  </a:cubicBezTo>
                  <a:cubicBezTo>
                    <a:pt x="145504" y="201"/>
                    <a:pt x="187468" y="167"/>
                    <a:pt x="187468" y="100"/>
                  </a:cubicBezTo>
                  <a:cubicBezTo>
                    <a:pt x="187468" y="34"/>
                    <a:pt x="145504" y="0"/>
                    <a:pt x="93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6"/>
            <p:cNvSpPr/>
            <p:nvPr/>
          </p:nvSpPr>
          <p:spPr>
            <a:xfrm>
              <a:off x="3524388" y="3211091"/>
              <a:ext cx="49365" cy="528297"/>
            </a:xfrm>
            <a:custGeom>
              <a:avLst/>
              <a:gdLst/>
              <a:ahLst/>
              <a:cxnLst/>
              <a:rect l="l" t="t" r="r" b="b"/>
              <a:pathLst>
                <a:path w="3170" h="33925" extrusionOk="0">
                  <a:moveTo>
                    <a:pt x="168" y="1"/>
                  </a:moveTo>
                  <a:cubicBezTo>
                    <a:pt x="168" y="1"/>
                    <a:pt x="301" y="7873"/>
                    <a:pt x="168" y="14878"/>
                  </a:cubicBezTo>
                  <a:cubicBezTo>
                    <a:pt x="1" y="21883"/>
                    <a:pt x="1769" y="33925"/>
                    <a:pt x="1769" y="33925"/>
                  </a:cubicBezTo>
                  <a:lnTo>
                    <a:pt x="3170" y="33925"/>
                  </a:lnTo>
                  <a:cubicBezTo>
                    <a:pt x="3170" y="33925"/>
                    <a:pt x="1602" y="30656"/>
                    <a:pt x="1001" y="22283"/>
                  </a:cubicBezTo>
                  <a:cubicBezTo>
                    <a:pt x="434" y="13877"/>
                    <a:pt x="968" y="1"/>
                    <a:pt x="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6"/>
            <p:cNvSpPr/>
            <p:nvPr/>
          </p:nvSpPr>
          <p:spPr>
            <a:xfrm>
              <a:off x="3507243" y="2980400"/>
              <a:ext cx="157422" cy="294087"/>
            </a:xfrm>
            <a:custGeom>
              <a:avLst/>
              <a:gdLst/>
              <a:ahLst/>
              <a:cxnLst/>
              <a:rect l="l" t="t" r="r" b="b"/>
              <a:pathLst>
                <a:path w="10109" h="18885" extrusionOk="0">
                  <a:moveTo>
                    <a:pt x="6605" y="1"/>
                  </a:moveTo>
                  <a:cubicBezTo>
                    <a:pt x="6271" y="1"/>
                    <a:pt x="5922" y="92"/>
                    <a:pt x="5605" y="204"/>
                  </a:cubicBezTo>
                  <a:cubicBezTo>
                    <a:pt x="3170" y="1071"/>
                    <a:pt x="1002" y="5608"/>
                    <a:pt x="1" y="7976"/>
                  </a:cubicBezTo>
                  <a:lnTo>
                    <a:pt x="3237" y="18884"/>
                  </a:lnTo>
                  <a:cubicBezTo>
                    <a:pt x="9074" y="13480"/>
                    <a:pt x="10108" y="6375"/>
                    <a:pt x="8073" y="1272"/>
                  </a:cubicBezTo>
                  <a:cubicBezTo>
                    <a:pt x="7940" y="838"/>
                    <a:pt x="7706" y="471"/>
                    <a:pt x="7340" y="204"/>
                  </a:cubicBezTo>
                  <a:cubicBezTo>
                    <a:pt x="7119" y="57"/>
                    <a:pt x="6867" y="1"/>
                    <a:pt x="6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6"/>
            <p:cNvSpPr/>
            <p:nvPr/>
          </p:nvSpPr>
          <p:spPr>
            <a:xfrm>
              <a:off x="3557635" y="2990320"/>
              <a:ext cx="60795" cy="219744"/>
            </a:xfrm>
            <a:custGeom>
              <a:avLst/>
              <a:gdLst/>
              <a:ahLst/>
              <a:cxnLst/>
              <a:rect l="l" t="t" r="r" b="b"/>
              <a:pathLst>
                <a:path w="3904" h="14111" extrusionOk="0">
                  <a:moveTo>
                    <a:pt x="3903" y="1"/>
                  </a:moveTo>
                  <a:lnTo>
                    <a:pt x="3903" y="1"/>
                  </a:lnTo>
                  <a:cubicBezTo>
                    <a:pt x="3903" y="34"/>
                    <a:pt x="3870" y="101"/>
                    <a:pt x="3837" y="168"/>
                  </a:cubicBezTo>
                  <a:cubicBezTo>
                    <a:pt x="3803" y="268"/>
                    <a:pt x="3737" y="368"/>
                    <a:pt x="3670" y="534"/>
                  </a:cubicBezTo>
                  <a:cubicBezTo>
                    <a:pt x="3503" y="868"/>
                    <a:pt x="3303" y="1368"/>
                    <a:pt x="3036" y="2002"/>
                  </a:cubicBezTo>
                  <a:cubicBezTo>
                    <a:pt x="2402" y="3603"/>
                    <a:pt x="1835" y="5238"/>
                    <a:pt x="1368" y="6906"/>
                  </a:cubicBezTo>
                  <a:cubicBezTo>
                    <a:pt x="901" y="8574"/>
                    <a:pt x="534" y="10275"/>
                    <a:pt x="267" y="11976"/>
                  </a:cubicBezTo>
                  <a:cubicBezTo>
                    <a:pt x="167" y="12643"/>
                    <a:pt x="101" y="13177"/>
                    <a:pt x="34" y="13544"/>
                  </a:cubicBezTo>
                  <a:cubicBezTo>
                    <a:pt x="34" y="13711"/>
                    <a:pt x="1" y="13844"/>
                    <a:pt x="1" y="13944"/>
                  </a:cubicBezTo>
                  <a:cubicBezTo>
                    <a:pt x="1" y="14011"/>
                    <a:pt x="1" y="14044"/>
                    <a:pt x="1" y="14111"/>
                  </a:cubicBezTo>
                  <a:cubicBezTo>
                    <a:pt x="34" y="14044"/>
                    <a:pt x="34" y="14011"/>
                    <a:pt x="34" y="13944"/>
                  </a:cubicBezTo>
                  <a:cubicBezTo>
                    <a:pt x="67" y="13844"/>
                    <a:pt x="67" y="13711"/>
                    <a:pt x="101" y="13544"/>
                  </a:cubicBezTo>
                  <a:cubicBezTo>
                    <a:pt x="167" y="13177"/>
                    <a:pt x="267" y="12643"/>
                    <a:pt x="368" y="11976"/>
                  </a:cubicBezTo>
                  <a:cubicBezTo>
                    <a:pt x="601" y="10675"/>
                    <a:pt x="968" y="8874"/>
                    <a:pt x="1502" y="6939"/>
                  </a:cubicBezTo>
                  <a:cubicBezTo>
                    <a:pt x="2069" y="4971"/>
                    <a:pt x="2669" y="3270"/>
                    <a:pt x="3136" y="2002"/>
                  </a:cubicBezTo>
                  <a:cubicBezTo>
                    <a:pt x="3370" y="1402"/>
                    <a:pt x="3570" y="901"/>
                    <a:pt x="3703" y="568"/>
                  </a:cubicBezTo>
                  <a:cubicBezTo>
                    <a:pt x="3770" y="368"/>
                    <a:pt x="3837" y="234"/>
                    <a:pt x="3870" y="134"/>
                  </a:cubicBezTo>
                  <a:cubicBezTo>
                    <a:pt x="3903" y="101"/>
                    <a:pt x="3903" y="34"/>
                    <a:pt x="3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6"/>
            <p:cNvSpPr/>
            <p:nvPr/>
          </p:nvSpPr>
          <p:spPr>
            <a:xfrm>
              <a:off x="3455822" y="3067201"/>
              <a:ext cx="119488" cy="248319"/>
            </a:xfrm>
            <a:custGeom>
              <a:avLst/>
              <a:gdLst/>
              <a:ahLst/>
              <a:cxnLst/>
              <a:rect l="l" t="t" r="r" b="b"/>
              <a:pathLst>
                <a:path w="7673" h="15946" extrusionOk="0">
                  <a:moveTo>
                    <a:pt x="2255" y="0"/>
                  </a:moveTo>
                  <a:cubicBezTo>
                    <a:pt x="1929" y="0"/>
                    <a:pt x="1612" y="229"/>
                    <a:pt x="1568" y="601"/>
                  </a:cubicBezTo>
                  <a:cubicBezTo>
                    <a:pt x="734" y="2869"/>
                    <a:pt x="1" y="5238"/>
                    <a:pt x="101" y="7673"/>
                  </a:cubicBezTo>
                  <a:cubicBezTo>
                    <a:pt x="201" y="11109"/>
                    <a:pt x="2102" y="14244"/>
                    <a:pt x="5104" y="15945"/>
                  </a:cubicBezTo>
                  <a:cubicBezTo>
                    <a:pt x="6372" y="14678"/>
                    <a:pt x="7206" y="13077"/>
                    <a:pt x="7506" y="11309"/>
                  </a:cubicBezTo>
                  <a:cubicBezTo>
                    <a:pt x="7673" y="9607"/>
                    <a:pt x="7506" y="7906"/>
                    <a:pt x="7006" y="6305"/>
                  </a:cubicBezTo>
                  <a:cubicBezTo>
                    <a:pt x="6272" y="3870"/>
                    <a:pt x="4937" y="1468"/>
                    <a:pt x="2736" y="201"/>
                  </a:cubicBezTo>
                  <a:cubicBezTo>
                    <a:pt x="2598" y="63"/>
                    <a:pt x="2425" y="0"/>
                    <a:pt x="225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6"/>
            <p:cNvSpPr/>
            <p:nvPr/>
          </p:nvSpPr>
          <p:spPr>
            <a:xfrm>
              <a:off x="3502571" y="3095248"/>
              <a:ext cx="33777" cy="220273"/>
            </a:xfrm>
            <a:custGeom>
              <a:avLst/>
              <a:gdLst/>
              <a:ahLst/>
              <a:cxnLst/>
              <a:rect l="l" t="t" r="r" b="b"/>
              <a:pathLst>
                <a:path w="2169" h="14145" extrusionOk="0">
                  <a:moveTo>
                    <a:pt x="1" y="1"/>
                  </a:moveTo>
                  <a:cubicBezTo>
                    <a:pt x="1" y="34"/>
                    <a:pt x="1" y="68"/>
                    <a:pt x="1" y="134"/>
                  </a:cubicBezTo>
                  <a:lnTo>
                    <a:pt x="101" y="535"/>
                  </a:lnTo>
                  <a:cubicBezTo>
                    <a:pt x="168" y="935"/>
                    <a:pt x="301" y="1435"/>
                    <a:pt x="434" y="2036"/>
                  </a:cubicBezTo>
                  <a:cubicBezTo>
                    <a:pt x="735" y="3303"/>
                    <a:pt x="1168" y="5071"/>
                    <a:pt x="1502" y="7006"/>
                  </a:cubicBezTo>
                  <a:cubicBezTo>
                    <a:pt x="1769" y="8674"/>
                    <a:pt x="1969" y="10342"/>
                    <a:pt x="2069" y="12043"/>
                  </a:cubicBezTo>
                  <a:cubicBezTo>
                    <a:pt x="2102" y="12710"/>
                    <a:pt x="2102" y="13210"/>
                    <a:pt x="2102" y="13577"/>
                  </a:cubicBezTo>
                  <a:lnTo>
                    <a:pt x="2102" y="14011"/>
                  </a:lnTo>
                  <a:cubicBezTo>
                    <a:pt x="2102" y="14044"/>
                    <a:pt x="2102" y="14111"/>
                    <a:pt x="2102" y="14144"/>
                  </a:cubicBezTo>
                  <a:cubicBezTo>
                    <a:pt x="2136" y="14111"/>
                    <a:pt x="2136" y="14044"/>
                    <a:pt x="2169" y="14011"/>
                  </a:cubicBezTo>
                  <a:lnTo>
                    <a:pt x="2169" y="13577"/>
                  </a:lnTo>
                  <a:cubicBezTo>
                    <a:pt x="2169" y="13210"/>
                    <a:pt x="2169" y="12677"/>
                    <a:pt x="2169" y="12043"/>
                  </a:cubicBezTo>
                  <a:cubicBezTo>
                    <a:pt x="2102" y="10342"/>
                    <a:pt x="1935" y="8674"/>
                    <a:pt x="1669" y="7006"/>
                  </a:cubicBezTo>
                  <a:cubicBezTo>
                    <a:pt x="1335" y="5038"/>
                    <a:pt x="901" y="3270"/>
                    <a:pt x="568" y="2036"/>
                  </a:cubicBezTo>
                  <a:cubicBezTo>
                    <a:pt x="401" y="1402"/>
                    <a:pt x="268" y="902"/>
                    <a:pt x="168" y="535"/>
                  </a:cubicBezTo>
                  <a:cubicBezTo>
                    <a:pt x="101" y="368"/>
                    <a:pt x="67" y="234"/>
                    <a:pt x="34" y="134"/>
                  </a:cubicBezTo>
                  <a:cubicBezTo>
                    <a:pt x="34" y="68"/>
                    <a:pt x="1" y="34"/>
                    <a:pt x="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6"/>
            <p:cNvSpPr/>
            <p:nvPr/>
          </p:nvSpPr>
          <p:spPr>
            <a:xfrm>
              <a:off x="3455822" y="3067201"/>
              <a:ext cx="119488" cy="248319"/>
            </a:xfrm>
            <a:custGeom>
              <a:avLst/>
              <a:gdLst/>
              <a:ahLst/>
              <a:cxnLst/>
              <a:rect l="l" t="t" r="r" b="b"/>
              <a:pathLst>
                <a:path w="7673" h="15946" extrusionOk="0">
                  <a:moveTo>
                    <a:pt x="2255" y="0"/>
                  </a:moveTo>
                  <a:cubicBezTo>
                    <a:pt x="1929" y="0"/>
                    <a:pt x="1612" y="229"/>
                    <a:pt x="1568" y="601"/>
                  </a:cubicBezTo>
                  <a:cubicBezTo>
                    <a:pt x="734" y="2869"/>
                    <a:pt x="1" y="5238"/>
                    <a:pt x="101" y="7673"/>
                  </a:cubicBezTo>
                  <a:cubicBezTo>
                    <a:pt x="201" y="11109"/>
                    <a:pt x="2102" y="14244"/>
                    <a:pt x="5104" y="15945"/>
                  </a:cubicBezTo>
                  <a:cubicBezTo>
                    <a:pt x="6372" y="14678"/>
                    <a:pt x="7206" y="13077"/>
                    <a:pt x="7506" y="11309"/>
                  </a:cubicBezTo>
                  <a:cubicBezTo>
                    <a:pt x="7673" y="9607"/>
                    <a:pt x="7506" y="7906"/>
                    <a:pt x="7006" y="6305"/>
                  </a:cubicBezTo>
                  <a:cubicBezTo>
                    <a:pt x="6272" y="3870"/>
                    <a:pt x="4937" y="1468"/>
                    <a:pt x="2736" y="201"/>
                  </a:cubicBezTo>
                  <a:cubicBezTo>
                    <a:pt x="2598" y="63"/>
                    <a:pt x="2425" y="0"/>
                    <a:pt x="2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6"/>
            <p:cNvSpPr/>
            <p:nvPr/>
          </p:nvSpPr>
          <p:spPr>
            <a:xfrm>
              <a:off x="3588811" y="3598130"/>
              <a:ext cx="216613" cy="98153"/>
            </a:xfrm>
            <a:custGeom>
              <a:avLst/>
              <a:gdLst/>
              <a:ahLst/>
              <a:cxnLst/>
              <a:rect l="l" t="t" r="r" b="b"/>
              <a:pathLst>
                <a:path w="13910" h="6303" extrusionOk="0">
                  <a:moveTo>
                    <a:pt x="1289" y="0"/>
                  </a:moveTo>
                  <a:cubicBezTo>
                    <a:pt x="879" y="0"/>
                    <a:pt x="470" y="49"/>
                    <a:pt x="67" y="164"/>
                  </a:cubicBezTo>
                  <a:lnTo>
                    <a:pt x="0" y="265"/>
                  </a:lnTo>
                  <a:cubicBezTo>
                    <a:pt x="2969" y="932"/>
                    <a:pt x="5437" y="3033"/>
                    <a:pt x="8339" y="4067"/>
                  </a:cubicBezTo>
                  <a:cubicBezTo>
                    <a:pt x="10241" y="4734"/>
                    <a:pt x="12376" y="4968"/>
                    <a:pt x="13910" y="6302"/>
                  </a:cubicBezTo>
                  <a:cubicBezTo>
                    <a:pt x="13543" y="5368"/>
                    <a:pt x="12676" y="4768"/>
                    <a:pt x="11809" y="4234"/>
                  </a:cubicBezTo>
                  <a:cubicBezTo>
                    <a:pt x="9440" y="2766"/>
                    <a:pt x="6905" y="1565"/>
                    <a:pt x="4270" y="631"/>
                  </a:cubicBezTo>
                  <a:cubicBezTo>
                    <a:pt x="3320" y="299"/>
                    <a:pt x="2302"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6"/>
            <p:cNvSpPr/>
            <p:nvPr/>
          </p:nvSpPr>
          <p:spPr>
            <a:xfrm>
              <a:off x="3344136" y="3582464"/>
              <a:ext cx="177153" cy="61356"/>
            </a:xfrm>
            <a:custGeom>
              <a:avLst/>
              <a:gdLst/>
              <a:ahLst/>
              <a:cxnLst/>
              <a:rect l="l" t="t" r="r" b="b"/>
              <a:pathLst>
                <a:path w="11376" h="3940" extrusionOk="0">
                  <a:moveTo>
                    <a:pt x="3395" y="1"/>
                  </a:moveTo>
                  <a:cubicBezTo>
                    <a:pt x="2209" y="1"/>
                    <a:pt x="1042" y="171"/>
                    <a:pt x="1" y="503"/>
                  </a:cubicBezTo>
                  <a:cubicBezTo>
                    <a:pt x="3703" y="703"/>
                    <a:pt x="7640" y="3872"/>
                    <a:pt x="11376" y="3939"/>
                  </a:cubicBezTo>
                  <a:cubicBezTo>
                    <a:pt x="9986" y="1257"/>
                    <a:pt x="6618" y="1"/>
                    <a:pt x="3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6"/>
            <p:cNvSpPr/>
            <p:nvPr/>
          </p:nvSpPr>
          <p:spPr>
            <a:xfrm>
              <a:off x="3544134" y="3432906"/>
              <a:ext cx="183896" cy="89355"/>
            </a:xfrm>
            <a:custGeom>
              <a:avLst/>
              <a:gdLst/>
              <a:ahLst/>
              <a:cxnLst/>
              <a:rect l="l" t="t" r="r" b="b"/>
              <a:pathLst>
                <a:path w="11809" h="5738" extrusionOk="0">
                  <a:moveTo>
                    <a:pt x="4437" y="0"/>
                  </a:moveTo>
                  <a:cubicBezTo>
                    <a:pt x="3236" y="100"/>
                    <a:pt x="2102" y="634"/>
                    <a:pt x="1335" y="1568"/>
                  </a:cubicBezTo>
                  <a:cubicBezTo>
                    <a:pt x="567" y="2402"/>
                    <a:pt x="100" y="3436"/>
                    <a:pt x="0" y="4570"/>
                  </a:cubicBezTo>
                  <a:cubicBezTo>
                    <a:pt x="1253" y="4160"/>
                    <a:pt x="2547" y="3959"/>
                    <a:pt x="3847" y="3959"/>
                  </a:cubicBezTo>
                  <a:cubicBezTo>
                    <a:pt x="4555" y="3959"/>
                    <a:pt x="5265" y="4019"/>
                    <a:pt x="5971" y="4136"/>
                  </a:cubicBezTo>
                  <a:cubicBezTo>
                    <a:pt x="7973" y="4503"/>
                    <a:pt x="9907" y="5037"/>
                    <a:pt x="11809" y="5737"/>
                  </a:cubicBezTo>
                  <a:cubicBezTo>
                    <a:pt x="11642" y="4437"/>
                    <a:pt x="10575" y="3469"/>
                    <a:pt x="9574" y="2602"/>
                  </a:cubicBezTo>
                  <a:cubicBezTo>
                    <a:pt x="8873" y="1935"/>
                    <a:pt x="8073" y="1334"/>
                    <a:pt x="7239" y="801"/>
                  </a:cubicBezTo>
                  <a:cubicBezTo>
                    <a:pt x="6405" y="267"/>
                    <a:pt x="5438" y="0"/>
                    <a:pt x="4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6"/>
            <p:cNvSpPr/>
            <p:nvPr/>
          </p:nvSpPr>
          <p:spPr>
            <a:xfrm>
              <a:off x="3284400" y="3412039"/>
              <a:ext cx="219744" cy="136197"/>
            </a:xfrm>
            <a:custGeom>
              <a:avLst/>
              <a:gdLst/>
              <a:ahLst/>
              <a:cxnLst/>
              <a:rect l="l" t="t" r="r" b="b"/>
              <a:pathLst>
                <a:path w="14111" h="8746" extrusionOk="0">
                  <a:moveTo>
                    <a:pt x="2249" y="0"/>
                  </a:moveTo>
                  <a:cubicBezTo>
                    <a:pt x="1488" y="0"/>
                    <a:pt x="732" y="23"/>
                    <a:pt x="1" y="39"/>
                  </a:cubicBezTo>
                  <a:cubicBezTo>
                    <a:pt x="4971" y="2407"/>
                    <a:pt x="9641" y="5310"/>
                    <a:pt x="13977" y="8745"/>
                  </a:cubicBezTo>
                  <a:cubicBezTo>
                    <a:pt x="14111" y="6544"/>
                    <a:pt x="12009" y="4309"/>
                    <a:pt x="9007" y="1774"/>
                  </a:cubicBezTo>
                  <a:cubicBezTo>
                    <a:pt x="7222" y="244"/>
                    <a:pt x="4716" y="0"/>
                    <a:pt x="224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6"/>
            <p:cNvSpPr/>
            <p:nvPr/>
          </p:nvSpPr>
          <p:spPr>
            <a:xfrm>
              <a:off x="3284400" y="3412039"/>
              <a:ext cx="219744" cy="136197"/>
            </a:xfrm>
            <a:custGeom>
              <a:avLst/>
              <a:gdLst/>
              <a:ahLst/>
              <a:cxnLst/>
              <a:rect l="l" t="t" r="r" b="b"/>
              <a:pathLst>
                <a:path w="14111" h="8746" extrusionOk="0">
                  <a:moveTo>
                    <a:pt x="2249" y="0"/>
                  </a:moveTo>
                  <a:cubicBezTo>
                    <a:pt x="1488" y="0"/>
                    <a:pt x="732" y="23"/>
                    <a:pt x="1" y="39"/>
                  </a:cubicBezTo>
                  <a:cubicBezTo>
                    <a:pt x="4971" y="2407"/>
                    <a:pt x="9641" y="5310"/>
                    <a:pt x="13977" y="8745"/>
                  </a:cubicBezTo>
                  <a:cubicBezTo>
                    <a:pt x="14111" y="6544"/>
                    <a:pt x="12009" y="4309"/>
                    <a:pt x="9007" y="1774"/>
                  </a:cubicBezTo>
                  <a:cubicBezTo>
                    <a:pt x="7222" y="244"/>
                    <a:pt x="4716"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6"/>
            <p:cNvSpPr/>
            <p:nvPr/>
          </p:nvSpPr>
          <p:spPr>
            <a:xfrm>
              <a:off x="3558149" y="3246425"/>
              <a:ext cx="255591" cy="150648"/>
            </a:xfrm>
            <a:custGeom>
              <a:avLst/>
              <a:gdLst/>
              <a:ahLst/>
              <a:cxnLst/>
              <a:rect l="l" t="t" r="r" b="b"/>
              <a:pathLst>
                <a:path w="16413" h="9674" extrusionOk="0">
                  <a:moveTo>
                    <a:pt x="14797" y="1"/>
                  </a:moveTo>
                  <a:cubicBezTo>
                    <a:pt x="13892" y="1"/>
                    <a:pt x="12988" y="128"/>
                    <a:pt x="12110" y="400"/>
                  </a:cubicBezTo>
                  <a:cubicBezTo>
                    <a:pt x="10709" y="800"/>
                    <a:pt x="9374" y="1334"/>
                    <a:pt x="8073" y="1968"/>
                  </a:cubicBezTo>
                  <a:cubicBezTo>
                    <a:pt x="6239" y="2802"/>
                    <a:pt x="4371" y="3636"/>
                    <a:pt x="2870" y="4970"/>
                  </a:cubicBezTo>
                  <a:cubicBezTo>
                    <a:pt x="1369" y="6338"/>
                    <a:pt x="1" y="7639"/>
                    <a:pt x="168" y="9673"/>
                  </a:cubicBezTo>
                  <a:lnTo>
                    <a:pt x="168" y="9640"/>
                  </a:lnTo>
                  <a:cubicBezTo>
                    <a:pt x="1302" y="8839"/>
                    <a:pt x="2503" y="8139"/>
                    <a:pt x="3770" y="7572"/>
                  </a:cubicBezTo>
                  <a:cubicBezTo>
                    <a:pt x="5038" y="7005"/>
                    <a:pt x="6172" y="6104"/>
                    <a:pt x="7373" y="5437"/>
                  </a:cubicBezTo>
                  <a:cubicBezTo>
                    <a:pt x="8907" y="4603"/>
                    <a:pt x="10275" y="3436"/>
                    <a:pt x="11676" y="2402"/>
                  </a:cubicBezTo>
                  <a:cubicBezTo>
                    <a:pt x="13110" y="1367"/>
                    <a:pt x="14678" y="433"/>
                    <a:pt x="16413" y="133"/>
                  </a:cubicBezTo>
                  <a:cubicBezTo>
                    <a:pt x="15877" y="46"/>
                    <a:pt x="15337" y="1"/>
                    <a:pt x="14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6"/>
            <p:cNvSpPr/>
            <p:nvPr/>
          </p:nvSpPr>
          <p:spPr>
            <a:xfrm>
              <a:off x="3540490" y="3599438"/>
              <a:ext cx="176639" cy="44382"/>
            </a:xfrm>
            <a:custGeom>
              <a:avLst/>
              <a:gdLst/>
              <a:ahLst/>
              <a:cxnLst/>
              <a:rect l="l" t="t" r="r" b="b"/>
              <a:pathLst>
                <a:path w="11343" h="2850" extrusionOk="0">
                  <a:moveTo>
                    <a:pt x="4369" y="1"/>
                  </a:moveTo>
                  <a:cubicBezTo>
                    <a:pt x="3972" y="1"/>
                    <a:pt x="3571" y="51"/>
                    <a:pt x="3170" y="147"/>
                  </a:cubicBezTo>
                  <a:cubicBezTo>
                    <a:pt x="2836" y="214"/>
                    <a:pt x="2469" y="314"/>
                    <a:pt x="2136" y="447"/>
                  </a:cubicBezTo>
                  <a:cubicBezTo>
                    <a:pt x="1869" y="581"/>
                    <a:pt x="1569" y="714"/>
                    <a:pt x="1302" y="914"/>
                  </a:cubicBezTo>
                  <a:cubicBezTo>
                    <a:pt x="935" y="1148"/>
                    <a:pt x="601" y="1448"/>
                    <a:pt x="301" y="1782"/>
                  </a:cubicBezTo>
                  <a:cubicBezTo>
                    <a:pt x="201" y="1882"/>
                    <a:pt x="134" y="1982"/>
                    <a:pt x="68" y="2082"/>
                  </a:cubicBezTo>
                  <a:cubicBezTo>
                    <a:pt x="34" y="2149"/>
                    <a:pt x="1" y="2182"/>
                    <a:pt x="1" y="2182"/>
                  </a:cubicBezTo>
                  <a:cubicBezTo>
                    <a:pt x="1" y="2185"/>
                    <a:pt x="2" y="2186"/>
                    <a:pt x="4" y="2186"/>
                  </a:cubicBezTo>
                  <a:cubicBezTo>
                    <a:pt x="24" y="2186"/>
                    <a:pt x="151" y="2028"/>
                    <a:pt x="334" y="1815"/>
                  </a:cubicBezTo>
                  <a:cubicBezTo>
                    <a:pt x="868" y="1281"/>
                    <a:pt x="1502" y="848"/>
                    <a:pt x="2202" y="581"/>
                  </a:cubicBezTo>
                  <a:cubicBezTo>
                    <a:pt x="2503" y="447"/>
                    <a:pt x="2870" y="347"/>
                    <a:pt x="3203" y="281"/>
                  </a:cubicBezTo>
                  <a:cubicBezTo>
                    <a:pt x="3570" y="204"/>
                    <a:pt x="3937" y="163"/>
                    <a:pt x="4303" y="163"/>
                  </a:cubicBezTo>
                  <a:cubicBezTo>
                    <a:pt x="4737" y="163"/>
                    <a:pt x="5171" y="221"/>
                    <a:pt x="5605" y="347"/>
                  </a:cubicBezTo>
                  <a:cubicBezTo>
                    <a:pt x="6372" y="547"/>
                    <a:pt x="7173" y="814"/>
                    <a:pt x="7906" y="1148"/>
                  </a:cubicBezTo>
                  <a:cubicBezTo>
                    <a:pt x="8240" y="1281"/>
                    <a:pt x="8574" y="1448"/>
                    <a:pt x="8874" y="1582"/>
                  </a:cubicBezTo>
                  <a:cubicBezTo>
                    <a:pt x="9174" y="1715"/>
                    <a:pt x="9441" y="1882"/>
                    <a:pt x="9708" y="2015"/>
                  </a:cubicBezTo>
                  <a:cubicBezTo>
                    <a:pt x="10208" y="2249"/>
                    <a:pt x="10608" y="2482"/>
                    <a:pt x="10909" y="2616"/>
                  </a:cubicBezTo>
                  <a:lnTo>
                    <a:pt x="11242" y="2782"/>
                  </a:lnTo>
                  <a:cubicBezTo>
                    <a:pt x="11276" y="2816"/>
                    <a:pt x="11309" y="2849"/>
                    <a:pt x="11342" y="2849"/>
                  </a:cubicBezTo>
                  <a:lnTo>
                    <a:pt x="11242" y="2749"/>
                  </a:lnTo>
                  <a:lnTo>
                    <a:pt x="10942" y="2549"/>
                  </a:lnTo>
                  <a:cubicBezTo>
                    <a:pt x="10675" y="2415"/>
                    <a:pt x="10275" y="2149"/>
                    <a:pt x="9774" y="1882"/>
                  </a:cubicBezTo>
                  <a:cubicBezTo>
                    <a:pt x="9508" y="1782"/>
                    <a:pt x="9241" y="1648"/>
                    <a:pt x="8941" y="1481"/>
                  </a:cubicBezTo>
                  <a:cubicBezTo>
                    <a:pt x="8640" y="1315"/>
                    <a:pt x="8307" y="1181"/>
                    <a:pt x="7940" y="1014"/>
                  </a:cubicBezTo>
                  <a:cubicBezTo>
                    <a:pt x="7206" y="681"/>
                    <a:pt x="6439" y="381"/>
                    <a:pt x="5638" y="181"/>
                  </a:cubicBezTo>
                  <a:cubicBezTo>
                    <a:pt x="5223" y="59"/>
                    <a:pt x="4798" y="1"/>
                    <a:pt x="4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6"/>
            <p:cNvSpPr/>
            <p:nvPr/>
          </p:nvSpPr>
          <p:spPr>
            <a:xfrm>
              <a:off x="3477639" y="3614715"/>
              <a:ext cx="68067" cy="64937"/>
            </a:xfrm>
            <a:custGeom>
              <a:avLst/>
              <a:gdLst/>
              <a:ahLst/>
              <a:cxnLst/>
              <a:rect l="l" t="t" r="r" b="b"/>
              <a:pathLst>
                <a:path w="4371" h="4170" extrusionOk="0">
                  <a:moveTo>
                    <a:pt x="34" y="0"/>
                  </a:moveTo>
                  <a:cubicBezTo>
                    <a:pt x="1" y="33"/>
                    <a:pt x="334" y="167"/>
                    <a:pt x="835" y="434"/>
                  </a:cubicBezTo>
                  <a:cubicBezTo>
                    <a:pt x="1468" y="767"/>
                    <a:pt x="2035" y="1201"/>
                    <a:pt x="2569" y="1701"/>
                  </a:cubicBezTo>
                  <a:cubicBezTo>
                    <a:pt x="3069" y="2202"/>
                    <a:pt x="3536" y="2769"/>
                    <a:pt x="3903" y="3369"/>
                  </a:cubicBezTo>
                  <a:cubicBezTo>
                    <a:pt x="4204" y="3836"/>
                    <a:pt x="4337" y="4170"/>
                    <a:pt x="4370" y="4170"/>
                  </a:cubicBezTo>
                  <a:cubicBezTo>
                    <a:pt x="4370" y="4136"/>
                    <a:pt x="4337" y="4070"/>
                    <a:pt x="4270" y="3936"/>
                  </a:cubicBezTo>
                  <a:cubicBezTo>
                    <a:pt x="4204" y="3703"/>
                    <a:pt x="4104" y="3503"/>
                    <a:pt x="4003" y="3336"/>
                  </a:cubicBezTo>
                  <a:cubicBezTo>
                    <a:pt x="3637" y="2669"/>
                    <a:pt x="3170" y="2102"/>
                    <a:pt x="2669" y="1601"/>
                  </a:cubicBezTo>
                  <a:cubicBezTo>
                    <a:pt x="2135" y="1101"/>
                    <a:pt x="1535" y="667"/>
                    <a:pt x="868" y="334"/>
                  </a:cubicBezTo>
                  <a:cubicBezTo>
                    <a:pt x="668" y="234"/>
                    <a:pt x="468" y="134"/>
                    <a:pt x="267" y="67"/>
                  </a:cubicBezTo>
                  <a:cubicBezTo>
                    <a:pt x="167" y="33"/>
                    <a:pt x="101" y="0"/>
                    <a:pt x="3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6"/>
            <p:cNvSpPr/>
            <p:nvPr/>
          </p:nvSpPr>
          <p:spPr>
            <a:xfrm>
              <a:off x="3349338" y="3437048"/>
              <a:ext cx="191168" cy="160007"/>
            </a:xfrm>
            <a:custGeom>
              <a:avLst/>
              <a:gdLst/>
              <a:ahLst/>
              <a:cxnLst/>
              <a:rect l="l" t="t" r="r" b="b"/>
              <a:pathLst>
                <a:path w="12276" h="10275" extrusionOk="0">
                  <a:moveTo>
                    <a:pt x="0" y="1"/>
                  </a:moveTo>
                  <a:cubicBezTo>
                    <a:pt x="34" y="34"/>
                    <a:pt x="100" y="68"/>
                    <a:pt x="134" y="101"/>
                  </a:cubicBezTo>
                  <a:lnTo>
                    <a:pt x="567" y="268"/>
                  </a:lnTo>
                  <a:lnTo>
                    <a:pt x="1268" y="568"/>
                  </a:lnTo>
                  <a:cubicBezTo>
                    <a:pt x="1568" y="668"/>
                    <a:pt x="1835" y="801"/>
                    <a:pt x="2169" y="968"/>
                  </a:cubicBezTo>
                  <a:cubicBezTo>
                    <a:pt x="3903" y="1802"/>
                    <a:pt x="5538" y="2836"/>
                    <a:pt x="7005" y="4104"/>
                  </a:cubicBezTo>
                  <a:cubicBezTo>
                    <a:pt x="7806" y="4771"/>
                    <a:pt x="8573" y="5505"/>
                    <a:pt x="9274" y="6305"/>
                  </a:cubicBezTo>
                  <a:cubicBezTo>
                    <a:pt x="9907" y="7039"/>
                    <a:pt x="10441" y="7706"/>
                    <a:pt x="10875" y="8307"/>
                  </a:cubicBezTo>
                  <a:cubicBezTo>
                    <a:pt x="11342" y="8907"/>
                    <a:pt x="11675" y="9408"/>
                    <a:pt x="11909" y="9741"/>
                  </a:cubicBezTo>
                  <a:cubicBezTo>
                    <a:pt x="12009" y="9908"/>
                    <a:pt x="12109" y="10041"/>
                    <a:pt x="12176" y="10142"/>
                  </a:cubicBezTo>
                  <a:cubicBezTo>
                    <a:pt x="12209" y="10175"/>
                    <a:pt x="12242" y="10208"/>
                    <a:pt x="12276" y="10275"/>
                  </a:cubicBezTo>
                  <a:cubicBezTo>
                    <a:pt x="12242" y="10208"/>
                    <a:pt x="12242" y="10175"/>
                    <a:pt x="12209" y="10108"/>
                  </a:cubicBezTo>
                  <a:cubicBezTo>
                    <a:pt x="12142" y="10008"/>
                    <a:pt x="12042" y="9875"/>
                    <a:pt x="11942" y="9708"/>
                  </a:cubicBezTo>
                  <a:cubicBezTo>
                    <a:pt x="11709" y="9341"/>
                    <a:pt x="11375" y="8841"/>
                    <a:pt x="10975" y="8240"/>
                  </a:cubicBezTo>
                  <a:cubicBezTo>
                    <a:pt x="10475" y="7540"/>
                    <a:pt x="9941" y="6873"/>
                    <a:pt x="9374" y="6205"/>
                  </a:cubicBezTo>
                  <a:cubicBezTo>
                    <a:pt x="8640" y="5405"/>
                    <a:pt x="7906" y="4671"/>
                    <a:pt x="7105" y="3970"/>
                  </a:cubicBezTo>
                  <a:cubicBezTo>
                    <a:pt x="5604" y="2736"/>
                    <a:pt x="3970" y="1669"/>
                    <a:pt x="2235" y="868"/>
                  </a:cubicBezTo>
                  <a:cubicBezTo>
                    <a:pt x="1868" y="701"/>
                    <a:pt x="1568" y="568"/>
                    <a:pt x="1301" y="468"/>
                  </a:cubicBezTo>
                  <a:lnTo>
                    <a:pt x="601" y="201"/>
                  </a:lnTo>
                  <a:lnTo>
                    <a:pt x="167" y="34"/>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6"/>
            <p:cNvSpPr/>
            <p:nvPr/>
          </p:nvSpPr>
          <p:spPr>
            <a:xfrm>
              <a:off x="3536332" y="3467212"/>
              <a:ext cx="95086" cy="52978"/>
            </a:xfrm>
            <a:custGeom>
              <a:avLst/>
              <a:gdLst/>
              <a:ahLst/>
              <a:cxnLst/>
              <a:rect l="l" t="t" r="r" b="b"/>
              <a:pathLst>
                <a:path w="6106" h="3402" extrusionOk="0">
                  <a:moveTo>
                    <a:pt x="4472" y="0"/>
                  </a:moveTo>
                  <a:cubicBezTo>
                    <a:pt x="3247" y="0"/>
                    <a:pt x="2043" y="496"/>
                    <a:pt x="1168" y="1400"/>
                  </a:cubicBezTo>
                  <a:cubicBezTo>
                    <a:pt x="902" y="1700"/>
                    <a:pt x="635" y="2033"/>
                    <a:pt x="435" y="2367"/>
                  </a:cubicBezTo>
                  <a:cubicBezTo>
                    <a:pt x="301" y="2600"/>
                    <a:pt x="168" y="2867"/>
                    <a:pt x="68" y="3101"/>
                  </a:cubicBezTo>
                  <a:cubicBezTo>
                    <a:pt x="34" y="3201"/>
                    <a:pt x="34" y="3301"/>
                    <a:pt x="1" y="3401"/>
                  </a:cubicBezTo>
                  <a:cubicBezTo>
                    <a:pt x="168" y="3067"/>
                    <a:pt x="335" y="2734"/>
                    <a:pt x="535" y="2434"/>
                  </a:cubicBezTo>
                  <a:cubicBezTo>
                    <a:pt x="735" y="2100"/>
                    <a:pt x="1002" y="1767"/>
                    <a:pt x="1269" y="1500"/>
                  </a:cubicBezTo>
                  <a:cubicBezTo>
                    <a:pt x="1602" y="1133"/>
                    <a:pt x="2002" y="866"/>
                    <a:pt x="2436" y="632"/>
                  </a:cubicBezTo>
                  <a:cubicBezTo>
                    <a:pt x="3087" y="280"/>
                    <a:pt x="3803" y="104"/>
                    <a:pt x="4514" y="104"/>
                  </a:cubicBezTo>
                  <a:cubicBezTo>
                    <a:pt x="4678" y="104"/>
                    <a:pt x="4842" y="113"/>
                    <a:pt x="5005" y="132"/>
                  </a:cubicBezTo>
                  <a:cubicBezTo>
                    <a:pt x="5171" y="132"/>
                    <a:pt x="5305" y="132"/>
                    <a:pt x="5472" y="165"/>
                  </a:cubicBezTo>
                  <a:lnTo>
                    <a:pt x="5805" y="232"/>
                  </a:lnTo>
                  <a:cubicBezTo>
                    <a:pt x="5905" y="232"/>
                    <a:pt x="6005" y="265"/>
                    <a:pt x="6105" y="265"/>
                  </a:cubicBezTo>
                  <a:cubicBezTo>
                    <a:pt x="6005" y="232"/>
                    <a:pt x="5939" y="199"/>
                    <a:pt x="5838" y="165"/>
                  </a:cubicBezTo>
                  <a:lnTo>
                    <a:pt x="5472" y="99"/>
                  </a:lnTo>
                  <a:cubicBezTo>
                    <a:pt x="5338" y="65"/>
                    <a:pt x="5171" y="32"/>
                    <a:pt x="5005" y="32"/>
                  </a:cubicBezTo>
                  <a:cubicBezTo>
                    <a:pt x="4827" y="11"/>
                    <a:pt x="4649" y="0"/>
                    <a:pt x="44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6"/>
            <p:cNvSpPr/>
            <p:nvPr/>
          </p:nvSpPr>
          <p:spPr>
            <a:xfrm>
              <a:off x="3533747" y="3290044"/>
              <a:ext cx="156363" cy="184939"/>
            </a:xfrm>
            <a:custGeom>
              <a:avLst/>
              <a:gdLst/>
              <a:ahLst/>
              <a:cxnLst/>
              <a:rect l="l" t="t" r="r" b="b"/>
              <a:pathLst>
                <a:path w="10041" h="11876" extrusionOk="0">
                  <a:moveTo>
                    <a:pt x="10041" y="1"/>
                  </a:moveTo>
                  <a:cubicBezTo>
                    <a:pt x="9974" y="1"/>
                    <a:pt x="9907" y="1"/>
                    <a:pt x="9874" y="34"/>
                  </a:cubicBezTo>
                  <a:lnTo>
                    <a:pt x="9440" y="234"/>
                  </a:lnTo>
                  <a:cubicBezTo>
                    <a:pt x="9073" y="434"/>
                    <a:pt x="8540" y="701"/>
                    <a:pt x="7906" y="1068"/>
                  </a:cubicBezTo>
                  <a:cubicBezTo>
                    <a:pt x="7272" y="1435"/>
                    <a:pt x="6505" y="1902"/>
                    <a:pt x="5704" y="2469"/>
                  </a:cubicBezTo>
                  <a:cubicBezTo>
                    <a:pt x="4837" y="3070"/>
                    <a:pt x="4003" y="3737"/>
                    <a:pt x="3269" y="4504"/>
                  </a:cubicBezTo>
                  <a:cubicBezTo>
                    <a:pt x="2869" y="4904"/>
                    <a:pt x="2535" y="5338"/>
                    <a:pt x="2268" y="5805"/>
                  </a:cubicBezTo>
                  <a:cubicBezTo>
                    <a:pt x="2002" y="6272"/>
                    <a:pt x="1768" y="6739"/>
                    <a:pt x="1568" y="7173"/>
                  </a:cubicBezTo>
                  <a:cubicBezTo>
                    <a:pt x="1168" y="7940"/>
                    <a:pt x="834" y="8740"/>
                    <a:pt x="567" y="9574"/>
                  </a:cubicBezTo>
                  <a:cubicBezTo>
                    <a:pt x="367" y="10108"/>
                    <a:pt x="200" y="10675"/>
                    <a:pt x="100" y="11242"/>
                  </a:cubicBezTo>
                  <a:cubicBezTo>
                    <a:pt x="34" y="11442"/>
                    <a:pt x="0" y="11609"/>
                    <a:pt x="0" y="11709"/>
                  </a:cubicBezTo>
                  <a:cubicBezTo>
                    <a:pt x="0" y="11776"/>
                    <a:pt x="0" y="11843"/>
                    <a:pt x="0" y="11876"/>
                  </a:cubicBezTo>
                  <a:cubicBezTo>
                    <a:pt x="34" y="11876"/>
                    <a:pt x="67" y="11676"/>
                    <a:pt x="134" y="11276"/>
                  </a:cubicBezTo>
                  <a:cubicBezTo>
                    <a:pt x="267" y="10708"/>
                    <a:pt x="467" y="10141"/>
                    <a:pt x="667" y="9608"/>
                  </a:cubicBezTo>
                  <a:cubicBezTo>
                    <a:pt x="968" y="8774"/>
                    <a:pt x="1301" y="8007"/>
                    <a:pt x="1701" y="7239"/>
                  </a:cubicBezTo>
                  <a:cubicBezTo>
                    <a:pt x="1902" y="6806"/>
                    <a:pt x="2135" y="6339"/>
                    <a:pt x="2402" y="5872"/>
                  </a:cubicBezTo>
                  <a:cubicBezTo>
                    <a:pt x="2669" y="5405"/>
                    <a:pt x="3002" y="4971"/>
                    <a:pt x="3369" y="4604"/>
                  </a:cubicBezTo>
                  <a:cubicBezTo>
                    <a:pt x="4136" y="3837"/>
                    <a:pt x="4937" y="3170"/>
                    <a:pt x="5804" y="2569"/>
                  </a:cubicBezTo>
                  <a:cubicBezTo>
                    <a:pt x="6572" y="2002"/>
                    <a:pt x="7339" y="1535"/>
                    <a:pt x="7973" y="1168"/>
                  </a:cubicBezTo>
                  <a:cubicBezTo>
                    <a:pt x="8606" y="768"/>
                    <a:pt x="9107" y="501"/>
                    <a:pt x="9474" y="301"/>
                  </a:cubicBezTo>
                  <a:lnTo>
                    <a:pt x="9907" y="68"/>
                  </a:lnTo>
                  <a:cubicBezTo>
                    <a:pt x="9941" y="34"/>
                    <a:pt x="9974" y="34"/>
                    <a:pt x="1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6"/>
            <p:cNvSpPr/>
            <p:nvPr/>
          </p:nvSpPr>
          <p:spPr>
            <a:xfrm>
              <a:off x="3488026" y="3345108"/>
              <a:ext cx="38978" cy="121045"/>
            </a:xfrm>
            <a:custGeom>
              <a:avLst/>
              <a:gdLst/>
              <a:ahLst/>
              <a:cxnLst/>
              <a:rect l="l" t="t" r="r" b="b"/>
              <a:pathLst>
                <a:path w="2503" h="7773" extrusionOk="0">
                  <a:moveTo>
                    <a:pt x="1" y="1"/>
                  </a:moveTo>
                  <a:lnTo>
                    <a:pt x="1" y="1"/>
                  </a:lnTo>
                  <a:cubicBezTo>
                    <a:pt x="34" y="101"/>
                    <a:pt x="67" y="201"/>
                    <a:pt x="101" y="301"/>
                  </a:cubicBezTo>
                  <a:cubicBezTo>
                    <a:pt x="201" y="501"/>
                    <a:pt x="334" y="768"/>
                    <a:pt x="468" y="1101"/>
                  </a:cubicBezTo>
                  <a:cubicBezTo>
                    <a:pt x="868" y="1969"/>
                    <a:pt x="1235" y="2869"/>
                    <a:pt x="1535" y="3770"/>
                  </a:cubicBezTo>
                  <a:cubicBezTo>
                    <a:pt x="1835" y="4704"/>
                    <a:pt x="2069" y="5638"/>
                    <a:pt x="2269" y="6605"/>
                  </a:cubicBezTo>
                  <a:cubicBezTo>
                    <a:pt x="2302" y="6939"/>
                    <a:pt x="2369" y="7206"/>
                    <a:pt x="2402" y="7439"/>
                  </a:cubicBezTo>
                  <a:cubicBezTo>
                    <a:pt x="2436" y="7573"/>
                    <a:pt x="2436" y="7673"/>
                    <a:pt x="2503" y="7773"/>
                  </a:cubicBezTo>
                  <a:cubicBezTo>
                    <a:pt x="2503" y="7673"/>
                    <a:pt x="2503" y="7539"/>
                    <a:pt x="2469" y="7439"/>
                  </a:cubicBezTo>
                  <a:cubicBezTo>
                    <a:pt x="2469" y="7239"/>
                    <a:pt x="2402" y="6939"/>
                    <a:pt x="2369" y="6572"/>
                  </a:cubicBezTo>
                  <a:cubicBezTo>
                    <a:pt x="2202" y="5605"/>
                    <a:pt x="1969" y="4671"/>
                    <a:pt x="1702" y="3737"/>
                  </a:cubicBezTo>
                  <a:cubicBezTo>
                    <a:pt x="1368" y="2803"/>
                    <a:pt x="1001" y="1935"/>
                    <a:pt x="568" y="1068"/>
                  </a:cubicBezTo>
                  <a:cubicBezTo>
                    <a:pt x="401" y="735"/>
                    <a:pt x="268" y="468"/>
                    <a:pt x="168" y="268"/>
                  </a:cubicBezTo>
                  <a:cubicBezTo>
                    <a:pt x="101" y="167"/>
                    <a:pt x="67" y="6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6"/>
            <p:cNvSpPr/>
            <p:nvPr/>
          </p:nvSpPr>
          <p:spPr>
            <a:xfrm>
              <a:off x="3362839" y="3165900"/>
              <a:ext cx="162094" cy="228573"/>
            </a:xfrm>
            <a:custGeom>
              <a:avLst/>
              <a:gdLst/>
              <a:ahLst/>
              <a:cxnLst/>
              <a:rect l="l" t="t" r="r" b="b"/>
              <a:pathLst>
                <a:path w="10409" h="14678" extrusionOk="0">
                  <a:moveTo>
                    <a:pt x="1" y="0"/>
                  </a:moveTo>
                  <a:lnTo>
                    <a:pt x="8340" y="12476"/>
                  </a:lnTo>
                  <a:lnTo>
                    <a:pt x="9441" y="14678"/>
                  </a:lnTo>
                  <a:cubicBezTo>
                    <a:pt x="10108" y="13510"/>
                    <a:pt x="10408" y="12142"/>
                    <a:pt x="10275" y="10775"/>
                  </a:cubicBezTo>
                  <a:cubicBezTo>
                    <a:pt x="10141" y="9340"/>
                    <a:pt x="9708" y="7973"/>
                    <a:pt x="9040" y="6739"/>
                  </a:cubicBezTo>
                  <a:cubicBezTo>
                    <a:pt x="7172" y="3269"/>
                    <a:pt x="3870" y="80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6"/>
            <p:cNvSpPr/>
            <p:nvPr/>
          </p:nvSpPr>
          <p:spPr>
            <a:xfrm>
              <a:off x="3406473" y="3715999"/>
              <a:ext cx="302854" cy="53523"/>
            </a:xfrm>
            <a:custGeom>
              <a:avLst/>
              <a:gdLst/>
              <a:ahLst/>
              <a:cxnLst/>
              <a:rect l="l" t="t" r="r" b="b"/>
              <a:pathLst>
                <a:path w="19448" h="3437" extrusionOk="0">
                  <a:moveTo>
                    <a:pt x="1" y="1"/>
                  </a:moveTo>
                  <a:lnTo>
                    <a:pt x="1" y="3437"/>
                  </a:lnTo>
                  <a:lnTo>
                    <a:pt x="19448" y="3437"/>
                  </a:lnTo>
                  <a:lnTo>
                    <a:pt x="194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6"/>
            <p:cNvSpPr/>
            <p:nvPr/>
          </p:nvSpPr>
          <p:spPr>
            <a:xfrm>
              <a:off x="3429334" y="3759119"/>
              <a:ext cx="257149" cy="166236"/>
            </a:xfrm>
            <a:custGeom>
              <a:avLst/>
              <a:gdLst/>
              <a:ahLst/>
              <a:cxnLst/>
              <a:rect l="l" t="t" r="r" b="b"/>
              <a:pathLst>
                <a:path w="16513" h="10675" extrusionOk="0">
                  <a:moveTo>
                    <a:pt x="0" y="0"/>
                  </a:moveTo>
                  <a:lnTo>
                    <a:pt x="1635" y="10675"/>
                  </a:lnTo>
                  <a:lnTo>
                    <a:pt x="14544" y="10675"/>
                  </a:lnTo>
                  <a:lnTo>
                    <a:pt x="165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6"/>
            <p:cNvSpPr/>
            <p:nvPr/>
          </p:nvSpPr>
          <p:spPr>
            <a:xfrm>
              <a:off x="3403872" y="3768462"/>
              <a:ext cx="305455" cy="2102"/>
            </a:xfrm>
            <a:custGeom>
              <a:avLst/>
              <a:gdLst/>
              <a:ahLst/>
              <a:cxnLst/>
              <a:rect l="l" t="t" r="r" b="b"/>
              <a:pathLst>
                <a:path w="19615" h="135" extrusionOk="0">
                  <a:moveTo>
                    <a:pt x="9808" y="1"/>
                  </a:moveTo>
                  <a:cubicBezTo>
                    <a:pt x="4404" y="1"/>
                    <a:pt x="1" y="34"/>
                    <a:pt x="1" y="68"/>
                  </a:cubicBezTo>
                  <a:cubicBezTo>
                    <a:pt x="1" y="134"/>
                    <a:pt x="4404" y="134"/>
                    <a:pt x="9808" y="134"/>
                  </a:cubicBezTo>
                  <a:cubicBezTo>
                    <a:pt x="15212" y="134"/>
                    <a:pt x="19615" y="101"/>
                    <a:pt x="19615" y="68"/>
                  </a:cubicBezTo>
                  <a:cubicBezTo>
                    <a:pt x="19615" y="34"/>
                    <a:pt x="15212" y="1"/>
                    <a:pt x="9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6"/>
            <p:cNvSpPr/>
            <p:nvPr/>
          </p:nvSpPr>
          <p:spPr>
            <a:xfrm>
              <a:off x="1560338" y="1393330"/>
              <a:ext cx="141819" cy="20618"/>
            </a:xfrm>
            <a:custGeom>
              <a:avLst/>
              <a:gdLst/>
              <a:ahLst/>
              <a:cxnLst/>
              <a:rect l="l" t="t" r="r" b="b"/>
              <a:pathLst>
                <a:path w="9107" h="1324" extrusionOk="0">
                  <a:moveTo>
                    <a:pt x="65" y="0"/>
                  </a:moveTo>
                  <a:cubicBezTo>
                    <a:pt x="23" y="0"/>
                    <a:pt x="0" y="4"/>
                    <a:pt x="0" y="11"/>
                  </a:cubicBezTo>
                  <a:cubicBezTo>
                    <a:pt x="0" y="77"/>
                    <a:pt x="2002" y="411"/>
                    <a:pt x="4537" y="778"/>
                  </a:cubicBezTo>
                  <a:cubicBezTo>
                    <a:pt x="6752" y="1103"/>
                    <a:pt x="8626" y="1323"/>
                    <a:pt x="9028" y="1323"/>
                  </a:cubicBezTo>
                  <a:cubicBezTo>
                    <a:pt x="9080" y="1323"/>
                    <a:pt x="9107" y="1319"/>
                    <a:pt x="9107" y="1312"/>
                  </a:cubicBezTo>
                  <a:cubicBezTo>
                    <a:pt x="9107" y="1278"/>
                    <a:pt x="7105" y="911"/>
                    <a:pt x="4570" y="544"/>
                  </a:cubicBezTo>
                  <a:cubicBezTo>
                    <a:pt x="2300" y="246"/>
                    <a:pt x="431"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6"/>
            <p:cNvSpPr/>
            <p:nvPr/>
          </p:nvSpPr>
          <p:spPr>
            <a:xfrm>
              <a:off x="1659036" y="1174785"/>
              <a:ext cx="117931" cy="154308"/>
            </a:xfrm>
            <a:custGeom>
              <a:avLst/>
              <a:gdLst/>
              <a:ahLst/>
              <a:cxnLst/>
              <a:rect l="l" t="t" r="r" b="b"/>
              <a:pathLst>
                <a:path w="7573" h="9909" extrusionOk="0">
                  <a:moveTo>
                    <a:pt x="35" y="1"/>
                  </a:moveTo>
                  <a:cubicBezTo>
                    <a:pt x="34" y="1"/>
                    <a:pt x="34" y="1"/>
                    <a:pt x="34" y="1"/>
                  </a:cubicBezTo>
                  <a:cubicBezTo>
                    <a:pt x="0" y="35"/>
                    <a:pt x="1635" y="2270"/>
                    <a:pt x="3703" y="5005"/>
                  </a:cubicBezTo>
                  <a:cubicBezTo>
                    <a:pt x="5756" y="7720"/>
                    <a:pt x="7480" y="9909"/>
                    <a:pt x="7538" y="9909"/>
                  </a:cubicBezTo>
                  <a:cubicBezTo>
                    <a:pt x="7538" y="9909"/>
                    <a:pt x="7539" y="9909"/>
                    <a:pt x="7539" y="9908"/>
                  </a:cubicBezTo>
                  <a:cubicBezTo>
                    <a:pt x="7572" y="9875"/>
                    <a:pt x="5938" y="7607"/>
                    <a:pt x="3870" y="4905"/>
                  </a:cubicBezTo>
                  <a:cubicBezTo>
                    <a:pt x="1817" y="2190"/>
                    <a:pt x="93"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6"/>
            <p:cNvSpPr/>
            <p:nvPr/>
          </p:nvSpPr>
          <p:spPr>
            <a:xfrm>
              <a:off x="1896937" y="1136353"/>
              <a:ext cx="16647" cy="142348"/>
            </a:xfrm>
            <a:custGeom>
              <a:avLst/>
              <a:gdLst/>
              <a:ahLst/>
              <a:cxnLst/>
              <a:rect l="l" t="t" r="r" b="b"/>
              <a:pathLst>
                <a:path w="1069" h="9141" extrusionOk="0">
                  <a:moveTo>
                    <a:pt x="1002" y="1"/>
                  </a:moveTo>
                  <a:cubicBezTo>
                    <a:pt x="968" y="1"/>
                    <a:pt x="701" y="2036"/>
                    <a:pt x="434" y="4571"/>
                  </a:cubicBezTo>
                  <a:cubicBezTo>
                    <a:pt x="168" y="7106"/>
                    <a:pt x="1" y="9141"/>
                    <a:pt x="68" y="9141"/>
                  </a:cubicBezTo>
                  <a:cubicBezTo>
                    <a:pt x="134" y="9141"/>
                    <a:pt x="401" y="7139"/>
                    <a:pt x="635" y="4604"/>
                  </a:cubicBezTo>
                  <a:cubicBezTo>
                    <a:pt x="901" y="2069"/>
                    <a:pt x="1068" y="1"/>
                    <a:pt x="1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6"/>
            <p:cNvSpPr/>
            <p:nvPr/>
          </p:nvSpPr>
          <p:spPr>
            <a:xfrm>
              <a:off x="2685466" y="2269812"/>
              <a:ext cx="785430" cy="757898"/>
            </a:xfrm>
            <a:custGeom>
              <a:avLst/>
              <a:gdLst/>
              <a:ahLst/>
              <a:cxnLst/>
              <a:rect l="l" t="t" r="r" b="b"/>
              <a:pathLst>
                <a:path w="50437" h="48669" extrusionOk="0">
                  <a:moveTo>
                    <a:pt x="5972" y="0"/>
                  </a:moveTo>
                  <a:cubicBezTo>
                    <a:pt x="2670" y="0"/>
                    <a:pt x="1" y="2669"/>
                    <a:pt x="1" y="6005"/>
                  </a:cubicBezTo>
                  <a:lnTo>
                    <a:pt x="1" y="42698"/>
                  </a:lnTo>
                  <a:cubicBezTo>
                    <a:pt x="1" y="46000"/>
                    <a:pt x="2670" y="48669"/>
                    <a:pt x="5972" y="48669"/>
                  </a:cubicBezTo>
                  <a:lnTo>
                    <a:pt x="44466" y="48669"/>
                  </a:lnTo>
                  <a:cubicBezTo>
                    <a:pt x="47768" y="48669"/>
                    <a:pt x="50437" y="46000"/>
                    <a:pt x="50437" y="42698"/>
                  </a:cubicBezTo>
                  <a:lnTo>
                    <a:pt x="50437" y="6005"/>
                  </a:lnTo>
                  <a:cubicBezTo>
                    <a:pt x="50437" y="2669"/>
                    <a:pt x="47768" y="0"/>
                    <a:pt x="444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6"/>
            <p:cNvSpPr/>
            <p:nvPr/>
          </p:nvSpPr>
          <p:spPr>
            <a:xfrm>
              <a:off x="2831416" y="2367964"/>
              <a:ext cx="71182" cy="71182"/>
            </a:xfrm>
            <a:custGeom>
              <a:avLst/>
              <a:gdLst/>
              <a:ahLst/>
              <a:cxnLst/>
              <a:rect l="l" t="t" r="r" b="b"/>
              <a:pathLst>
                <a:path w="4571" h="4571" extrusionOk="0">
                  <a:moveTo>
                    <a:pt x="1034" y="1"/>
                  </a:moveTo>
                  <a:cubicBezTo>
                    <a:pt x="467" y="1"/>
                    <a:pt x="0" y="468"/>
                    <a:pt x="0" y="1035"/>
                  </a:cubicBezTo>
                  <a:lnTo>
                    <a:pt x="0" y="3570"/>
                  </a:lnTo>
                  <a:cubicBezTo>
                    <a:pt x="0" y="4104"/>
                    <a:pt x="467" y="4571"/>
                    <a:pt x="1034" y="4571"/>
                  </a:cubicBezTo>
                  <a:lnTo>
                    <a:pt x="3569" y="4571"/>
                  </a:lnTo>
                  <a:cubicBezTo>
                    <a:pt x="4136" y="4571"/>
                    <a:pt x="4570" y="4104"/>
                    <a:pt x="4570" y="3570"/>
                  </a:cubicBezTo>
                  <a:lnTo>
                    <a:pt x="4570" y="1035"/>
                  </a:lnTo>
                  <a:cubicBezTo>
                    <a:pt x="4570" y="468"/>
                    <a:pt x="4136"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6"/>
            <p:cNvSpPr/>
            <p:nvPr/>
          </p:nvSpPr>
          <p:spPr>
            <a:xfrm>
              <a:off x="2935814" y="2367964"/>
              <a:ext cx="71182" cy="71182"/>
            </a:xfrm>
            <a:custGeom>
              <a:avLst/>
              <a:gdLst/>
              <a:ahLst/>
              <a:cxnLst/>
              <a:rect l="l" t="t" r="r" b="b"/>
              <a:pathLst>
                <a:path w="4571" h="4571" extrusionOk="0">
                  <a:moveTo>
                    <a:pt x="1002" y="1"/>
                  </a:moveTo>
                  <a:cubicBezTo>
                    <a:pt x="468" y="1"/>
                    <a:pt x="1" y="468"/>
                    <a:pt x="1" y="1035"/>
                  </a:cubicBezTo>
                  <a:lnTo>
                    <a:pt x="1" y="3570"/>
                  </a:lnTo>
                  <a:cubicBezTo>
                    <a:pt x="1" y="4104"/>
                    <a:pt x="468" y="4571"/>
                    <a:pt x="1002" y="4571"/>
                  </a:cubicBezTo>
                  <a:lnTo>
                    <a:pt x="3537" y="4571"/>
                  </a:lnTo>
                  <a:cubicBezTo>
                    <a:pt x="4104" y="4571"/>
                    <a:pt x="4571" y="4104"/>
                    <a:pt x="4571" y="3570"/>
                  </a:cubicBezTo>
                  <a:lnTo>
                    <a:pt x="4571" y="1035"/>
                  </a:lnTo>
                  <a:cubicBezTo>
                    <a:pt x="4571" y="468"/>
                    <a:pt x="4104"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6"/>
            <p:cNvSpPr/>
            <p:nvPr/>
          </p:nvSpPr>
          <p:spPr>
            <a:xfrm>
              <a:off x="3039714" y="2367964"/>
              <a:ext cx="71182" cy="71182"/>
            </a:xfrm>
            <a:custGeom>
              <a:avLst/>
              <a:gdLst/>
              <a:ahLst/>
              <a:cxnLst/>
              <a:rect l="l" t="t" r="r" b="b"/>
              <a:pathLst>
                <a:path w="4571" h="4571" extrusionOk="0">
                  <a:moveTo>
                    <a:pt x="1034" y="1"/>
                  </a:moveTo>
                  <a:cubicBezTo>
                    <a:pt x="467" y="1"/>
                    <a:pt x="0" y="468"/>
                    <a:pt x="0" y="1035"/>
                  </a:cubicBezTo>
                  <a:lnTo>
                    <a:pt x="0" y="3570"/>
                  </a:lnTo>
                  <a:cubicBezTo>
                    <a:pt x="0" y="4104"/>
                    <a:pt x="467" y="4571"/>
                    <a:pt x="1034" y="4571"/>
                  </a:cubicBezTo>
                  <a:lnTo>
                    <a:pt x="3570" y="4571"/>
                  </a:lnTo>
                  <a:cubicBezTo>
                    <a:pt x="4137" y="4571"/>
                    <a:pt x="4570" y="4104"/>
                    <a:pt x="4570" y="3570"/>
                  </a:cubicBezTo>
                  <a:lnTo>
                    <a:pt x="4570" y="1035"/>
                  </a:lnTo>
                  <a:cubicBezTo>
                    <a:pt x="4570" y="468"/>
                    <a:pt x="4137" y="1"/>
                    <a:pt x="35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6"/>
            <p:cNvSpPr/>
            <p:nvPr/>
          </p:nvSpPr>
          <p:spPr>
            <a:xfrm>
              <a:off x="2831416" y="2469777"/>
              <a:ext cx="71182" cy="71182"/>
            </a:xfrm>
            <a:custGeom>
              <a:avLst/>
              <a:gdLst/>
              <a:ahLst/>
              <a:cxnLst/>
              <a:rect l="l" t="t" r="r" b="b"/>
              <a:pathLst>
                <a:path w="4571" h="4571" extrusionOk="0">
                  <a:moveTo>
                    <a:pt x="1034" y="1"/>
                  </a:moveTo>
                  <a:cubicBezTo>
                    <a:pt x="467" y="1"/>
                    <a:pt x="0" y="468"/>
                    <a:pt x="0" y="1001"/>
                  </a:cubicBezTo>
                  <a:lnTo>
                    <a:pt x="0" y="3537"/>
                  </a:lnTo>
                  <a:cubicBezTo>
                    <a:pt x="0" y="4104"/>
                    <a:pt x="467" y="4571"/>
                    <a:pt x="1034" y="4571"/>
                  </a:cubicBezTo>
                  <a:lnTo>
                    <a:pt x="3569" y="4571"/>
                  </a:lnTo>
                  <a:cubicBezTo>
                    <a:pt x="4136" y="4571"/>
                    <a:pt x="4570" y="4104"/>
                    <a:pt x="4570" y="3537"/>
                  </a:cubicBezTo>
                  <a:lnTo>
                    <a:pt x="4570" y="1001"/>
                  </a:lnTo>
                  <a:cubicBezTo>
                    <a:pt x="4570" y="468"/>
                    <a:pt x="4136"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6"/>
            <p:cNvSpPr/>
            <p:nvPr/>
          </p:nvSpPr>
          <p:spPr>
            <a:xfrm>
              <a:off x="2935814" y="2469777"/>
              <a:ext cx="71182" cy="71182"/>
            </a:xfrm>
            <a:custGeom>
              <a:avLst/>
              <a:gdLst/>
              <a:ahLst/>
              <a:cxnLst/>
              <a:rect l="l" t="t" r="r" b="b"/>
              <a:pathLst>
                <a:path w="4571" h="4571" extrusionOk="0">
                  <a:moveTo>
                    <a:pt x="1002" y="1"/>
                  </a:moveTo>
                  <a:cubicBezTo>
                    <a:pt x="468" y="1"/>
                    <a:pt x="1" y="468"/>
                    <a:pt x="1" y="1001"/>
                  </a:cubicBezTo>
                  <a:lnTo>
                    <a:pt x="1" y="3537"/>
                  </a:lnTo>
                  <a:cubicBezTo>
                    <a:pt x="1" y="4104"/>
                    <a:pt x="468" y="4571"/>
                    <a:pt x="1002" y="4571"/>
                  </a:cubicBezTo>
                  <a:lnTo>
                    <a:pt x="3537" y="4571"/>
                  </a:lnTo>
                  <a:cubicBezTo>
                    <a:pt x="4104" y="4571"/>
                    <a:pt x="4571" y="4104"/>
                    <a:pt x="4571" y="3537"/>
                  </a:cubicBezTo>
                  <a:lnTo>
                    <a:pt x="4571" y="1001"/>
                  </a:lnTo>
                  <a:cubicBezTo>
                    <a:pt x="4571" y="468"/>
                    <a:pt x="4104"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6"/>
            <p:cNvSpPr/>
            <p:nvPr/>
          </p:nvSpPr>
          <p:spPr>
            <a:xfrm>
              <a:off x="3039714" y="2469777"/>
              <a:ext cx="71182" cy="71182"/>
            </a:xfrm>
            <a:custGeom>
              <a:avLst/>
              <a:gdLst/>
              <a:ahLst/>
              <a:cxnLst/>
              <a:rect l="l" t="t" r="r" b="b"/>
              <a:pathLst>
                <a:path w="4571" h="4571" extrusionOk="0">
                  <a:moveTo>
                    <a:pt x="1034" y="1"/>
                  </a:moveTo>
                  <a:cubicBezTo>
                    <a:pt x="467" y="1"/>
                    <a:pt x="0" y="468"/>
                    <a:pt x="0" y="1001"/>
                  </a:cubicBezTo>
                  <a:lnTo>
                    <a:pt x="0" y="3537"/>
                  </a:lnTo>
                  <a:cubicBezTo>
                    <a:pt x="0" y="4104"/>
                    <a:pt x="467" y="4571"/>
                    <a:pt x="1034" y="4571"/>
                  </a:cubicBezTo>
                  <a:lnTo>
                    <a:pt x="3570" y="4571"/>
                  </a:lnTo>
                  <a:cubicBezTo>
                    <a:pt x="4137" y="4571"/>
                    <a:pt x="4570" y="4104"/>
                    <a:pt x="4570" y="3537"/>
                  </a:cubicBezTo>
                  <a:lnTo>
                    <a:pt x="4570" y="1001"/>
                  </a:lnTo>
                  <a:cubicBezTo>
                    <a:pt x="4570" y="468"/>
                    <a:pt x="4137" y="1"/>
                    <a:pt x="35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6"/>
            <p:cNvSpPr/>
            <p:nvPr/>
          </p:nvSpPr>
          <p:spPr>
            <a:xfrm>
              <a:off x="2831416" y="2571590"/>
              <a:ext cx="71182" cy="71182"/>
            </a:xfrm>
            <a:custGeom>
              <a:avLst/>
              <a:gdLst/>
              <a:ahLst/>
              <a:cxnLst/>
              <a:rect l="l" t="t" r="r" b="b"/>
              <a:pathLst>
                <a:path w="4571" h="4571" extrusionOk="0">
                  <a:moveTo>
                    <a:pt x="1034" y="1"/>
                  </a:moveTo>
                  <a:cubicBezTo>
                    <a:pt x="467" y="1"/>
                    <a:pt x="0" y="468"/>
                    <a:pt x="0" y="1001"/>
                  </a:cubicBezTo>
                  <a:lnTo>
                    <a:pt x="0" y="3537"/>
                  </a:lnTo>
                  <a:cubicBezTo>
                    <a:pt x="0" y="4104"/>
                    <a:pt x="467" y="4571"/>
                    <a:pt x="1034" y="4571"/>
                  </a:cubicBezTo>
                  <a:lnTo>
                    <a:pt x="3569" y="4571"/>
                  </a:lnTo>
                  <a:cubicBezTo>
                    <a:pt x="4136" y="4571"/>
                    <a:pt x="4570" y="4104"/>
                    <a:pt x="4570" y="3537"/>
                  </a:cubicBezTo>
                  <a:lnTo>
                    <a:pt x="4570" y="1001"/>
                  </a:lnTo>
                  <a:cubicBezTo>
                    <a:pt x="4570" y="468"/>
                    <a:pt x="4136"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6"/>
            <p:cNvSpPr/>
            <p:nvPr/>
          </p:nvSpPr>
          <p:spPr>
            <a:xfrm>
              <a:off x="2935814" y="2571590"/>
              <a:ext cx="71182" cy="71182"/>
            </a:xfrm>
            <a:custGeom>
              <a:avLst/>
              <a:gdLst/>
              <a:ahLst/>
              <a:cxnLst/>
              <a:rect l="l" t="t" r="r" b="b"/>
              <a:pathLst>
                <a:path w="4571" h="4571" extrusionOk="0">
                  <a:moveTo>
                    <a:pt x="1002" y="1"/>
                  </a:moveTo>
                  <a:cubicBezTo>
                    <a:pt x="468" y="1"/>
                    <a:pt x="1" y="468"/>
                    <a:pt x="1" y="1001"/>
                  </a:cubicBezTo>
                  <a:lnTo>
                    <a:pt x="1" y="3537"/>
                  </a:lnTo>
                  <a:cubicBezTo>
                    <a:pt x="1" y="4104"/>
                    <a:pt x="468" y="4571"/>
                    <a:pt x="1002" y="4571"/>
                  </a:cubicBezTo>
                  <a:lnTo>
                    <a:pt x="3537" y="4571"/>
                  </a:lnTo>
                  <a:cubicBezTo>
                    <a:pt x="4104" y="4571"/>
                    <a:pt x="4571" y="4104"/>
                    <a:pt x="4571" y="3537"/>
                  </a:cubicBezTo>
                  <a:lnTo>
                    <a:pt x="4571" y="1001"/>
                  </a:lnTo>
                  <a:cubicBezTo>
                    <a:pt x="4571" y="468"/>
                    <a:pt x="4104"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6"/>
            <p:cNvSpPr/>
            <p:nvPr/>
          </p:nvSpPr>
          <p:spPr>
            <a:xfrm>
              <a:off x="2831416" y="2673403"/>
              <a:ext cx="71182" cy="71182"/>
            </a:xfrm>
            <a:custGeom>
              <a:avLst/>
              <a:gdLst/>
              <a:ahLst/>
              <a:cxnLst/>
              <a:rect l="l" t="t" r="r" b="b"/>
              <a:pathLst>
                <a:path w="4571" h="4571" extrusionOk="0">
                  <a:moveTo>
                    <a:pt x="1034" y="1"/>
                  </a:moveTo>
                  <a:cubicBezTo>
                    <a:pt x="467" y="1"/>
                    <a:pt x="0" y="468"/>
                    <a:pt x="0" y="1035"/>
                  </a:cubicBezTo>
                  <a:lnTo>
                    <a:pt x="0" y="3570"/>
                  </a:lnTo>
                  <a:cubicBezTo>
                    <a:pt x="0" y="4104"/>
                    <a:pt x="467" y="4571"/>
                    <a:pt x="1034" y="4571"/>
                  </a:cubicBezTo>
                  <a:lnTo>
                    <a:pt x="3569" y="4571"/>
                  </a:lnTo>
                  <a:cubicBezTo>
                    <a:pt x="4136" y="4571"/>
                    <a:pt x="4570" y="4104"/>
                    <a:pt x="4570" y="3570"/>
                  </a:cubicBezTo>
                  <a:lnTo>
                    <a:pt x="4570" y="1035"/>
                  </a:lnTo>
                  <a:cubicBezTo>
                    <a:pt x="4570" y="468"/>
                    <a:pt x="4136"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6"/>
            <p:cNvSpPr/>
            <p:nvPr/>
          </p:nvSpPr>
          <p:spPr>
            <a:xfrm>
              <a:off x="3144127" y="2367964"/>
              <a:ext cx="71182" cy="71182"/>
            </a:xfrm>
            <a:custGeom>
              <a:avLst/>
              <a:gdLst/>
              <a:ahLst/>
              <a:cxnLst/>
              <a:rect l="l" t="t" r="r" b="b"/>
              <a:pathLst>
                <a:path w="4571" h="4571" extrusionOk="0">
                  <a:moveTo>
                    <a:pt x="1034" y="1"/>
                  </a:moveTo>
                  <a:cubicBezTo>
                    <a:pt x="467" y="1"/>
                    <a:pt x="0" y="468"/>
                    <a:pt x="0" y="1035"/>
                  </a:cubicBezTo>
                  <a:lnTo>
                    <a:pt x="0" y="3570"/>
                  </a:lnTo>
                  <a:cubicBezTo>
                    <a:pt x="0" y="4104"/>
                    <a:pt x="467" y="4571"/>
                    <a:pt x="1034" y="4571"/>
                  </a:cubicBezTo>
                  <a:lnTo>
                    <a:pt x="3569" y="4571"/>
                  </a:lnTo>
                  <a:cubicBezTo>
                    <a:pt x="4103" y="4571"/>
                    <a:pt x="4570" y="4104"/>
                    <a:pt x="4570" y="3570"/>
                  </a:cubicBezTo>
                  <a:lnTo>
                    <a:pt x="4570" y="1035"/>
                  </a:lnTo>
                  <a:cubicBezTo>
                    <a:pt x="4570" y="468"/>
                    <a:pt x="4103"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6"/>
            <p:cNvSpPr/>
            <p:nvPr/>
          </p:nvSpPr>
          <p:spPr>
            <a:xfrm>
              <a:off x="3243854" y="2367964"/>
              <a:ext cx="70668" cy="71182"/>
            </a:xfrm>
            <a:custGeom>
              <a:avLst/>
              <a:gdLst/>
              <a:ahLst/>
              <a:cxnLst/>
              <a:rect l="l" t="t" r="r" b="b"/>
              <a:pathLst>
                <a:path w="4538" h="4571" extrusionOk="0">
                  <a:moveTo>
                    <a:pt x="1001" y="1"/>
                  </a:moveTo>
                  <a:cubicBezTo>
                    <a:pt x="434" y="1"/>
                    <a:pt x="1" y="468"/>
                    <a:pt x="1" y="1035"/>
                  </a:cubicBezTo>
                  <a:lnTo>
                    <a:pt x="1" y="3570"/>
                  </a:lnTo>
                  <a:cubicBezTo>
                    <a:pt x="1" y="4104"/>
                    <a:pt x="434" y="4571"/>
                    <a:pt x="1001" y="4571"/>
                  </a:cubicBezTo>
                  <a:lnTo>
                    <a:pt x="3537" y="4571"/>
                  </a:lnTo>
                  <a:cubicBezTo>
                    <a:pt x="4104" y="4571"/>
                    <a:pt x="4537" y="4104"/>
                    <a:pt x="4537" y="3570"/>
                  </a:cubicBezTo>
                  <a:lnTo>
                    <a:pt x="4537" y="1035"/>
                  </a:lnTo>
                  <a:cubicBezTo>
                    <a:pt x="4537" y="468"/>
                    <a:pt x="4104"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6"/>
            <p:cNvSpPr/>
            <p:nvPr/>
          </p:nvSpPr>
          <p:spPr>
            <a:xfrm>
              <a:off x="3271043" y="2743713"/>
              <a:ext cx="63209" cy="83469"/>
            </a:xfrm>
            <a:custGeom>
              <a:avLst/>
              <a:gdLst/>
              <a:ahLst/>
              <a:cxnLst/>
              <a:rect l="l" t="t" r="r" b="b"/>
              <a:pathLst>
                <a:path w="4059" h="5360" extrusionOk="0">
                  <a:moveTo>
                    <a:pt x="788" y="1"/>
                  </a:moveTo>
                  <a:cubicBezTo>
                    <a:pt x="342" y="1"/>
                    <a:pt x="1" y="608"/>
                    <a:pt x="456" y="956"/>
                  </a:cubicBezTo>
                  <a:lnTo>
                    <a:pt x="2658" y="2691"/>
                  </a:lnTo>
                  <a:lnTo>
                    <a:pt x="390" y="4425"/>
                  </a:lnTo>
                  <a:cubicBezTo>
                    <a:pt x="156" y="4592"/>
                    <a:pt x="123" y="4926"/>
                    <a:pt x="289" y="5159"/>
                  </a:cubicBezTo>
                  <a:cubicBezTo>
                    <a:pt x="390" y="5293"/>
                    <a:pt x="556" y="5359"/>
                    <a:pt x="723" y="5359"/>
                  </a:cubicBezTo>
                  <a:cubicBezTo>
                    <a:pt x="823" y="5359"/>
                    <a:pt x="957" y="5326"/>
                    <a:pt x="1057" y="5259"/>
                  </a:cubicBezTo>
                  <a:lnTo>
                    <a:pt x="3859" y="3091"/>
                  </a:lnTo>
                  <a:cubicBezTo>
                    <a:pt x="3959" y="2991"/>
                    <a:pt x="4059" y="2858"/>
                    <a:pt x="4059" y="2691"/>
                  </a:cubicBezTo>
                  <a:cubicBezTo>
                    <a:pt x="4059" y="2524"/>
                    <a:pt x="3992" y="2357"/>
                    <a:pt x="3859" y="2257"/>
                  </a:cubicBezTo>
                  <a:lnTo>
                    <a:pt x="1123" y="122"/>
                  </a:lnTo>
                  <a:cubicBezTo>
                    <a:pt x="1012" y="37"/>
                    <a:pt x="897" y="1"/>
                    <a:pt x="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6"/>
            <p:cNvSpPr/>
            <p:nvPr/>
          </p:nvSpPr>
          <p:spPr>
            <a:xfrm>
              <a:off x="2835044" y="2777817"/>
              <a:ext cx="496623" cy="16118"/>
            </a:xfrm>
            <a:custGeom>
              <a:avLst/>
              <a:gdLst/>
              <a:ahLst/>
              <a:cxnLst/>
              <a:rect l="l" t="t" r="r" b="b"/>
              <a:pathLst>
                <a:path w="31891" h="1035" extrusionOk="0">
                  <a:moveTo>
                    <a:pt x="701" y="1"/>
                  </a:moveTo>
                  <a:cubicBezTo>
                    <a:pt x="1" y="1"/>
                    <a:pt x="1" y="1035"/>
                    <a:pt x="701" y="1035"/>
                  </a:cubicBezTo>
                  <a:lnTo>
                    <a:pt x="31190" y="1035"/>
                  </a:lnTo>
                  <a:cubicBezTo>
                    <a:pt x="31890" y="1035"/>
                    <a:pt x="31890" y="1"/>
                    <a:pt x="3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6"/>
            <p:cNvSpPr/>
            <p:nvPr/>
          </p:nvSpPr>
          <p:spPr>
            <a:xfrm>
              <a:off x="1839802" y="2269812"/>
              <a:ext cx="785430" cy="757898"/>
            </a:xfrm>
            <a:custGeom>
              <a:avLst/>
              <a:gdLst/>
              <a:ahLst/>
              <a:cxnLst/>
              <a:rect l="l" t="t" r="r" b="b"/>
              <a:pathLst>
                <a:path w="50437" h="48669" extrusionOk="0">
                  <a:moveTo>
                    <a:pt x="6005" y="0"/>
                  </a:moveTo>
                  <a:cubicBezTo>
                    <a:pt x="2669" y="0"/>
                    <a:pt x="1" y="2669"/>
                    <a:pt x="1" y="6005"/>
                  </a:cubicBezTo>
                  <a:lnTo>
                    <a:pt x="1" y="42698"/>
                  </a:lnTo>
                  <a:cubicBezTo>
                    <a:pt x="1" y="46000"/>
                    <a:pt x="2669" y="48669"/>
                    <a:pt x="6005" y="48669"/>
                  </a:cubicBezTo>
                  <a:lnTo>
                    <a:pt x="44466" y="48669"/>
                  </a:lnTo>
                  <a:cubicBezTo>
                    <a:pt x="47768" y="48669"/>
                    <a:pt x="50437" y="46000"/>
                    <a:pt x="50437" y="42698"/>
                  </a:cubicBezTo>
                  <a:lnTo>
                    <a:pt x="50437" y="6005"/>
                  </a:lnTo>
                  <a:cubicBezTo>
                    <a:pt x="50437" y="2669"/>
                    <a:pt x="47768" y="0"/>
                    <a:pt x="44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6"/>
            <p:cNvSpPr/>
            <p:nvPr/>
          </p:nvSpPr>
          <p:spPr>
            <a:xfrm>
              <a:off x="1965245" y="2436023"/>
              <a:ext cx="126760" cy="77925"/>
            </a:xfrm>
            <a:custGeom>
              <a:avLst/>
              <a:gdLst/>
              <a:ahLst/>
              <a:cxnLst/>
              <a:rect l="l" t="t" r="r" b="b"/>
              <a:pathLst>
                <a:path w="8140" h="5004" extrusionOk="0">
                  <a:moveTo>
                    <a:pt x="1168" y="0"/>
                  </a:moveTo>
                  <a:cubicBezTo>
                    <a:pt x="501" y="0"/>
                    <a:pt x="0" y="501"/>
                    <a:pt x="0" y="1168"/>
                  </a:cubicBezTo>
                  <a:lnTo>
                    <a:pt x="0" y="3836"/>
                  </a:lnTo>
                  <a:cubicBezTo>
                    <a:pt x="0" y="4504"/>
                    <a:pt x="501" y="5004"/>
                    <a:pt x="1168" y="5004"/>
                  </a:cubicBezTo>
                  <a:lnTo>
                    <a:pt x="6972" y="5004"/>
                  </a:lnTo>
                  <a:cubicBezTo>
                    <a:pt x="7606" y="5004"/>
                    <a:pt x="8139" y="4504"/>
                    <a:pt x="8139" y="3836"/>
                  </a:cubicBezTo>
                  <a:lnTo>
                    <a:pt x="8139" y="1168"/>
                  </a:lnTo>
                  <a:cubicBezTo>
                    <a:pt x="8139" y="501"/>
                    <a:pt x="7606" y="0"/>
                    <a:pt x="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6"/>
            <p:cNvSpPr/>
            <p:nvPr/>
          </p:nvSpPr>
          <p:spPr>
            <a:xfrm>
              <a:off x="2064457" y="2522248"/>
              <a:ext cx="129875" cy="77940"/>
            </a:xfrm>
            <a:custGeom>
              <a:avLst/>
              <a:gdLst/>
              <a:ahLst/>
              <a:cxnLst/>
              <a:rect l="l" t="t" r="r" b="b"/>
              <a:pathLst>
                <a:path w="8340" h="5005" extrusionOk="0">
                  <a:moveTo>
                    <a:pt x="1168" y="1"/>
                  </a:moveTo>
                  <a:cubicBezTo>
                    <a:pt x="534" y="1"/>
                    <a:pt x="0" y="501"/>
                    <a:pt x="0" y="1168"/>
                  </a:cubicBezTo>
                  <a:lnTo>
                    <a:pt x="0" y="3837"/>
                  </a:lnTo>
                  <a:cubicBezTo>
                    <a:pt x="0" y="4504"/>
                    <a:pt x="534" y="5004"/>
                    <a:pt x="1168" y="5004"/>
                  </a:cubicBezTo>
                  <a:lnTo>
                    <a:pt x="7172" y="5004"/>
                  </a:lnTo>
                  <a:cubicBezTo>
                    <a:pt x="7806" y="5004"/>
                    <a:pt x="8340" y="4504"/>
                    <a:pt x="8340" y="3837"/>
                  </a:cubicBezTo>
                  <a:lnTo>
                    <a:pt x="8340" y="1168"/>
                  </a:lnTo>
                  <a:cubicBezTo>
                    <a:pt x="8340" y="501"/>
                    <a:pt x="7806" y="1"/>
                    <a:pt x="7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6"/>
            <p:cNvSpPr/>
            <p:nvPr/>
          </p:nvSpPr>
          <p:spPr>
            <a:xfrm>
              <a:off x="2091989" y="2469784"/>
              <a:ext cx="44693" cy="62352"/>
            </a:xfrm>
            <a:custGeom>
              <a:avLst/>
              <a:gdLst/>
              <a:ahLst/>
              <a:cxnLst/>
              <a:rect l="l" t="t" r="r" b="b"/>
              <a:pathLst>
                <a:path w="2870" h="4004" extrusionOk="0">
                  <a:moveTo>
                    <a:pt x="0" y="1"/>
                  </a:moveTo>
                  <a:lnTo>
                    <a:pt x="0" y="668"/>
                  </a:lnTo>
                  <a:lnTo>
                    <a:pt x="1668" y="668"/>
                  </a:lnTo>
                  <a:cubicBezTo>
                    <a:pt x="1968" y="668"/>
                    <a:pt x="2235" y="901"/>
                    <a:pt x="2235" y="1201"/>
                  </a:cubicBezTo>
                  <a:lnTo>
                    <a:pt x="2235" y="4003"/>
                  </a:lnTo>
                  <a:lnTo>
                    <a:pt x="2869" y="4003"/>
                  </a:lnTo>
                  <a:lnTo>
                    <a:pt x="2869" y="1201"/>
                  </a:lnTo>
                  <a:cubicBezTo>
                    <a:pt x="2869" y="534"/>
                    <a:pt x="2335"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6"/>
            <p:cNvSpPr/>
            <p:nvPr/>
          </p:nvSpPr>
          <p:spPr>
            <a:xfrm>
              <a:off x="2162626" y="2609516"/>
              <a:ext cx="129361" cy="77940"/>
            </a:xfrm>
            <a:custGeom>
              <a:avLst/>
              <a:gdLst/>
              <a:ahLst/>
              <a:cxnLst/>
              <a:rect l="l" t="t" r="r" b="b"/>
              <a:pathLst>
                <a:path w="8307" h="5005" extrusionOk="0">
                  <a:moveTo>
                    <a:pt x="1135" y="1"/>
                  </a:moveTo>
                  <a:cubicBezTo>
                    <a:pt x="501" y="1"/>
                    <a:pt x="1" y="501"/>
                    <a:pt x="1" y="1168"/>
                  </a:cubicBezTo>
                  <a:lnTo>
                    <a:pt x="1" y="3837"/>
                  </a:lnTo>
                  <a:cubicBezTo>
                    <a:pt x="1" y="4471"/>
                    <a:pt x="501" y="5004"/>
                    <a:pt x="1135" y="5004"/>
                  </a:cubicBezTo>
                  <a:lnTo>
                    <a:pt x="7139" y="5004"/>
                  </a:lnTo>
                  <a:cubicBezTo>
                    <a:pt x="7807" y="5004"/>
                    <a:pt x="8307" y="4471"/>
                    <a:pt x="8307" y="3837"/>
                  </a:cubicBezTo>
                  <a:lnTo>
                    <a:pt x="8307" y="1168"/>
                  </a:lnTo>
                  <a:cubicBezTo>
                    <a:pt x="8307" y="501"/>
                    <a:pt x="7807" y="1"/>
                    <a:pt x="7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6"/>
            <p:cNvSpPr/>
            <p:nvPr/>
          </p:nvSpPr>
          <p:spPr>
            <a:xfrm>
              <a:off x="2189645" y="2557566"/>
              <a:ext cx="44693" cy="61838"/>
            </a:xfrm>
            <a:custGeom>
              <a:avLst/>
              <a:gdLst/>
              <a:ahLst/>
              <a:cxnLst/>
              <a:rect l="l" t="t" r="r" b="b"/>
              <a:pathLst>
                <a:path w="2870" h="3971" extrusionOk="0">
                  <a:moveTo>
                    <a:pt x="1" y="1"/>
                  </a:moveTo>
                  <a:lnTo>
                    <a:pt x="1" y="635"/>
                  </a:lnTo>
                  <a:lnTo>
                    <a:pt x="1668" y="635"/>
                  </a:lnTo>
                  <a:cubicBezTo>
                    <a:pt x="2002" y="635"/>
                    <a:pt x="2235" y="868"/>
                    <a:pt x="2235" y="1202"/>
                  </a:cubicBezTo>
                  <a:lnTo>
                    <a:pt x="2235" y="3970"/>
                  </a:lnTo>
                  <a:lnTo>
                    <a:pt x="2869" y="3970"/>
                  </a:lnTo>
                  <a:lnTo>
                    <a:pt x="2869" y="1202"/>
                  </a:lnTo>
                  <a:cubicBezTo>
                    <a:pt x="2869" y="535"/>
                    <a:pt x="2336"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6"/>
            <p:cNvSpPr/>
            <p:nvPr/>
          </p:nvSpPr>
          <p:spPr>
            <a:xfrm>
              <a:off x="2260297" y="2696270"/>
              <a:ext cx="129361" cy="78454"/>
            </a:xfrm>
            <a:custGeom>
              <a:avLst/>
              <a:gdLst/>
              <a:ahLst/>
              <a:cxnLst/>
              <a:rect l="l" t="t" r="r" b="b"/>
              <a:pathLst>
                <a:path w="8307" h="5038" extrusionOk="0">
                  <a:moveTo>
                    <a:pt x="1134" y="0"/>
                  </a:moveTo>
                  <a:cubicBezTo>
                    <a:pt x="500" y="0"/>
                    <a:pt x="0" y="534"/>
                    <a:pt x="0" y="1168"/>
                  </a:cubicBezTo>
                  <a:lnTo>
                    <a:pt x="0" y="3870"/>
                  </a:lnTo>
                  <a:cubicBezTo>
                    <a:pt x="0" y="4504"/>
                    <a:pt x="500" y="5037"/>
                    <a:pt x="1134" y="5037"/>
                  </a:cubicBezTo>
                  <a:lnTo>
                    <a:pt x="7139" y="5037"/>
                  </a:lnTo>
                  <a:cubicBezTo>
                    <a:pt x="7806" y="5037"/>
                    <a:pt x="8306" y="4504"/>
                    <a:pt x="8306" y="3870"/>
                  </a:cubicBezTo>
                  <a:lnTo>
                    <a:pt x="8306" y="1168"/>
                  </a:lnTo>
                  <a:cubicBezTo>
                    <a:pt x="8306" y="534"/>
                    <a:pt x="7806" y="0"/>
                    <a:pt x="7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6"/>
            <p:cNvSpPr/>
            <p:nvPr/>
          </p:nvSpPr>
          <p:spPr>
            <a:xfrm>
              <a:off x="2287300" y="2644321"/>
              <a:ext cx="44693" cy="62352"/>
            </a:xfrm>
            <a:custGeom>
              <a:avLst/>
              <a:gdLst/>
              <a:ahLst/>
              <a:cxnLst/>
              <a:rect l="l" t="t" r="r" b="b"/>
              <a:pathLst>
                <a:path w="2870" h="4004" extrusionOk="0">
                  <a:moveTo>
                    <a:pt x="1" y="1"/>
                  </a:moveTo>
                  <a:lnTo>
                    <a:pt x="1" y="634"/>
                  </a:lnTo>
                  <a:lnTo>
                    <a:pt x="1669" y="634"/>
                  </a:lnTo>
                  <a:cubicBezTo>
                    <a:pt x="2002" y="634"/>
                    <a:pt x="2236" y="868"/>
                    <a:pt x="2236" y="1201"/>
                  </a:cubicBezTo>
                  <a:lnTo>
                    <a:pt x="2236" y="4003"/>
                  </a:lnTo>
                  <a:lnTo>
                    <a:pt x="2869" y="4003"/>
                  </a:lnTo>
                  <a:lnTo>
                    <a:pt x="2869" y="1201"/>
                  </a:lnTo>
                  <a:cubicBezTo>
                    <a:pt x="2869" y="534"/>
                    <a:pt x="2336" y="1"/>
                    <a:pt x="1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6"/>
            <p:cNvSpPr/>
            <p:nvPr/>
          </p:nvSpPr>
          <p:spPr>
            <a:xfrm>
              <a:off x="2357952" y="2783539"/>
              <a:ext cx="129361" cy="77925"/>
            </a:xfrm>
            <a:custGeom>
              <a:avLst/>
              <a:gdLst/>
              <a:ahLst/>
              <a:cxnLst/>
              <a:rect l="l" t="t" r="r" b="b"/>
              <a:pathLst>
                <a:path w="8307" h="5004" extrusionOk="0">
                  <a:moveTo>
                    <a:pt x="1168" y="0"/>
                  </a:moveTo>
                  <a:cubicBezTo>
                    <a:pt x="501" y="0"/>
                    <a:pt x="0" y="534"/>
                    <a:pt x="0" y="1168"/>
                  </a:cubicBezTo>
                  <a:lnTo>
                    <a:pt x="0" y="3870"/>
                  </a:lnTo>
                  <a:cubicBezTo>
                    <a:pt x="0" y="4504"/>
                    <a:pt x="501" y="5004"/>
                    <a:pt x="1168" y="5004"/>
                  </a:cubicBezTo>
                  <a:lnTo>
                    <a:pt x="7172" y="5004"/>
                  </a:lnTo>
                  <a:cubicBezTo>
                    <a:pt x="7806" y="5004"/>
                    <a:pt x="8306" y="4504"/>
                    <a:pt x="8306" y="3870"/>
                  </a:cubicBezTo>
                  <a:lnTo>
                    <a:pt x="8306" y="1168"/>
                  </a:lnTo>
                  <a:cubicBezTo>
                    <a:pt x="8306" y="534"/>
                    <a:pt x="7806" y="0"/>
                    <a:pt x="7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6"/>
            <p:cNvSpPr/>
            <p:nvPr/>
          </p:nvSpPr>
          <p:spPr>
            <a:xfrm>
              <a:off x="2385484" y="2731589"/>
              <a:ext cx="44678" cy="62352"/>
            </a:xfrm>
            <a:custGeom>
              <a:avLst/>
              <a:gdLst/>
              <a:ahLst/>
              <a:cxnLst/>
              <a:rect l="l" t="t" r="r" b="b"/>
              <a:pathLst>
                <a:path w="2869" h="4004" extrusionOk="0">
                  <a:moveTo>
                    <a:pt x="0" y="1"/>
                  </a:moveTo>
                  <a:lnTo>
                    <a:pt x="0" y="634"/>
                  </a:lnTo>
                  <a:lnTo>
                    <a:pt x="1668" y="634"/>
                  </a:lnTo>
                  <a:cubicBezTo>
                    <a:pt x="1968" y="634"/>
                    <a:pt x="2202" y="868"/>
                    <a:pt x="2202" y="1201"/>
                  </a:cubicBezTo>
                  <a:lnTo>
                    <a:pt x="2202" y="4003"/>
                  </a:lnTo>
                  <a:lnTo>
                    <a:pt x="2869" y="4003"/>
                  </a:lnTo>
                  <a:lnTo>
                    <a:pt x="2869" y="1201"/>
                  </a:lnTo>
                  <a:cubicBezTo>
                    <a:pt x="2869" y="534"/>
                    <a:pt x="2302"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6"/>
            <p:cNvSpPr/>
            <p:nvPr/>
          </p:nvSpPr>
          <p:spPr>
            <a:xfrm>
              <a:off x="2666250" y="1418947"/>
              <a:ext cx="785430" cy="757898"/>
            </a:xfrm>
            <a:custGeom>
              <a:avLst/>
              <a:gdLst/>
              <a:ahLst/>
              <a:cxnLst/>
              <a:rect l="l" t="t" r="r" b="b"/>
              <a:pathLst>
                <a:path w="50437" h="48669" extrusionOk="0">
                  <a:moveTo>
                    <a:pt x="5972" y="0"/>
                  </a:moveTo>
                  <a:cubicBezTo>
                    <a:pt x="2669" y="0"/>
                    <a:pt x="1" y="2669"/>
                    <a:pt x="1" y="5971"/>
                  </a:cubicBezTo>
                  <a:lnTo>
                    <a:pt x="1" y="42664"/>
                  </a:lnTo>
                  <a:cubicBezTo>
                    <a:pt x="1" y="46000"/>
                    <a:pt x="2669" y="48668"/>
                    <a:pt x="5972" y="48668"/>
                  </a:cubicBezTo>
                  <a:lnTo>
                    <a:pt x="44466" y="48668"/>
                  </a:lnTo>
                  <a:cubicBezTo>
                    <a:pt x="47768" y="48668"/>
                    <a:pt x="50437" y="46000"/>
                    <a:pt x="50437" y="42664"/>
                  </a:cubicBezTo>
                  <a:lnTo>
                    <a:pt x="50437" y="5971"/>
                  </a:lnTo>
                  <a:cubicBezTo>
                    <a:pt x="50437" y="2669"/>
                    <a:pt x="47768" y="0"/>
                    <a:pt x="44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6"/>
            <p:cNvSpPr/>
            <p:nvPr/>
          </p:nvSpPr>
          <p:spPr>
            <a:xfrm>
              <a:off x="2847603" y="1890429"/>
              <a:ext cx="78688" cy="70730"/>
            </a:xfrm>
            <a:custGeom>
              <a:avLst/>
              <a:gdLst/>
              <a:ahLst/>
              <a:cxnLst/>
              <a:rect l="l" t="t" r="r" b="b"/>
              <a:pathLst>
                <a:path w="5053" h="4542" extrusionOk="0">
                  <a:moveTo>
                    <a:pt x="4487" y="0"/>
                  </a:moveTo>
                  <a:cubicBezTo>
                    <a:pt x="4256" y="0"/>
                    <a:pt x="4026" y="138"/>
                    <a:pt x="3966" y="439"/>
                  </a:cubicBezTo>
                  <a:lnTo>
                    <a:pt x="3666" y="3274"/>
                  </a:lnTo>
                  <a:lnTo>
                    <a:pt x="964" y="2173"/>
                  </a:lnTo>
                  <a:cubicBezTo>
                    <a:pt x="897" y="2149"/>
                    <a:pt x="832" y="2137"/>
                    <a:pt x="771" y="2137"/>
                  </a:cubicBezTo>
                  <a:cubicBezTo>
                    <a:pt x="257" y="2137"/>
                    <a:pt x="1" y="2936"/>
                    <a:pt x="597" y="3174"/>
                  </a:cubicBezTo>
                  <a:lnTo>
                    <a:pt x="3933" y="4508"/>
                  </a:lnTo>
                  <a:cubicBezTo>
                    <a:pt x="3966" y="4508"/>
                    <a:pt x="4033" y="4542"/>
                    <a:pt x="4133" y="4542"/>
                  </a:cubicBezTo>
                  <a:cubicBezTo>
                    <a:pt x="4200" y="4542"/>
                    <a:pt x="4300" y="4508"/>
                    <a:pt x="4367" y="4442"/>
                  </a:cubicBezTo>
                  <a:cubicBezTo>
                    <a:pt x="4533" y="4375"/>
                    <a:pt x="4600" y="4241"/>
                    <a:pt x="4633" y="4075"/>
                  </a:cubicBezTo>
                  <a:lnTo>
                    <a:pt x="5034" y="572"/>
                  </a:lnTo>
                  <a:cubicBezTo>
                    <a:pt x="5052" y="206"/>
                    <a:pt x="4768" y="0"/>
                    <a:pt x="4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6"/>
            <p:cNvSpPr/>
            <p:nvPr/>
          </p:nvSpPr>
          <p:spPr>
            <a:xfrm>
              <a:off x="3246493" y="1956659"/>
              <a:ext cx="64937" cy="83453"/>
            </a:xfrm>
            <a:custGeom>
              <a:avLst/>
              <a:gdLst/>
              <a:ahLst/>
              <a:cxnLst/>
              <a:rect l="l" t="t" r="r" b="b"/>
              <a:pathLst>
                <a:path w="4170" h="5359" extrusionOk="0">
                  <a:moveTo>
                    <a:pt x="769" y="0"/>
                  </a:moveTo>
                  <a:cubicBezTo>
                    <a:pt x="331" y="0"/>
                    <a:pt x="11" y="607"/>
                    <a:pt x="467" y="956"/>
                  </a:cubicBezTo>
                  <a:lnTo>
                    <a:pt x="2702" y="2690"/>
                  </a:lnTo>
                  <a:lnTo>
                    <a:pt x="400" y="4425"/>
                  </a:lnTo>
                  <a:cubicBezTo>
                    <a:pt x="0" y="4725"/>
                    <a:pt x="200" y="5359"/>
                    <a:pt x="734" y="5359"/>
                  </a:cubicBezTo>
                  <a:cubicBezTo>
                    <a:pt x="834" y="5359"/>
                    <a:pt x="934" y="5326"/>
                    <a:pt x="1034" y="5259"/>
                  </a:cubicBezTo>
                  <a:lnTo>
                    <a:pt x="3903" y="3091"/>
                  </a:lnTo>
                  <a:cubicBezTo>
                    <a:pt x="4170" y="2891"/>
                    <a:pt x="4170" y="2457"/>
                    <a:pt x="3903" y="2257"/>
                  </a:cubicBezTo>
                  <a:lnTo>
                    <a:pt x="1101" y="122"/>
                  </a:lnTo>
                  <a:cubicBezTo>
                    <a:pt x="990" y="37"/>
                    <a:pt x="876" y="0"/>
                    <a:pt x="7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6"/>
            <p:cNvSpPr/>
            <p:nvPr/>
          </p:nvSpPr>
          <p:spPr>
            <a:xfrm>
              <a:off x="3249078" y="1548394"/>
              <a:ext cx="58724" cy="55905"/>
            </a:xfrm>
            <a:custGeom>
              <a:avLst/>
              <a:gdLst/>
              <a:ahLst/>
              <a:cxnLst/>
              <a:rect l="l" t="t" r="r" b="b"/>
              <a:pathLst>
                <a:path w="3771" h="3590" extrusionOk="0">
                  <a:moveTo>
                    <a:pt x="2428" y="1"/>
                  </a:moveTo>
                  <a:cubicBezTo>
                    <a:pt x="2096" y="1"/>
                    <a:pt x="1756" y="301"/>
                    <a:pt x="1902" y="721"/>
                  </a:cubicBezTo>
                  <a:lnTo>
                    <a:pt x="2503" y="2388"/>
                  </a:lnTo>
                  <a:lnTo>
                    <a:pt x="701" y="2522"/>
                  </a:lnTo>
                  <a:cubicBezTo>
                    <a:pt x="1" y="2555"/>
                    <a:pt x="34" y="3589"/>
                    <a:pt x="735" y="3589"/>
                  </a:cubicBezTo>
                  <a:lnTo>
                    <a:pt x="768" y="3589"/>
                  </a:lnTo>
                  <a:lnTo>
                    <a:pt x="3270" y="3389"/>
                  </a:lnTo>
                  <a:cubicBezTo>
                    <a:pt x="3437" y="3389"/>
                    <a:pt x="3570" y="3289"/>
                    <a:pt x="3670" y="3156"/>
                  </a:cubicBezTo>
                  <a:cubicBezTo>
                    <a:pt x="3770" y="3022"/>
                    <a:pt x="3770" y="2855"/>
                    <a:pt x="3737" y="2689"/>
                  </a:cubicBezTo>
                  <a:lnTo>
                    <a:pt x="2903" y="354"/>
                  </a:lnTo>
                  <a:cubicBezTo>
                    <a:pt x="2816" y="106"/>
                    <a:pt x="2624" y="1"/>
                    <a:pt x="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6"/>
            <p:cNvSpPr/>
            <p:nvPr/>
          </p:nvSpPr>
          <p:spPr>
            <a:xfrm>
              <a:off x="2785734" y="1628266"/>
              <a:ext cx="457131" cy="380685"/>
            </a:xfrm>
            <a:custGeom>
              <a:avLst/>
              <a:gdLst/>
              <a:ahLst/>
              <a:cxnLst/>
              <a:rect l="l" t="t" r="r" b="b"/>
              <a:pathLst>
                <a:path w="29355" h="24446" extrusionOk="0">
                  <a:moveTo>
                    <a:pt x="16207" y="0"/>
                  </a:moveTo>
                  <a:cubicBezTo>
                    <a:pt x="12299" y="0"/>
                    <a:pt x="8509" y="1889"/>
                    <a:pt x="6171" y="5265"/>
                  </a:cubicBezTo>
                  <a:cubicBezTo>
                    <a:pt x="2869" y="10035"/>
                    <a:pt x="3403" y="16507"/>
                    <a:pt x="7406" y="20676"/>
                  </a:cubicBezTo>
                  <a:cubicBezTo>
                    <a:pt x="7506" y="20776"/>
                    <a:pt x="7639" y="20826"/>
                    <a:pt x="7777" y="20826"/>
                  </a:cubicBezTo>
                  <a:cubicBezTo>
                    <a:pt x="7914" y="20826"/>
                    <a:pt x="8056" y="20776"/>
                    <a:pt x="8173" y="20676"/>
                  </a:cubicBezTo>
                  <a:cubicBezTo>
                    <a:pt x="8373" y="20476"/>
                    <a:pt x="8373" y="20142"/>
                    <a:pt x="8173" y="19942"/>
                  </a:cubicBezTo>
                  <a:cubicBezTo>
                    <a:pt x="4470" y="16106"/>
                    <a:pt x="3970" y="10235"/>
                    <a:pt x="7005" y="5866"/>
                  </a:cubicBezTo>
                  <a:cubicBezTo>
                    <a:pt x="9135" y="2766"/>
                    <a:pt x="12606" y="1026"/>
                    <a:pt x="16183" y="1026"/>
                  </a:cubicBezTo>
                  <a:cubicBezTo>
                    <a:pt x="17649" y="1026"/>
                    <a:pt x="19132" y="1318"/>
                    <a:pt x="20548" y="1929"/>
                  </a:cubicBezTo>
                  <a:cubicBezTo>
                    <a:pt x="25418" y="3998"/>
                    <a:pt x="28187" y="9201"/>
                    <a:pt x="27120" y="14405"/>
                  </a:cubicBezTo>
                  <a:cubicBezTo>
                    <a:pt x="26086" y="19609"/>
                    <a:pt x="21482" y="23345"/>
                    <a:pt x="16179" y="23345"/>
                  </a:cubicBezTo>
                  <a:lnTo>
                    <a:pt x="701" y="23345"/>
                  </a:lnTo>
                  <a:cubicBezTo>
                    <a:pt x="0" y="23345"/>
                    <a:pt x="0" y="24412"/>
                    <a:pt x="701" y="24412"/>
                  </a:cubicBezTo>
                  <a:lnTo>
                    <a:pt x="16179" y="24412"/>
                  </a:lnTo>
                  <a:lnTo>
                    <a:pt x="16212" y="24446"/>
                  </a:lnTo>
                  <a:cubicBezTo>
                    <a:pt x="22016" y="24446"/>
                    <a:pt x="27020" y="20376"/>
                    <a:pt x="28187" y="14672"/>
                  </a:cubicBezTo>
                  <a:cubicBezTo>
                    <a:pt x="29355" y="9001"/>
                    <a:pt x="26352" y="3264"/>
                    <a:pt x="21015" y="995"/>
                  </a:cubicBezTo>
                  <a:cubicBezTo>
                    <a:pt x="19455" y="323"/>
                    <a:pt x="17821" y="0"/>
                    <a:pt x="16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6"/>
            <p:cNvSpPr/>
            <p:nvPr/>
          </p:nvSpPr>
          <p:spPr>
            <a:xfrm>
              <a:off x="3136364" y="1559825"/>
              <a:ext cx="192725" cy="174334"/>
            </a:xfrm>
            <a:custGeom>
              <a:avLst/>
              <a:gdLst/>
              <a:ahLst/>
              <a:cxnLst/>
              <a:rect l="l" t="t" r="r" b="b"/>
              <a:pathLst>
                <a:path w="12376" h="11195" extrusionOk="0">
                  <a:moveTo>
                    <a:pt x="6563" y="1"/>
                  </a:moveTo>
                  <a:cubicBezTo>
                    <a:pt x="4309" y="1"/>
                    <a:pt x="2124" y="1363"/>
                    <a:pt x="1301" y="3723"/>
                  </a:cubicBezTo>
                  <a:cubicBezTo>
                    <a:pt x="0" y="7359"/>
                    <a:pt x="2702" y="11161"/>
                    <a:pt x="6538" y="11195"/>
                  </a:cubicBezTo>
                  <a:cubicBezTo>
                    <a:pt x="6705" y="11195"/>
                    <a:pt x="6872" y="11161"/>
                    <a:pt x="7039" y="11161"/>
                  </a:cubicBezTo>
                  <a:cubicBezTo>
                    <a:pt x="10108" y="10894"/>
                    <a:pt x="12376" y="8192"/>
                    <a:pt x="12109" y="5124"/>
                  </a:cubicBezTo>
                  <a:cubicBezTo>
                    <a:pt x="12077" y="4790"/>
                    <a:pt x="11826" y="4630"/>
                    <a:pt x="11579" y="4630"/>
                  </a:cubicBezTo>
                  <a:cubicBezTo>
                    <a:pt x="11307" y="4630"/>
                    <a:pt x="11040" y="4823"/>
                    <a:pt x="11075" y="5190"/>
                  </a:cubicBezTo>
                  <a:cubicBezTo>
                    <a:pt x="11275" y="7359"/>
                    <a:pt x="9907" y="9327"/>
                    <a:pt x="7839" y="9960"/>
                  </a:cubicBezTo>
                  <a:cubicBezTo>
                    <a:pt x="7419" y="10082"/>
                    <a:pt x="6993" y="10141"/>
                    <a:pt x="6572" y="10141"/>
                  </a:cubicBezTo>
                  <a:cubicBezTo>
                    <a:pt x="4924" y="10141"/>
                    <a:pt x="3359" y="9240"/>
                    <a:pt x="2536" y="7725"/>
                  </a:cubicBezTo>
                  <a:cubicBezTo>
                    <a:pt x="749" y="4408"/>
                    <a:pt x="3453" y="1032"/>
                    <a:pt x="6554" y="1032"/>
                  </a:cubicBezTo>
                  <a:cubicBezTo>
                    <a:pt x="7507" y="1032"/>
                    <a:pt x="8498" y="1351"/>
                    <a:pt x="9407" y="2088"/>
                  </a:cubicBezTo>
                  <a:cubicBezTo>
                    <a:pt x="9519" y="2173"/>
                    <a:pt x="9632" y="2210"/>
                    <a:pt x="9740" y="2210"/>
                  </a:cubicBezTo>
                  <a:cubicBezTo>
                    <a:pt x="10178" y="2210"/>
                    <a:pt x="10503" y="1603"/>
                    <a:pt x="10074" y="1254"/>
                  </a:cubicBezTo>
                  <a:cubicBezTo>
                    <a:pt x="9020" y="399"/>
                    <a:pt x="7782" y="1"/>
                    <a:pt x="6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6"/>
            <p:cNvSpPr/>
            <p:nvPr/>
          </p:nvSpPr>
          <p:spPr>
            <a:xfrm>
              <a:off x="3139790" y="1990202"/>
              <a:ext cx="167482" cy="16709"/>
            </a:xfrm>
            <a:custGeom>
              <a:avLst/>
              <a:gdLst/>
              <a:ahLst/>
              <a:cxnLst/>
              <a:rect l="l" t="t" r="r" b="b"/>
              <a:pathLst>
                <a:path w="10755" h="1073" extrusionOk="0">
                  <a:moveTo>
                    <a:pt x="687" y="0"/>
                  </a:moveTo>
                  <a:cubicBezTo>
                    <a:pt x="1" y="0"/>
                    <a:pt x="1" y="1073"/>
                    <a:pt x="687" y="1073"/>
                  </a:cubicBezTo>
                  <a:cubicBezTo>
                    <a:pt x="707" y="1073"/>
                    <a:pt x="727" y="1072"/>
                    <a:pt x="748" y="1070"/>
                  </a:cubicBezTo>
                  <a:lnTo>
                    <a:pt x="10121" y="1070"/>
                  </a:lnTo>
                  <a:cubicBezTo>
                    <a:pt x="10755" y="1003"/>
                    <a:pt x="10755" y="69"/>
                    <a:pt x="10121" y="3"/>
                  </a:cubicBezTo>
                  <a:lnTo>
                    <a:pt x="748" y="3"/>
                  </a:lnTo>
                  <a:cubicBezTo>
                    <a:pt x="727" y="1"/>
                    <a:pt x="707" y="0"/>
                    <a:pt x="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6"/>
            <p:cNvSpPr/>
            <p:nvPr/>
          </p:nvSpPr>
          <p:spPr>
            <a:xfrm>
              <a:off x="1830972" y="1415303"/>
              <a:ext cx="785430" cy="757898"/>
            </a:xfrm>
            <a:custGeom>
              <a:avLst/>
              <a:gdLst/>
              <a:ahLst/>
              <a:cxnLst/>
              <a:rect l="l" t="t" r="r" b="b"/>
              <a:pathLst>
                <a:path w="50437" h="48669" extrusionOk="0">
                  <a:moveTo>
                    <a:pt x="5971" y="1"/>
                  </a:moveTo>
                  <a:cubicBezTo>
                    <a:pt x="2669" y="1"/>
                    <a:pt x="0" y="2669"/>
                    <a:pt x="0" y="5972"/>
                  </a:cubicBezTo>
                  <a:lnTo>
                    <a:pt x="0" y="42665"/>
                  </a:lnTo>
                  <a:cubicBezTo>
                    <a:pt x="0" y="46000"/>
                    <a:pt x="2669" y="48669"/>
                    <a:pt x="5971" y="48669"/>
                  </a:cubicBezTo>
                  <a:lnTo>
                    <a:pt x="44432" y="48669"/>
                  </a:lnTo>
                  <a:cubicBezTo>
                    <a:pt x="47768" y="48669"/>
                    <a:pt x="50436" y="46000"/>
                    <a:pt x="50436" y="42665"/>
                  </a:cubicBezTo>
                  <a:lnTo>
                    <a:pt x="50436" y="5972"/>
                  </a:lnTo>
                  <a:cubicBezTo>
                    <a:pt x="50436" y="2669"/>
                    <a:pt x="47768" y="1"/>
                    <a:pt x="44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6"/>
            <p:cNvSpPr/>
            <p:nvPr/>
          </p:nvSpPr>
          <p:spPr>
            <a:xfrm>
              <a:off x="1918746" y="1925591"/>
              <a:ext cx="88327" cy="88327"/>
            </a:xfrm>
            <a:custGeom>
              <a:avLst/>
              <a:gdLst/>
              <a:ahLst/>
              <a:cxnLst/>
              <a:rect l="l" t="t" r="r" b="b"/>
              <a:pathLst>
                <a:path w="5672" h="5672" extrusionOk="0">
                  <a:moveTo>
                    <a:pt x="1035" y="1"/>
                  </a:moveTo>
                  <a:cubicBezTo>
                    <a:pt x="468" y="1"/>
                    <a:pt x="1" y="468"/>
                    <a:pt x="1" y="1035"/>
                  </a:cubicBezTo>
                  <a:lnTo>
                    <a:pt x="1" y="4671"/>
                  </a:lnTo>
                  <a:cubicBezTo>
                    <a:pt x="1" y="5238"/>
                    <a:pt x="468" y="5671"/>
                    <a:pt x="1035" y="5671"/>
                  </a:cubicBezTo>
                  <a:lnTo>
                    <a:pt x="4671" y="5671"/>
                  </a:lnTo>
                  <a:cubicBezTo>
                    <a:pt x="5238" y="5671"/>
                    <a:pt x="5672" y="5238"/>
                    <a:pt x="5672" y="4671"/>
                  </a:cubicBezTo>
                  <a:lnTo>
                    <a:pt x="5672" y="1035"/>
                  </a:lnTo>
                  <a:cubicBezTo>
                    <a:pt x="5672" y="468"/>
                    <a:pt x="5238" y="1"/>
                    <a:pt x="4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6"/>
            <p:cNvSpPr/>
            <p:nvPr/>
          </p:nvSpPr>
          <p:spPr>
            <a:xfrm>
              <a:off x="1966025" y="1964040"/>
              <a:ext cx="289867" cy="16118"/>
            </a:xfrm>
            <a:custGeom>
              <a:avLst/>
              <a:gdLst/>
              <a:ahLst/>
              <a:cxnLst/>
              <a:rect l="l" t="t" r="r" b="b"/>
              <a:pathLst>
                <a:path w="18614" h="1035" extrusionOk="0">
                  <a:moveTo>
                    <a:pt x="668" y="0"/>
                  </a:moveTo>
                  <a:cubicBezTo>
                    <a:pt x="0" y="33"/>
                    <a:pt x="0" y="1001"/>
                    <a:pt x="668" y="1034"/>
                  </a:cubicBezTo>
                  <a:lnTo>
                    <a:pt x="17980" y="1034"/>
                  </a:lnTo>
                  <a:cubicBezTo>
                    <a:pt x="18614" y="1001"/>
                    <a:pt x="18614" y="33"/>
                    <a:pt x="179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6"/>
            <p:cNvSpPr/>
            <p:nvPr/>
          </p:nvSpPr>
          <p:spPr>
            <a:xfrm>
              <a:off x="1995114" y="1621289"/>
              <a:ext cx="185048" cy="330293"/>
            </a:xfrm>
            <a:custGeom>
              <a:avLst/>
              <a:gdLst/>
              <a:ahLst/>
              <a:cxnLst/>
              <a:rect l="l" t="t" r="r" b="b"/>
              <a:pathLst>
                <a:path w="11883" h="21210" extrusionOk="0">
                  <a:moveTo>
                    <a:pt x="11125" y="0"/>
                  </a:moveTo>
                  <a:cubicBezTo>
                    <a:pt x="11048" y="0"/>
                    <a:pt x="10964" y="19"/>
                    <a:pt x="10875" y="61"/>
                  </a:cubicBezTo>
                  <a:cubicBezTo>
                    <a:pt x="1568" y="3230"/>
                    <a:pt x="0" y="15706"/>
                    <a:pt x="8206" y="21109"/>
                  </a:cubicBezTo>
                  <a:cubicBezTo>
                    <a:pt x="8306" y="21176"/>
                    <a:pt x="8406" y="21210"/>
                    <a:pt x="8507" y="21210"/>
                  </a:cubicBezTo>
                  <a:lnTo>
                    <a:pt x="8507" y="21176"/>
                  </a:lnTo>
                  <a:cubicBezTo>
                    <a:pt x="9040" y="21176"/>
                    <a:pt x="9240" y="20509"/>
                    <a:pt x="8807" y="20242"/>
                  </a:cubicBezTo>
                  <a:cubicBezTo>
                    <a:pt x="1335" y="15305"/>
                    <a:pt x="2769" y="3931"/>
                    <a:pt x="11242" y="1062"/>
                  </a:cubicBezTo>
                  <a:cubicBezTo>
                    <a:pt x="11883" y="887"/>
                    <a:pt x="11659" y="0"/>
                    <a:pt x="11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6"/>
            <p:cNvSpPr/>
            <p:nvPr/>
          </p:nvSpPr>
          <p:spPr>
            <a:xfrm>
              <a:off x="2212070" y="1612366"/>
              <a:ext cx="192383" cy="367822"/>
            </a:xfrm>
            <a:custGeom>
              <a:avLst/>
              <a:gdLst/>
              <a:ahLst/>
              <a:cxnLst/>
              <a:rect l="l" t="t" r="r" b="b"/>
              <a:pathLst>
                <a:path w="12354" h="23620" extrusionOk="0">
                  <a:moveTo>
                    <a:pt x="779" y="0"/>
                  </a:moveTo>
                  <a:cubicBezTo>
                    <a:pt x="78" y="0"/>
                    <a:pt x="78" y="1068"/>
                    <a:pt x="779" y="1068"/>
                  </a:cubicBezTo>
                  <a:cubicBezTo>
                    <a:pt x="6717" y="1068"/>
                    <a:pt x="11520" y="5871"/>
                    <a:pt x="11520" y="11809"/>
                  </a:cubicBezTo>
                  <a:cubicBezTo>
                    <a:pt x="11520" y="17746"/>
                    <a:pt x="6717" y="22583"/>
                    <a:pt x="779" y="22583"/>
                  </a:cubicBezTo>
                  <a:cubicBezTo>
                    <a:pt x="757" y="22581"/>
                    <a:pt x="735" y="22580"/>
                    <a:pt x="714" y="22580"/>
                  </a:cubicBezTo>
                  <a:cubicBezTo>
                    <a:pt x="0" y="22580"/>
                    <a:pt x="0" y="23620"/>
                    <a:pt x="714" y="23620"/>
                  </a:cubicBezTo>
                  <a:cubicBezTo>
                    <a:pt x="735" y="23620"/>
                    <a:pt x="757" y="23619"/>
                    <a:pt x="779" y="23617"/>
                  </a:cubicBezTo>
                  <a:cubicBezTo>
                    <a:pt x="7184" y="23517"/>
                    <a:pt x="12354" y="18247"/>
                    <a:pt x="12354" y="11809"/>
                  </a:cubicBezTo>
                  <a:cubicBezTo>
                    <a:pt x="12354" y="5371"/>
                    <a:pt x="7184" y="134"/>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6"/>
            <p:cNvSpPr/>
            <p:nvPr/>
          </p:nvSpPr>
          <p:spPr>
            <a:xfrm>
              <a:off x="2317169" y="1962483"/>
              <a:ext cx="184425" cy="16118"/>
            </a:xfrm>
            <a:custGeom>
              <a:avLst/>
              <a:gdLst/>
              <a:ahLst/>
              <a:cxnLst/>
              <a:rect l="l" t="t" r="r" b="b"/>
              <a:pathLst>
                <a:path w="11843" h="1035" extrusionOk="0">
                  <a:moveTo>
                    <a:pt x="701" y="0"/>
                  </a:moveTo>
                  <a:cubicBezTo>
                    <a:pt x="1" y="0"/>
                    <a:pt x="1" y="1034"/>
                    <a:pt x="701" y="1034"/>
                  </a:cubicBezTo>
                  <a:lnTo>
                    <a:pt x="11142" y="1034"/>
                  </a:lnTo>
                  <a:cubicBezTo>
                    <a:pt x="11843" y="1034"/>
                    <a:pt x="11843" y="0"/>
                    <a:pt x="11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6"/>
            <p:cNvSpPr/>
            <p:nvPr/>
          </p:nvSpPr>
          <p:spPr>
            <a:xfrm>
              <a:off x="2440456" y="1928379"/>
              <a:ext cx="64782" cy="83982"/>
            </a:xfrm>
            <a:custGeom>
              <a:avLst/>
              <a:gdLst/>
              <a:ahLst/>
              <a:cxnLst/>
              <a:rect l="l" t="t" r="r" b="b"/>
              <a:pathLst>
                <a:path w="4160" h="5393" extrusionOk="0">
                  <a:moveTo>
                    <a:pt x="758" y="0"/>
                  </a:moveTo>
                  <a:cubicBezTo>
                    <a:pt x="321" y="0"/>
                    <a:pt x="1" y="607"/>
                    <a:pt x="457" y="956"/>
                  </a:cubicBezTo>
                  <a:lnTo>
                    <a:pt x="2691" y="2690"/>
                  </a:lnTo>
                  <a:lnTo>
                    <a:pt x="390" y="4425"/>
                  </a:lnTo>
                  <a:cubicBezTo>
                    <a:pt x="156" y="4592"/>
                    <a:pt x="123" y="4925"/>
                    <a:pt x="290" y="5159"/>
                  </a:cubicBezTo>
                  <a:cubicBezTo>
                    <a:pt x="390" y="5292"/>
                    <a:pt x="523" y="5359"/>
                    <a:pt x="690" y="5392"/>
                  </a:cubicBezTo>
                  <a:cubicBezTo>
                    <a:pt x="823" y="5392"/>
                    <a:pt x="924" y="5326"/>
                    <a:pt x="1024" y="5259"/>
                  </a:cubicBezTo>
                  <a:lnTo>
                    <a:pt x="3892" y="3124"/>
                  </a:lnTo>
                  <a:cubicBezTo>
                    <a:pt x="4159" y="2891"/>
                    <a:pt x="4159" y="2490"/>
                    <a:pt x="3892" y="2290"/>
                  </a:cubicBezTo>
                  <a:lnTo>
                    <a:pt x="1090" y="122"/>
                  </a:lnTo>
                  <a:cubicBezTo>
                    <a:pt x="979" y="37"/>
                    <a:pt x="865" y="0"/>
                    <a:pt x="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6"/>
            <p:cNvSpPr/>
            <p:nvPr/>
          </p:nvSpPr>
          <p:spPr>
            <a:xfrm>
              <a:off x="2194582" y="1581891"/>
              <a:ext cx="67008" cy="83469"/>
            </a:xfrm>
            <a:custGeom>
              <a:avLst/>
              <a:gdLst/>
              <a:ahLst/>
              <a:cxnLst/>
              <a:rect l="l" t="t" r="r" b="b"/>
              <a:pathLst>
                <a:path w="4303" h="5360" extrusionOk="0">
                  <a:moveTo>
                    <a:pt x="3531" y="1"/>
                  </a:moveTo>
                  <a:cubicBezTo>
                    <a:pt x="3437" y="1"/>
                    <a:pt x="3337" y="28"/>
                    <a:pt x="3236" y="89"/>
                  </a:cubicBezTo>
                  <a:lnTo>
                    <a:pt x="234" y="2057"/>
                  </a:lnTo>
                  <a:cubicBezTo>
                    <a:pt x="101" y="2157"/>
                    <a:pt x="1" y="2291"/>
                    <a:pt x="1" y="2458"/>
                  </a:cubicBezTo>
                  <a:cubicBezTo>
                    <a:pt x="1" y="2624"/>
                    <a:pt x="67" y="2791"/>
                    <a:pt x="167" y="2891"/>
                  </a:cubicBezTo>
                  <a:lnTo>
                    <a:pt x="2836" y="5226"/>
                  </a:lnTo>
                  <a:cubicBezTo>
                    <a:pt x="2936" y="5293"/>
                    <a:pt x="3069" y="5360"/>
                    <a:pt x="3170" y="5360"/>
                  </a:cubicBezTo>
                  <a:cubicBezTo>
                    <a:pt x="3336" y="5360"/>
                    <a:pt x="3470" y="5293"/>
                    <a:pt x="3570" y="5160"/>
                  </a:cubicBezTo>
                  <a:cubicBezTo>
                    <a:pt x="3770" y="4959"/>
                    <a:pt x="3737" y="4626"/>
                    <a:pt x="3536" y="4426"/>
                  </a:cubicBezTo>
                  <a:lnTo>
                    <a:pt x="1402" y="2558"/>
                  </a:lnTo>
                  <a:lnTo>
                    <a:pt x="3803" y="990"/>
                  </a:lnTo>
                  <a:cubicBezTo>
                    <a:pt x="4303" y="657"/>
                    <a:pt x="3994" y="1"/>
                    <a:pt x="3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6"/>
            <p:cNvSpPr/>
            <p:nvPr/>
          </p:nvSpPr>
          <p:spPr>
            <a:xfrm>
              <a:off x="1346325" y="3854673"/>
              <a:ext cx="227530" cy="79482"/>
            </a:xfrm>
            <a:custGeom>
              <a:avLst/>
              <a:gdLst/>
              <a:ahLst/>
              <a:cxnLst/>
              <a:rect l="l" t="t" r="r" b="b"/>
              <a:pathLst>
                <a:path w="14611" h="5104" extrusionOk="0">
                  <a:moveTo>
                    <a:pt x="267" y="0"/>
                  </a:moveTo>
                  <a:lnTo>
                    <a:pt x="0" y="4870"/>
                  </a:lnTo>
                  <a:lnTo>
                    <a:pt x="14611" y="5104"/>
                  </a:lnTo>
                  <a:cubicBezTo>
                    <a:pt x="14544" y="3703"/>
                    <a:pt x="7205" y="667"/>
                    <a:pt x="7205" y="667"/>
                  </a:cubicBezTo>
                  <a:lnTo>
                    <a:pt x="7205" y="234"/>
                  </a:lnTo>
                  <a:cubicBezTo>
                    <a:pt x="6170" y="666"/>
                    <a:pt x="5071" y="884"/>
                    <a:pt x="3974" y="884"/>
                  </a:cubicBezTo>
                  <a:cubicBezTo>
                    <a:pt x="2701" y="884"/>
                    <a:pt x="1431" y="591"/>
                    <a:pt x="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6"/>
            <p:cNvSpPr/>
            <p:nvPr/>
          </p:nvSpPr>
          <p:spPr>
            <a:xfrm>
              <a:off x="1346325" y="3912322"/>
              <a:ext cx="228573" cy="21319"/>
            </a:xfrm>
            <a:custGeom>
              <a:avLst/>
              <a:gdLst/>
              <a:ahLst/>
              <a:cxnLst/>
              <a:rect l="l" t="t" r="r" b="b"/>
              <a:pathLst>
                <a:path w="14678" h="1369" extrusionOk="0">
                  <a:moveTo>
                    <a:pt x="67" y="1"/>
                  </a:moveTo>
                  <a:lnTo>
                    <a:pt x="0" y="1168"/>
                  </a:lnTo>
                  <a:lnTo>
                    <a:pt x="14611" y="1368"/>
                  </a:lnTo>
                  <a:cubicBezTo>
                    <a:pt x="14677" y="935"/>
                    <a:pt x="14044" y="635"/>
                    <a:pt x="14044" y="635"/>
                  </a:cubicBez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6"/>
            <p:cNvSpPr/>
            <p:nvPr/>
          </p:nvSpPr>
          <p:spPr>
            <a:xfrm>
              <a:off x="1437751" y="3864655"/>
              <a:ext cx="21833" cy="13969"/>
            </a:xfrm>
            <a:custGeom>
              <a:avLst/>
              <a:gdLst/>
              <a:ahLst/>
              <a:cxnLst/>
              <a:rect l="l" t="t" r="r" b="b"/>
              <a:pathLst>
                <a:path w="1402" h="897" extrusionOk="0">
                  <a:moveTo>
                    <a:pt x="1180" y="0"/>
                  </a:moveTo>
                  <a:cubicBezTo>
                    <a:pt x="1013" y="0"/>
                    <a:pt x="774" y="46"/>
                    <a:pt x="534" y="193"/>
                  </a:cubicBezTo>
                  <a:cubicBezTo>
                    <a:pt x="100" y="427"/>
                    <a:pt x="0" y="860"/>
                    <a:pt x="67" y="894"/>
                  </a:cubicBezTo>
                  <a:cubicBezTo>
                    <a:pt x="70" y="895"/>
                    <a:pt x="74" y="896"/>
                    <a:pt x="78" y="896"/>
                  </a:cubicBezTo>
                  <a:cubicBezTo>
                    <a:pt x="155" y="896"/>
                    <a:pt x="351" y="615"/>
                    <a:pt x="667" y="393"/>
                  </a:cubicBezTo>
                  <a:cubicBezTo>
                    <a:pt x="1034" y="160"/>
                    <a:pt x="1401" y="126"/>
                    <a:pt x="1401" y="60"/>
                  </a:cubicBezTo>
                  <a:cubicBezTo>
                    <a:pt x="1401" y="30"/>
                    <a:pt x="1314" y="0"/>
                    <a:pt x="1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6"/>
            <p:cNvSpPr/>
            <p:nvPr/>
          </p:nvSpPr>
          <p:spPr>
            <a:xfrm>
              <a:off x="1466840" y="3875540"/>
              <a:ext cx="16118" cy="17581"/>
            </a:xfrm>
            <a:custGeom>
              <a:avLst/>
              <a:gdLst/>
              <a:ahLst/>
              <a:cxnLst/>
              <a:rect l="l" t="t" r="r" b="b"/>
              <a:pathLst>
                <a:path w="1035" h="1129" extrusionOk="0">
                  <a:moveTo>
                    <a:pt x="964" y="0"/>
                  </a:moveTo>
                  <a:cubicBezTo>
                    <a:pt x="835" y="0"/>
                    <a:pt x="557" y="89"/>
                    <a:pt x="334" y="361"/>
                  </a:cubicBezTo>
                  <a:cubicBezTo>
                    <a:pt x="0" y="695"/>
                    <a:pt x="33" y="1129"/>
                    <a:pt x="100" y="1129"/>
                  </a:cubicBezTo>
                  <a:cubicBezTo>
                    <a:pt x="200" y="1129"/>
                    <a:pt x="267" y="795"/>
                    <a:pt x="500" y="528"/>
                  </a:cubicBezTo>
                  <a:cubicBezTo>
                    <a:pt x="767" y="228"/>
                    <a:pt x="1034" y="95"/>
                    <a:pt x="1034" y="28"/>
                  </a:cubicBezTo>
                  <a:cubicBezTo>
                    <a:pt x="1034" y="11"/>
                    <a:pt x="1008" y="0"/>
                    <a:pt x="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6"/>
            <p:cNvSpPr/>
            <p:nvPr/>
          </p:nvSpPr>
          <p:spPr>
            <a:xfrm>
              <a:off x="1493843" y="3885615"/>
              <a:ext cx="11960" cy="18936"/>
            </a:xfrm>
            <a:custGeom>
              <a:avLst/>
              <a:gdLst/>
              <a:ahLst/>
              <a:cxnLst/>
              <a:rect l="l" t="t" r="r" b="b"/>
              <a:pathLst>
                <a:path w="768" h="1216" extrusionOk="0">
                  <a:moveTo>
                    <a:pt x="703" y="0"/>
                  </a:moveTo>
                  <a:cubicBezTo>
                    <a:pt x="608" y="0"/>
                    <a:pt x="339" y="168"/>
                    <a:pt x="167" y="482"/>
                  </a:cubicBezTo>
                  <a:cubicBezTo>
                    <a:pt x="1" y="882"/>
                    <a:pt x="101" y="1215"/>
                    <a:pt x="167" y="1215"/>
                  </a:cubicBezTo>
                  <a:cubicBezTo>
                    <a:pt x="234" y="1215"/>
                    <a:pt x="268" y="915"/>
                    <a:pt x="401" y="615"/>
                  </a:cubicBezTo>
                  <a:cubicBezTo>
                    <a:pt x="568" y="281"/>
                    <a:pt x="768" y="81"/>
                    <a:pt x="735" y="15"/>
                  </a:cubicBezTo>
                  <a:cubicBezTo>
                    <a:pt x="730" y="5"/>
                    <a:pt x="719" y="0"/>
                    <a:pt x="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6"/>
            <p:cNvSpPr/>
            <p:nvPr/>
          </p:nvSpPr>
          <p:spPr>
            <a:xfrm>
              <a:off x="1266843" y="3789735"/>
              <a:ext cx="128317" cy="239552"/>
            </a:xfrm>
            <a:custGeom>
              <a:avLst/>
              <a:gdLst/>
              <a:ahLst/>
              <a:cxnLst/>
              <a:rect l="l" t="t" r="r" b="b"/>
              <a:pathLst>
                <a:path w="8240" h="15383" extrusionOk="0">
                  <a:moveTo>
                    <a:pt x="1869" y="1"/>
                  </a:moveTo>
                  <a:lnTo>
                    <a:pt x="768" y="3870"/>
                  </a:lnTo>
                  <a:cubicBezTo>
                    <a:pt x="601" y="4337"/>
                    <a:pt x="468" y="4804"/>
                    <a:pt x="334" y="5271"/>
                  </a:cubicBezTo>
                  <a:lnTo>
                    <a:pt x="134" y="7106"/>
                  </a:lnTo>
                  <a:cubicBezTo>
                    <a:pt x="1" y="7806"/>
                    <a:pt x="5004" y="13510"/>
                    <a:pt x="6405" y="15045"/>
                  </a:cubicBezTo>
                  <a:cubicBezTo>
                    <a:pt x="6605" y="15270"/>
                    <a:pt x="6880" y="15382"/>
                    <a:pt x="7160" y="15382"/>
                  </a:cubicBezTo>
                  <a:cubicBezTo>
                    <a:pt x="7254" y="15382"/>
                    <a:pt x="7347" y="15370"/>
                    <a:pt x="7439" y="15345"/>
                  </a:cubicBezTo>
                  <a:cubicBezTo>
                    <a:pt x="7940" y="15178"/>
                    <a:pt x="8240" y="14678"/>
                    <a:pt x="8140" y="14177"/>
                  </a:cubicBezTo>
                  <a:lnTo>
                    <a:pt x="6539" y="5271"/>
                  </a:lnTo>
                  <a:lnTo>
                    <a:pt x="8073" y="1735"/>
                  </a:lnTo>
                  <a:lnTo>
                    <a:pt x="18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6"/>
            <p:cNvSpPr/>
            <p:nvPr/>
          </p:nvSpPr>
          <p:spPr>
            <a:xfrm>
              <a:off x="1268400" y="3890505"/>
              <a:ext cx="111702" cy="138985"/>
            </a:xfrm>
            <a:custGeom>
              <a:avLst/>
              <a:gdLst/>
              <a:ahLst/>
              <a:cxnLst/>
              <a:rect l="l" t="t" r="r" b="b"/>
              <a:pathLst>
                <a:path w="7173" h="8925" extrusionOk="0">
                  <a:moveTo>
                    <a:pt x="101" y="1"/>
                  </a:moveTo>
                  <a:lnTo>
                    <a:pt x="67" y="434"/>
                  </a:lnTo>
                  <a:cubicBezTo>
                    <a:pt x="1" y="768"/>
                    <a:pt x="134" y="1102"/>
                    <a:pt x="334" y="1368"/>
                  </a:cubicBezTo>
                  <a:cubicBezTo>
                    <a:pt x="901" y="2269"/>
                    <a:pt x="2502" y="4271"/>
                    <a:pt x="6272" y="8574"/>
                  </a:cubicBezTo>
                  <a:cubicBezTo>
                    <a:pt x="6465" y="8795"/>
                    <a:pt x="6727" y="8924"/>
                    <a:pt x="7001" y="8924"/>
                  </a:cubicBezTo>
                  <a:cubicBezTo>
                    <a:pt x="7058" y="8924"/>
                    <a:pt x="7115" y="8919"/>
                    <a:pt x="7172" y="8907"/>
                  </a:cubicBez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6"/>
            <p:cNvSpPr/>
            <p:nvPr/>
          </p:nvSpPr>
          <p:spPr>
            <a:xfrm>
              <a:off x="1350483" y="3945803"/>
              <a:ext cx="32733" cy="14856"/>
            </a:xfrm>
            <a:custGeom>
              <a:avLst/>
              <a:gdLst/>
              <a:ahLst/>
              <a:cxnLst/>
              <a:rect l="l" t="t" r="r" b="b"/>
              <a:pathLst>
                <a:path w="2102" h="954" extrusionOk="0">
                  <a:moveTo>
                    <a:pt x="1468" y="1"/>
                  </a:moveTo>
                  <a:cubicBezTo>
                    <a:pt x="1268" y="1"/>
                    <a:pt x="1068" y="30"/>
                    <a:pt x="867" y="119"/>
                  </a:cubicBezTo>
                  <a:cubicBezTo>
                    <a:pt x="601" y="219"/>
                    <a:pt x="334" y="386"/>
                    <a:pt x="167" y="619"/>
                  </a:cubicBezTo>
                  <a:cubicBezTo>
                    <a:pt x="33" y="820"/>
                    <a:pt x="0" y="953"/>
                    <a:pt x="33" y="953"/>
                  </a:cubicBezTo>
                  <a:cubicBezTo>
                    <a:pt x="300" y="686"/>
                    <a:pt x="601" y="453"/>
                    <a:pt x="967" y="286"/>
                  </a:cubicBezTo>
                  <a:cubicBezTo>
                    <a:pt x="1243" y="211"/>
                    <a:pt x="1537" y="173"/>
                    <a:pt x="1821" y="173"/>
                  </a:cubicBezTo>
                  <a:cubicBezTo>
                    <a:pt x="1916" y="173"/>
                    <a:pt x="2010" y="178"/>
                    <a:pt x="2102" y="186"/>
                  </a:cubicBezTo>
                  <a:cubicBezTo>
                    <a:pt x="2102" y="186"/>
                    <a:pt x="2002" y="86"/>
                    <a:pt x="1768" y="19"/>
                  </a:cubicBezTo>
                  <a:cubicBezTo>
                    <a:pt x="1668" y="8"/>
                    <a:pt x="1568" y="1"/>
                    <a:pt x="1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6"/>
            <p:cNvSpPr/>
            <p:nvPr/>
          </p:nvSpPr>
          <p:spPr>
            <a:xfrm>
              <a:off x="1359312" y="3972556"/>
              <a:ext cx="30133" cy="9390"/>
            </a:xfrm>
            <a:custGeom>
              <a:avLst/>
              <a:gdLst/>
              <a:ahLst/>
              <a:cxnLst/>
              <a:rect l="l" t="t" r="r" b="b"/>
              <a:pathLst>
                <a:path w="1935" h="603" extrusionOk="0">
                  <a:moveTo>
                    <a:pt x="1276" y="1"/>
                  </a:moveTo>
                  <a:cubicBezTo>
                    <a:pt x="1153" y="1"/>
                    <a:pt x="1027" y="23"/>
                    <a:pt x="901" y="69"/>
                  </a:cubicBezTo>
                  <a:cubicBezTo>
                    <a:pt x="334" y="169"/>
                    <a:pt x="0" y="569"/>
                    <a:pt x="34" y="603"/>
                  </a:cubicBezTo>
                  <a:cubicBezTo>
                    <a:pt x="334" y="469"/>
                    <a:pt x="634" y="369"/>
                    <a:pt x="968" y="269"/>
                  </a:cubicBezTo>
                  <a:cubicBezTo>
                    <a:pt x="1268" y="236"/>
                    <a:pt x="1601" y="236"/>
                    <a:pt x="1935" y="236"/>
                  </a:cubicBezTo>
                  <a:cubicBezTo>
                    <a:pt x="1738" y="82"/>
                    <a:pt x="1512" y="1"/>
                    <a:pt x="1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6"/>
            <p:cNvSpPr/>
            <p:nvPr/>
          </p:nvSpPr>
          <p:spPr>
            <a:xfrm>
              <a:off x="1332808" y="3918691"/>
              <a:ext cx="44693" cy="14950"/>
            </a:xfrm>
            <a:custGeom>
              <a:avLst/>
              <a:gdLst/>
              <a:ahLst/>
              <a:cxnLst/>
              <a:rect l="l" t="t" r="r" b="b"/>
              <a:pathLst>
                <a:path w="2870" h="960" extrusionOk="0">
                  <a:moveTo>
                    <a:pt x="2102" y="0"/>
                  </a:moveTo>
                  <a:cubicBezTo>
                    <a:pt x="1844" y="0"/>
                    <a:pt x="1585" y="42"/>
                    <a:pt x="1335" y="126"/>
                  </a:cubicBezTo>
                  <a:cubicBezTo>
                    <a:pt x="802" y="259"/>
                    <a:pt x="335" y="526"/>
                    <a:pt x="1" y="959"/>
                  </a:cubicBezTo>
                  <a:cubicBezTo>
                    <a:pt x="468" y="693"/>
                    <a:pt x="902" y="492"/>
                    <a:pt x="1402" y="326"/>
                  </a:cubicBezTo>
                  <a:cubicBezTo>
                    <a:pt x="1869" y="226"/>
                    <a:pt x="2369" y="159"/>
                    <a:pt x="2870" y="126"/>
                  </a:cubicBezTo>
                  <a:cubicBezTo>
                    <a:pt x="2619" y="42"/>
                    <a:pt x="2361" y="0"/>
                    <a:pt x="2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6"/>
            <p:cNvSpPr/>
            <p:nvPr/>
          </p:nvSpPr>
          <p:spPr>
            <a:xfrm>
              <a:off x="1368656" y="3852586"/>
              <a:ext cx="14560" cy="96113"/>
            </a:xfrm>
            <a:custGeom>
              <a:avLst/>
              <a:gdLst/>
              <a:ahLst/>
              <a:cxnLst/>
              <a:rect l="l" t="t" r="r" b="b"/>
              <a:pathLst>
                <a:path w="935" h="6172" extrusionOk="0">
                  <a:moveTo>
                    <a:pt x="67" y="1"/>
                  </a:moveTo>
                  <a:cubicBezTo>
                    <a:pt x="1" y="401"/>
                    <a:pt x="1" y="801"/>
                    <a:pt x="1" y="1202"/>
                  </a:cubicBezTo>
                  <a:cubicBezTo>
                    <a:pt x="67" y="1735"/>
                    <a:pt x="167" y="2402"/>
                    <a:pt x="301" y="3103"/>
                  </a:cubicBezTo>
                  <a:cubicBezTo>
                    <a:pt x="468" y="3937"/>
                    <a:pt x="601" y="4737"/>
                    <a:pt x="734" y="5271"/>
                  </a:cubicBezTo>
                  <a:cubicBezTo>
                    <a:pt x="768" y="5571"/>
                    <a:pt x="835" y="5872"/>
                    <a:pt x="935" y="6172"/>
                  </a:cubicBezTo>
                  <a:cubicBezTo>
                    <a:pt x="935" y="5872"/>
                    <a:pt x="901" y="5571"/>
                    <a:pt x="868" y="5271"/>
                  </a:cubicBezTo>
                  <a:cubicBezTo>
                    <a:pt x="768" y="4704"/>
                    <a:pt x="634" y="3937"/>
                    <a:pt x="501" y="3070"/>
                  </a:cubicBezTo>
                  <a:cubicBezTo>
                    <a:pt x="368" y="2369"/>
                    <a:pt x="267" y="1702"/>
                    <a:pt x="134" y="1202"/>
                  </a:cubicBezTo>
                  <a:cubicBezTo>
                    <a:pt x="167" y="801"/>
                    <a:pt x="134" y="401"/>
                    <a:pt x="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6"/>
            <p:cNvSpPr/>
            <p:nvPr/>
          </p:nvSpPr>
          <p:spPr>
            <a:xfrm>
              <a:off x="1205035" y="2616285"/>
              <a:ext cx="518938" cy="1257074"/>
            </a:xfrm>
            <a:custGeom>
              <a:avLst/>
              <a:gdLst/>
              <a:ahLst/>
              <a:cxnLst/>
              <a:rect l="l" t="t" r="r" b="b"/>
              <a:pathLst>
                <a:path w="33324" h="80724" extrusionOk="0">
                  <a:moveTo>
                    <a:pt x="27720" y="1"/>
                  </a:moveTo>
                  <a:lnTo>
                    <a:pt x="8339" y="334"/>
                  </a:lnTo>
                  <a:lnTo>
                    <a:pt x="6338" y="334"/>
                  </a:lnTo>
                  <a:cubicBezTo>
                    <a:pt x="3603" y="6138"/>
                    <a:pt x="1635" y="8774"/>
                    <a:pt x="500" y="13343"/>
                  </a:cubicBezTo>
                  <a:cubicBezTo>
                    <a:pt x="0" y="15312"/>
                    <a:pt x="1268" y="19615"/>
                    <a:pt x="1735" y="21950"/>
                  </a:cubicBezTo>
                  <a:cubicBezTo>
                    <a:pt x="3236" y="29222"/>
                    <a:pt x="10241" y="47635"/>
                    <a:pt x="11342" y="51304"/>
                  </a:cubicBezTo>
                  <a:cubicBezTo>
                    <a:pt x="12442" y="55007"/>
                    <a:pt x="10074" y="56341"/>
                    <a:pt x="8640" y="59176"/>
                  </a:cubicBezTo>
                  <a:cubicBezTo>
                    <a:pt x="6605" y="63079"/>
                    <a:pt x="4870" y="77890"/>
                    <a:pt x="4870" y="77890"/>
                  </a:cubicBezTo>
                  <a:lnTo>
                    <a:pt x="10508" y="80058"/>
                  </a:lnTo>
                  <a:cubicBezTo>
                    <a:pt x="11298" y="80518"/>
                    <a:pt x="12126" y="80724"/>
                    <a:pt x="12965" y="80724"/>
                  </a:cubicBezTo>
                  <a:cubicBezTo>
                    <a:pt x="14072" y="80724"/>
                    <a:pt x="15197" y="80365"/>
                    <a:pt x="16278" y="79758"/>
                  </a:cubicBezTo>
                  <a:cubicBezTo>
                    <a:pt x="16278" y="79758"/>
                    <a:pt x="17646" y="75988"/>
                    <a:pt x="19481" y="69717"/>
                  </a:cubicBezTo>
                  <a:cubicBezTo>
                    <a:pt x="21982" y="61111"/>
                    <a:pt x="22283" y="58309"/>
                    <a:pt x="22483" y="55607"/>
                  </a:cubicBezTo>
                  <a:cubicBezTo>
                    <a:pt x="22650" y="52872"/>
                    <a:pt x="25318" y="42798"/>
                    <a:pt x="30122" y="30189"/>
                  </a:cubicBezTo>
                  <a:cubicBezTo>
                    <a:pt x="32357" y="24351"/>
                    <a:pt x="33324" y="18547"/>
                    <a:pt x="32757" y="14578"/>
                  </a:cubicBezTo>
                  <a:cubicBezTo>
                    <a:pt x="32256" y="11109"/>
                    <a:pt x="31056" y="8273"/>
                    <a:pt x="29321" y="3536"/>
                  </a:cubicBezTo>
                  <a:lnTo>
                    <a:pt x="277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6"/>
            <p:cNvSpPr/>
            <p:nvPr/>
          </p:nvSpPr>
          <p:spPr>
            <a:xfrm>
              <a:off x="1374371" y="2772119"/>
              <a:ext cx="210914" cy="1092956"/>
            </a:xfrm>
            <a:custGeom>
              <a:avLst/>
              <a:gdLst/>
              <a:ahLst/>
              <a:cxnLst/>
              <a:rect l="l" t="t" r="r" b="b"/>
              <a:pathLst>
                <a:path w="13544" h="70185" extrusionOk="0">
                  <a:moveTo>
                    <a:pt x="13543" y="1"/>
                  </a:moveTo>
                  <a:cubicBezTo>
                    <a:pt x="13510" y="34"/>
                    <a:pt x="13477" y="67"/>
                    <a:pt x="13477" y="101"/>
                  </a:cubicBezTo>
                  <a:cubicBezTo>
                    <a:pt x="13510" y="67"/>
                    <a:pt x="13510" y="34"/>
                    <a:pt x="13543" y="1"/>
                  </a:cubicBezTo>
                  <a:close/>
                  <a:moveTo>
                    <a:pt x="13477" y="101"/>
                  </a:moveTo>
                  <a:lnTo>
                    <a:pt x="13243" y="401"/>
                  </a:lnTo>
                  <a:lnTo>
                    <a:pt x="12409" y="1569"/>
                  </a:lnTo>
                  <a:lnTo>
                    <a:pt x="9341" y="5972"/>
                  </a:lnTo>
                  <a:lnTo>
                    <a:pt x="9341" y="6005"/>
                  </a:lnTo>
                  <a:cubicBezTo>
                    <a:pt x="9507" y="7673"/>
                    <a:pt x="9541" y="9574"/>
                    <a:pt x="9641" y="11709"/>
                  </a:cubicBezTo>
                  <a:cubicBezTo>
                    <a:pt x="9741" y="13844"/>
                    <a:pt x="9874" y="16212"/>
                    <a:pt x="9974" y="18748"/>
                  </a:cubicBezTo>
                  <a:cubicBezTo>
                    <a:pt x="10108" y="21283"/>
                    <a:pt x="10275" y="23985"/>
                    <a:pt x="10408" y="26820"/>
                  </a:cubicBezTo>
                  <a:cubicBezTo>
                    <a:pt x="10541" y="29655"/>
                    <a:pt x="10708" y="32591"/>
                    <a:pt x="11008" y="35660"/>
                  </a:cubicBezTo>
                  <a:cubicBezTo>
                    <a:pt x="11309" y="38195"/>
                    <a:pt x="11542" y="40663"/>
                    <a:pt x="11342" y="43065"/>
                  </a:cubicBezTo>
                  <a:cubicBezTo>
                    <a:pt x="11275" y="43665"/>
                    <a:pt x="11209" y="44266"/>
                    <a:pt x="11108" y="44833"/>
                  </a:cubicBezTo>
                  <a:cubicBezTo>
                    <a:pt x="11008" y="45400"/>
                    <a:pt x="10875" y="45967"/>
                    <a:pt x="10675" y="46501"/>
                  </a:cubicBezTo>
                  <a:cubicBezTo>
                    <a:pt x="10275" y="47568"/>
                    <a:pt x="9808" y="48636"/>
                    <a:pt x="9374" y="49636"/>
                  </a:cubicBezTo>
                  <a:cubicBezTo>
                    <a:pt x="7573" y="53673"/>
                    <a:pt x="5905" y="57308"/>
                    <a:pt x="4504" y="60344"/>
                  </a:cubicBezTo>
                  <a:lnTo>
                    <a:pt x="1235" y="67549"/>
                  </a:lnTo>
                  <a:lnTo>
                    <a:pt x="334" y="69517"/>
                  </a:lnTo>
                  <a:cubicBezTo>
                    <a:pt x="234" y="69717"/>
                    <a:pt x="134" y="69884"/>
                    <a:pt x="101" y="70018"/>
                  </a:cubicBezTo>
                  <a:cubicBezTo>
                    <a:pt x="167" y="69917"/>
                    <a:pt x="234" y="69751"/>
                    <a:pt x="367" y="69517"/>
                  </a:cubicBezTo>
                  <a:lnTo>
                    <a:pt x="1301" y="67582"/>
                  </a:lnTo>
                  <a:cubicBezTo>
                    <a:pt x="2102" y="65881"/>
                    <a:pt x="3236" y="63446"/>
                    <a:pt x="4671" y="60411"/>
                  </a:cubicBezTo>
                  <a:cubicBezTo>
                    <a:pt x="6072" y="57375"/>
                    <a:pt x="7773" y="53739"/>
                    <a:pt x="9541" y="49703"/>
                  </a:cubicBezTo>
                  <a:cubicBezTo>
                    <a:pt x="10008" y="48702"/>
                    <a:pt x="10475" y="47668"/>
                    <a:pt x="10875" y="46567"/>
                  </a:cubicBezTo>
                  <a:cubicBezTo>
                    <a:pt x="11075" y="46000"/>
                    <a:pt x="11209" y="45433"/>
                    <a:pt x="11309" y="44866"/>
                  </a:cubicBezTo>
                  <a:cubicBezTo>
                    <a:pt x="11409" y="44266"/>
                    <a:pt x="11475" y="43665"/>
                    <a:pt x="11542" y="43065"/>
                  </a:cubicBezTo>
                  <a:cubicBezTo>
                    <a:pt x="11776" y="40663"/>
                    <a:pt x="11509" y="38161"/>
                    <a:pt x="11209" y="35626"/>
                  </a:cubicBezTo>
                  <a:cubicBezTo>
                    <a:pt x="10908" y="32591"/>
                    <a:pt x="10808" y="29622"/>
                    <a:pt x="10608" y="26787"/>
                  </a:cubicBezTo>
                  <a:cubicBezTo>
                    <a:pt x="10408" y="23951"/>
                    <a:pt x="10308" y="21249"/>
                    <a:pt x="10174" y="18714"/>
                  </a:cubicBezTo>
                  <a:cubicBezTo>
                    <a:pt x="10074" y="16212"/>
                    <a:pt x="9941" y="13844"/>
                    <a:pt x="9841" y="11709"/>
                  </a:cubicBezTo>
                  <a:cubicBezTo>
                    <a:pt x="9708" y="9587"/>
                    <a:pt x="9642" y="7662"/>
                    <a:pt x="9477" y="6034"/>
                  </a:cubicBezTo>
                  <a:lnTo>
                    <a:pt x="9477" y="6034"/>
                  </a:lnTo>
                  <a:lnTo>
                    <a:pt x="12476" y="1602"/>
                  </a:lnTo>
                  <a:lnTo>
                    <a:pt x="13277" y="401"/>
                  </a:lnTo>
                  <a:lnTo>
                    <a:pt x="13477" y="101"/>
                  </a:lnTo>
                  <a:close/>
                  <a:moveTo>
                    <a:pt x="101" y="70018"/>
                  </a:moveTo>
                  <a:lnTo>
                    <a:pt x="1" y="70184"/>
                  </a:lnTo>
                  <a:cubicBezTo>
                    <a:pt x="1" y="70184"/>
                    <a:pt x="34" y="70151"/>
                    <a:pt x="101" y="700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6"/>
            <p:cNvSpPr/>
            <p:nvPr/>
          </p:nvSpPr>
          <p:spPr>
            <a:xfrm>
              <a:off x="1503202" y="1731720"/>
              <a:ext cx="163636" cy="360285"/>
            </a:xfrm>
            <a:custGeom>
              <a:avLst/>
              <a:gdLst/>
              <a:ahLst/>
              <a:cxnLst/>
              <a:rect l="l" t="t" r="r" b="b"/>
              <a:pathLst>
                <a:path w="10508" h="23136" extrusionOk="0">
                  <a:moveTo>
                    <a:pt x="2501" y="1"/>
                  </a:moveTo>
                  <a:cubicBezTo>
                    <a:pt x="1638" y="1"/>
                    <a:pt x="801" y="196"/>
                    <a:pt x="234" y="597"/>
                  </a:cubicBezTo>
                  <a:cubicBezTo>
                    <a:pt x="0" y="8202"/>
                    <a:pt x="67" y="15708"/>
                    <a:pt x="1701" y="23113"/>
                  </a:cubicBezTo>
                  <a:cubicBezTo>
                    <a:pt x="2041" y="23128"/>
                    <a:pt x="2366" y="23136"/>
                    <a:pt x="2677" y="23136"/>
                  </a:cubicBezTo>
                  <a:cubicBezTo>
                    <a:pt x="5758" y="23136"/>
                    <a:pt x="7569" y="22380"/>
                    <a:pt x="10508" y="20744"/>
                  </a:cubicBezTo>
                  <a:cubicBezTo>
                    <a:pt x="9474" y="20544"/>
                    <a:pt x="8806" y="19410"/>
                    <a:pt x="8773" y="18343"/>
                  </a:cubicBezTo>
                  <a:cubicBezTo>
                    <a:pt x="8706" y="17275"/>
                    <a:pt x="9107" y="16275"/>
                    <a:pt x="9440" y="15274"/>
                  </a:cubicBezTo>
                  <a:cubicBezTo>
                    <a:pt x="9774" y="14273"/>
                    <a:pt x="10074" y="13172"/>
                    <a:pt x="9774" y="12138"/>
                  </a:cubicBezTo>
                  <a:cubicBezTo>
                    <a:pt x="9407" y="10871"/>
                    <a:pt x="8273" y="9970"/>
                    <a:pt x="7639" y="8803"/>
                  </a:cubicBezTo>
                  <a:cubicBezTo>
                    <a:pt x="7005" y="7602"/>
                    <a:pt x="6972" y="6201"/>
                    <a:pt x="6872" y="4866"/>
                  </a:cubicBezTo>
                  <a:cubicBezTo>
                    <a:pt x="6738" y="3532"/>
                    <a:pt x="6538" y="2131"/>
                    <a:pt x="5637" y="1130"/>
                  </a:cubicBezTo>
                  <a:cubicBezTo>
                    <a:pt x="4993" y="389"/>
                    <a:pt x="3720" y="1"/>
                    <a:pt x="2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6"/>
            <p:cNvSpPr/>
            <p:nvPr/>
          </p:nvSpPr>
          <p:spPr>
            <a:xfrm>
              <a:off x="1370742" y="1741095"/>
              <a:ext cx="240517" cy="486656"/>
            </a:xfrm>
            <a:custGeom>
              <a:avLst/>
              <a:gdLst/>
              <a:ahLst/>
              <a:cxnLst/>
              <a:rect l="l" t="t" r="r" b="b"/>
              <a:pathLst>
                <a:path w="15445" h="31251" extrusionOk="0">
                  <a:moveTo>
                    <a:pt x="10420" y="0"/>
                  </a:moveTo>
                  <a:cubicBezTo>
                    <a:pt x="10284" y="0"/>
                    <a:pt x="10147" y="9"/>
                    <a:pt x="10007" y="28"/>
                  </a:cubicBezTo>
                  <a:lnTo>
                    <a:pt x="1468" y="2430"/>
                  </a:lnTo>
                  <a:cubicBezTo>
                    <a:pt x="634" y="2563"/>
                    <a:pt x="0" y="3297"/>
                    <a:pt x="67" y="4131"/>
                  </a:cubicBezTo>
                  <a:lnTo>
                    <a:pt x="1401" y="23311"/>
                  </a:lnTo>
                  <a:lnTo>
                    <a:pt x="11041" y="31250"/>
                  </a:lnTo>
                  <a:lnTo>
                    <a:pt x="11041" y="24345"/>
                  </a:lnTo>
                  <a:lnTo>
                    <a:pt x="11041" y="20209"/>
                  </a:lnTo>
                  <a:cubicBezTo>
                    <a:pt x="11041" y="20209"/>
                    <a:pt x="14544" y="19542"/>
                    <a:pt x="15144" y="14905"/>
                  </a:cubicBezTo>
                  <a:cubicBezTo>
                    <a:pt x="15444" y="12604"/>
                    <a:pt x="15211" y="8834"/>
                    <a:pt x="14944" y="5765"/>
                  </a:cubicBezTo>
                  <a:cubicBezTo>
                    <a:pt x="14691" y="3138"/>
                    <a:pt x="12936" y="0"/>
                    <a:pt x="10420" y="0"/>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6"/>
            <p:cNvSpPr/>
            <p:nvPr/>
          </p:nvSpPr>
          <p:spPr>
            <a:xfrm>
              <a:off x="1568124" y="1885359"/>
              <a:ext cx="18718" cy="17784"/>
            </a:xfrm>
            <a:custGeom>
              <a:avLst/>
              <a:gdLst/>
              <a:ahLst/>
              <a:cxnLst/>
              <a:rect l="l" t="t" r="r" b="b"/>
              <a:pathLst>
                <a:path w="1202" h="1142" extrusionOk="0">
                  <a:moveTo>
                    <a:pt x="625" y="1"/>
                  </a:moveTo>
                  <a:cubicBezTo>
                    <a:pt x="606" y="1"/>
                    <a:pt x="587" y="2"/>
                    <a:pt x="568" y="4"/>
                  </a:cubicBezTo>
                  <a:cubicBezTo>
                    <a:pt x="234" y="4"/>
                    <a:pt x="1" y="271"/>
                    <a:pt x="1" y="604"/>
                  </a:cubicBezTo>
                  <a:cubicBezTo>
                    <a:pt x="32" y="917"/>
                    <a:pt x="268" y="1141"/>
                    <a:pt x="572" y="1141"/>
                  </a:cubicBezTo>
                  <a:cubicBezTo>
                    <a:pt x="592" y="1141"/>
                    <a:pt x="613" y="1140"/>
                    <a:pt x="635" y="1138"/>
                  </a:cubicBezTo>
                  <a:cubicBezTo>
                    <a:pt x="935" y="1105"/>
                    <a:pt x="1202" y="838"/>
                    <a:pt x="1168" y="504"/>
                  </a:cubicBezTo>
                  <a:cubicBezTo>
                    <a:pt x="1137" y="223"/>
                    <a:pt x="901" y="1"/>
                    <a:pt x="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6"/>
            <p:cNvSpPr/>
            <p:nvPr/>
          </p:nvSpPr>
          <p:spPr>
            <a:xfrm>
              <a:off x="1554109" y="1852594"/>
              <a:ext cx="37935" cy="10122"/>
            </a:xfrm>
            <a:custGeom>
              <a:avLst/>
              <a:gdLst/>
              <a:ahLst/>
              <a:cxnLst/>
              <a:rect l="l" t="t" r="r" b="b"/>
              <a:pathLst>
                <a:path w="2436" h="650" extrusionOk="0">
                  <a:moveTo>
                    <a:pt x="1361" y="0"/>
                  </a:moveTo>
                  <a:cubicBezTo>
                    <a:pt x="1319" y="0"/>
                    <a:pt x="1277" y="2"/>
                    <a:pt x="1234" y="6"/>
                  </a:cubicBezTo>
                  <a:cubicBezTo>
                    <a:pt x="901" y="6"/>
                    <a:pt x="567" y="107"/>
                    <a:pt x="300" y="307"/>
                  </a:cubicBezTo>
                  <a:cubicBezTo>
                    <a:pt x="100" y="473"/>
                    <a:pt x="0" y="574"/>
                    <a:pt x="67" y="640"/>
                  </a:cubicBezTo>
                  <a:cubicBezTo>
                    <a:pt x="76" y="646"/>
                    <a:pt x="88" y="649"/>
                    <a:pt x="102" y="649"/>
                  </a:cubicBezTo>
                  <a:cubicBezTo>
                    <a:pt x="247" y="649"/>
                    <a:pt x="658" y="373"/>
                    <a:pt x="1234" y="373"/>
                  </a:cubicBezTo>
                  <a:cubicBezTo>
                    <a:pt x="1265" y="372"/>
                    <a:pt x="1295" y="371"/>
                    <a:pt x="1324" y="371"/>
                  </a:cubicBezTo>
                  <a:cubicBezTo>
                    <a:pt x="1831" y="371"/>
                    <a:pt x="2218" y="592"/>
                    <a:pt x="2355" y="592"/>
                  </a:cubicBezTo>
                  <a:cubicBezTo>
                    <a:pt x="2377" y="592"/>
                    <a:pt x="2393" y="587"/>
                    <a:pt x="2402" y="574"/>
                  </a:cubicBezTo>
                  <a:cubicBezTo>
                    <a:pt x="2435" y="540"/>
                    <a:pt x="2368" y="407"/>
                    <a:pt x="2202" y="273"/>
                  </a:cubicBezTo>
                  <a:cubicBezTo>
                    <a:pt x="1940" y="99"/>
                    <a:pt x="1652"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6"/>
            <p:cNvSpPr/>
            <p:nvPr/>
          </p:nvSpPr>
          <p:spPr>
            <a:xfrm>
              <a:off x="1484500" y="1885359"/>
              <a:ext cx="18718" cy="17784"/>
            </a:xfrm>
            <a:custGeom>
              <a:avLst/>
              <a:gdLst/>
              <a:ahLst/>
              <a:cxnLst/>
              <a:rect l="l" t="t" r="r" b="b"/>
              <a:pathLst>
                <a:path w="1202" h="1142" extrusionOk="0">
                  <a:moveTo>
                    <a:pt x="625" y="1"/>
                  </a:moveTo>
                  <a:cubicBezTo>
                    <a:pt x="606" y="1"/>
                    <a:pt x="587" y="2"/>
                    <a:pt x="567" y="4"/>
                  </a:cubicBezTo>
                  <a:cubicBezTo>
                    <a:pt x="234" y="4"/>
                    <a:pt x="0" y="271"/>
                    <a:pt x="0" y="604"/>
                  </a:cubicBezTo>
                  <a:cubicBezTo>
                    <a:pt x="31" y="917"/>
                    <a:pt x="267" y="1141"/>
                    <a:pt x="571" y="1141"/>
                  </a:cubicBezTo>
                  <a:cubicBezTo>
                    <a:pt x="592" y="1141"/>
                    <a:pt x="613" y="1140"/>
                    <a:pt x="634" y="1138"/>
                  </a:cubicBezTo>
                  <a:cubicBezTo>
                    <a:pt x="934" y="1105"/>
                    <a:pt x="1201" y="838"/>
                    <a:pt x="1168" y="504"/>
                  </a:cubicBezTo>
                  <a:cubicBezTo>
                    <a:pt x="1168" y="223"/>
                    <a:pt x="905" y="1"/>
                    <a:pt x="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6"/>
            <p:cNvSpPr/>
            <p:nvPr/>
          </p:nvSpPr>
          <p:spPr>
            <a:xfrm>
              <a:off x="1456967" y="1856845"/>
              <a:ext cx="37935" cy="10543"/>
            </a:xfrm>
            <a:custGeom>
              <a:avLst/>
              <a:gdLst/>
              <a:ahLst/>
              <a:cxnLst/>
              <a:rect l="l" t="t" r="r" b="b"/>
              <a:pathLst>
                <a:path w="2436" h="677" extrusionOk="0">
                  <a:moveTo>
                    <a:pt x="1235" y="0"/>
                  </a:moveTo>
                  <a:cubicBezTo>
                    <a:pt x="901" y="34"/>
                    <a:pt x="567" y="134"/>
                    <a:pt x="301" y="334"/>
                  </a:cubicBezTo>
                  <a:cubicBezTo>
                    <a:pt x="100" y="501"/>
                    <a:pt x="0" y="601"/>
                    <a:pt x="67" y="667"/>
                  </a:cubicBezTo>
                  <a:cubicBezTo>
                    <a:pt x="73" y="674"/>
                    <a:pt x="82" y="676"/>
                    <a:pt x="95" y="676"/>
                  </a:cubicBezTo>
                  <a:cubicBezTo>
                    <a:pt x="220" y="676"/>
                    <a:pt x="658" y="401"/>
                    <a:pt x="1235" y="401"/>
                  </a:cubicBezTo>
                  <a:cubicBezTo>
                    <a:pt x="1265" y="399"/>
                    <a:pt x="1295" y="398"/>
                    <a:pt x="1325" y="398"/>
                  </a:cubicBezTo>
                  <a:cubicBezTo>
                    <a:pt x="1831" y="398"/>
                    <a:pt x="2218" y="620"/>
                    <a:pt x="2356" y="620"/>
                  </a:cubicBezTo>
                  <a:cubicBezTo>
                    <a:pt x="2378" y="620"/>
                    <a:pt x="2393" y="614"/>
                    <a:pt x="2402" y="601"/>
                  </a:cubicBezTo>
                  <a:cubicBezTo>
                    <a:pt x="2435" y="567"/>
                    <a:pt x="2369" y="434"/>
                    <a:pt x="2169" y="301"/>
                  </a:cubicBezTo>
                  <a:cubicBezTo>
                    <a:pt x="1868" y="100"/>
                    <a:pt x="1568"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6"/>
            <p:cNvSpPr/>
            <p:nvPr/>
          </p:nvSpPr>
          <p:spPr>
            <a:xfrm>
              <a:off x="1523976" y="1856316"/>
              <a:ext cx="33777" cy="82955"/>
            </a:xfrm>
            <a:custGeom>
              <a:avLst/>
              <a:gdLst/>
              <a:ahLst/>
              <a:cxnLst/>
              <a:rect l="l" t="t" r="r" b="b"/>
              <a:pathLst>
                <a:path w="2169" h="5327" extrusionOk="0">
                  <a:moveTo>
                    <a:pt x="103" y="0"/>
                  </a:moveTo>
                  <a:cubicBezTo>
                    <a:pt x="102" y="0"/>
                    <a:pt x="101" y="1"/>
                    <a:pt x="100" y="1"/>
                  </a:cubicBezTo>
                  <a:cubicBezTo>
                    <a:pt x="0" y="34"/>
                    <a:pt x="534" y="1469"/>
                    <a:pt x="1268" y="3203"/>
                  </a:cubicBezTo>
                  <a:lnTo>
                    <a:pt x="1768" y="4438"/>
                  </a:lnTo>
                  <a:cubicBezTo>
                    <a:pt x="1868" y="4571"/>
                    <a:pt x="1902" y="4738"/>
                    <a:pt x="1902" y="4905"/>
                  </a:cubicBezTo>
                  <a:cubicBezTo>
                    <a:pt x="1868" y="5038"/>
                    <a:pt x="1735" y="5071"/>
                    <a:pt x="1568" y="5071"/>
                  </a:cubicBezTo>
                  <a:cubicBezTo>
                    <a:pt x="1201" y="5105"/>
                    <a:pt x="868" y="5171"/>
                    <a:pt x="534" y="5305"/>
                  </a:cubicBezTo>
                  <a:cubicBezTo>
                    <a:pt x="672" y="5319"/>
                    <a:pt x="816" y="5327"/>
                    <a:pt x="961" y="5327"/>
                  </a:cubicBezTo>
                  <a:cubicBezTo>
                    <a:pt x="1166" y="5327"/>
                    <a:pt x="1373" y="5311"/>
                    <a:pt x="1568" y="5271"/>
                  </a:cubicBezTo>
                  <a:cubicBezTo>
                    <a:pt x="1668" y="5271"/>
                    <a:pt x="1768" y="5271"/>
                    <a:pt x="1868" y="5238"/>
                  </a:cubicBezTo>
                  <a:cubicBezTo>
                    <a:pt x="1968" y="5205"/>
                    <a:pt x="2069" y="5105"/>
                    <a:pt x="2135" y="5005"/>
                  </a:cubicBezTo>
                  <a:cubicBezTo>
                    <a:pt x="2169" y="4771"/>
                    <a:pt x="2135" y="4538"/>
                    <a:pt x="2002" y="4337"/>
                  </a:cubicBezTo>
                  <a:lnTo>
                    <a:pt x="1535" y="3103"/>
                  </a:lnTo>
                  <a:cubicBezTo>
                    <a:pt x="810" y="1389"/>
                    <a:pt x="182"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6"/>
            <p:cNvSpPr/>
            <p:nvPr/>
          </p:nvSpPr>
          <p:spPr>
            <a:xfrm>
              <a:off x="1444899" y="2031553"/>
              <a:ext cx="97795" cy="43478"/>
            </a:xfrm>
            <a:custGeom>
              <a:avLst/>
              <a:gdLst/>
              <a:ahLst/>
              <a:cxnLst/>
              <a:rect l="l" t="t" r="r" b="b"/>
              <a:pathLst>
                <a:path w="6280" h="2792" extrusionOk="0">
                  <a:moveTo>
                    <a:pt x="6" y="0"/>
                  </a:moveTo>
                  <a:cubicBezTo>
                    <a:pt x="0" y="0"/>
                    <a:pt x="12" y="28"/>
                    <a:pt x="41" y="89"/>
                  </a:cubicBezTo>
                  <a:cubicBezTo>
                    <a:pt x="75" y="108"/>
                    <a:pt x="108" y="127"/>
                    <a:pt x="141" y="145"/>
                  </a:cubicBezTo>
                  <a:lnTo>
                    <a:pt x="141" y="145"/>
                  </a:lnTo>
                  <a:cubicBezTo>
                    <a:pt x="59" y="53"/>
                    <a:pt x="15" y="0"/>
                    <a:pt x="6" y="0"/>
                  </a:cubicBezTo>
                  <a:close/>
                  <a:moveTo>
                    <a:pt x="141" y="145"/>
                  </a:moveTo>
                  <a:cubicBezTo>
                    <a:pt x="618" y="673"/>
                    <a:pt x="2395" y="2483"/>
                    <a:pt x="6246" y="2791"/>
                  </a:cubicBezTo>
                  <a:lnTo>
                    <a:pt x="6279" y="1557"/>
                  </a:lnTo>
                  <a:lnTo>
                    <a:pt x="6279" y="1557"/>
                  </a:lnTo>
                  <a:cubicBezTo>
                    <a:pt x="6098" y="1566"/>
                    <a:pt x="5917" y="1570"/>
                    <a:pt x="5736" y="1570"/>
                  </a:cubicBezTo>
                  <a:cubicBezTo>
                    <a:pt x="3789" y="1570"/>
                    <a:pt x="1859" y="1087"/>
                    <a:pt x="141" y="145"/>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6"/>
            <p:cNvSpPr/>
            <p:nvPr/>
          </p:nvSpPr>
          <p:spPr>
            <a:xfrm>
              <a:off x="1492083" y="1952383"/>
              <a:ext cx="41252" cy="29370"/>
            </a:xfrm>
            <a:custGeom>
              <a:avLst/>
              <a:gdLst/>
              <a:ahLst/>
              <a:cxnLst/>
              <a:rect l="l" t="t" r="r" b="b"/>
              <a:pathLst>
                <a:path w="2649" h="1886" extrusionOk="0">
                  <a:moveTo>
                    <a:pt x="1304" y="0"/>
                  </a:moveTo>
                  <a:cubicBezTo>
                    <a:pt x="1274" y="0"/>
                    <a:pt x="1245" y="1"/>
                    <a:pt x="1214" y="3"/>
                  </a:cubicBezTo>
                  <a:cubicBezTo>
                    <a:pt x="881" y="3"/>
                    <a:pt x="581" y="203"/>
                    <a:pt x="381" y="470"/>
                  </a:cubicBezTo>
                  <a:cubicBezTo>
                    <a:pt x="0" y="1114"/>
                    <a:pt x="492" y="1886"/>
                    <a:pt x="1182" y="1886"/>
                  </a:cubicBezTo>
                  <a:cubicBezTo>
                    <a:pt x="1278" y="1886"/>
                    <a:pt x="1379" y="1871"/>
                    <a:pt x="1481" y="1838"/>
                  </a:cubicBezTo>
                  <a:cubicBezTo>
                    <a:pt x="1815" y="1738"/>
                    <a:pt x="2148" y="1504"/>
                    <a:pt x="2382" y="1237"/>
                  </a:cubicBezTo>
                  <a:cubicBezTo>
                    <a:pt x="2482" y="1171"/>
                    <a:pt x="2549" y="1104"/>
                    <a:pt x="2582" y="1004"/>
                  </a:cubicBezTo>
                  <a:cubicBezTo>
                    <a:pt x="2649" y="904"/>
                    <a:pt x="2615" y="770"/>
                    <a:pt x="2549" y="670"/>
                  </a:cubicBezTo>
                  <a:lnTo>
                    <a:pt x="2515" y="637"/>
                  </a:lnTo>
                  <a:cubicBezTo>
                    <a:pt x="2232" y="259"/>
                    <a:pt x="1800" y="0"/>
                    <a:pt x="1304" y="0"/>
                  </a:cubicBezTo>
                  <a:close/>
                </a:path>
              </a:pathLst>
            </a:custGeom>
            <a:solidFill>
              <a:srgbClr val="7A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6"/>
            <p:cNvSpPr/>
            <p:nvPr/>
          </p:nvSpPr>
          <p:spPr>
            <a:xfrm>
              <a:off x="1501645" y="1946714"/>
              <a:ext cx="34291" cy="27626"/>
            </a:xfrm>
            <a:custGeom>
              <a:avLst/>
              <a:gdLst/>
              <a:ahLst/>
              <a:cxnLst/>
              <a:rect l="l" t="t" r="r" b="b"/>
              <a:pathLst>
                <a:path w="2202" h="1774" extrusionOk="0">
                  <a:moveTo>
                    <a:pt x="100" y="0"/>
                  </a:moveTo>
                  <a:cubicBezTo>
                    <a:pt x="67" y="0"/>
                    <a:pt x="0" y="167"/>
                    <a:pt x="33" y="467"/>
                  </a:cubicBezTo>
                  <a:cubicBezTo>
                    <a:pt x="67" y="834"/>
                    <a:pt x="267" y="1201"/>
                    <a:pt x="600" y="1435"/>
                  </a:cubicBezTo>
                  <a:cubicBezTo>
                    <a:pt x="870" y="1644"/>
                    <a:pt x="1220" y="1773"/>
                    <a:pt x="1579" y="1773"/>
                  </a:cubicBezTo>
                  <a:cubicBezTo>
                    <a:pt x="1620" y="1773"/>
                    <a:pt x="1660" y="1771"/>
                    <a:pt x="1701" y="1768"/>
                  </a:cubicBezTo>
                  <a:cubicBezTo>
                    <a:pt x="2035" y="1768"/>
                    <a:pt x="2202" y="1701"/>
                    <a:pt x="2168" y="1601"/>
                  </a:cubicBezTo>
                  <a:cubicBezTo>
                    <a:pt x="2168" y="1535"/>
                    <a:pt x="1434" y="1635"/>
                    <a:pt x="834" y="1134"/>
                  </a:cubicBezTo>
                  <a:cubicBezTo>
                    <a:pt x="234" y="667"/>
                    <a:pt x="200"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6"/>
            <p:cNvSpPr/>
            <p:nvPr/>
          </p:nvSpPr>
          <p:spPr>
            <a:xfrm>
              <a:off x="1451766" y="1818335"/>
              <a:ext cx="46250" cy="13984"/>
            </a:xfrm>
            <a:custGeom>
              <a:avLst/>
              <a:gdLst/>
              <a:ahLst/>
              <a:cxnLst/>
              <a:rect l="l" t="t" r="r" b="b"/>
              <a:pathLst>
                <a:path w="2970" h="898" extrusionOk="0">
                  <a:moveTo>
                    <a:pt x="1730" y="1"/>
                  </a:moveTo>
                  <a:cubicBezTo>
                    <a:pt x="1231" y="1"/>
                    <a:pt x="747" y="156"/>
                    <a:pt x="334" y="439"/>
                  </a:cubicBezTo>
                  <a:cubicBezTo>
                    <a:pt x="101" y="605"/>
                    <a:pt x="1" y="772"/>
                    <a:pt x="34" y="839"/>
                  </a:cubicBezTo>
                  <a:cubicBezTo>
                    <a:pt x="59" y="881"/>
                    <a:pt x="115" y="897"/>
                    <a:pt x="197" y="897"/>
                  </a:cubicBezTo>
                  <a:cubicBezTo>
                    <a:pt x="443" y="897"/>
                    <a:pt x="918" y="747"/>
                    <a:pt x="1468" y="672"/>
                  </a:cubicBezTo>
                  <a:cubicBezTo>
                    <a:pt x="2236" y="572"/>
                    <a:pt x="2869" y="639"/>
                    <a:pt x="2936" y="439"/>
                  </a:cubicBezTo>
                  <a:cubicBezTo>
                    <a:pt x="2970" y="372"/>
                    <a:pt x="2803" y="238"/>
                    <a:pt x="2536" y="138"/>
                  </a:cubicBezTo>
                  <a:cubicBezTo>
                    <a:pt x="2268" y="45"/>
                    <a:pt x="1997" y="1"/>
                    <a:pt x="1730"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6"/>
            <p:cNvSpPr/>
            <p:nvPr/>
          </p:nvSpPr>
          <p:spPr>
            <a:xfrm>
              <a:off x="1552551" y="1817883"/>
              <a:ext cx="35848" cy="10932"/>
            </a:xfrm>
            <a:custGeom>
              <a:avLst/>
              <a:gdLst/>
              <a:ahLst/>
              <a:cxnLst/>
              <a:rect l="l" t="t" r="r" b="b"/>
              <a:pathLst>
                <a:path w="2302" h="702" extrusionOk="0">
                  <a:moveTo>
                    <a:pt x="1134" y="1"/>
                  </a:moveTo>
                  <a:cubicBezTo>
                    <a:pt x="834" y="1"/>
                    <a:pt x="534" y="67"/>
                    <a:pt x="267" y="267"/>
                  </a:cubicBezTo>
                  <a:cubicBezTo>
                    <a:pt x="67" y="401"/>
                    <a:pt x="0" y="534"/>
                    <a:pt x="67" y="634"/>
                  </a:cubicBezTo>
                  <a:cubicBezTo>
                    <a:pt x="104" y="685"/>
                    <a:pt x="190" y="702"/>
                    <a:pt x="310" y="702"/>
                  </a:cubicBezTo>
                  <a:cubicBezTo>
                    <a:pt x="508" y="702"/>
                    <a:pt x="802" y="655"/>
                    <a:pt x="1134" y="634"/>
                  </a:cubicBezTo>
                  <a:cubicBezTo>
                    <a:pt x="1490" y="634"/>
                    <a:pt x="1801" y="694"/>
                    <a:pt x="2009" y="694"/>
                  </a:cubicBezTo>
                  <a:cubicBezTo>
                    <a:pt x="2113" y="694"/>
                    <a:pt x="2190" y="679"/>
                    <a:pt x="2235" y="634"/>
                  </a:cubicBezTo>
                  <a:cubicBezTo>
                    <a:pt x="2302" y="568"/>
                    <a:pt x="2202" y="401"/>
                    <a:pt x="2001" y="267"/>
                  </a:cubicBezTo>
                  <a:cubicBezTo>
                    <a:pt x="1768" y="67"/>
                    <a:pt x="14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6"/>
            <p:cNvSpPr/>
            <p:nvPr/>
          </p:nvSpPr>
          <p:spPr>
            <a:xfrm>
              <a:off x="1262171" y="1701556"/>
              <a:ext cx="280523" cy="389063"/>
            </a:xfrm>
            <a:custGeom>
              <a:avLst/>
              <a:gdLst/>
              <a:ahLst/>
              <a:cxnLst/>
              <a:rect l="l" t="t" r="r" b="b"/>
              <a:pathLst>
                <a:path w="18014" h="24984" extrusionOk="0">
                  <a:moveTo>
                    <a:pt x="13047" y="0"/>
                  </a:moveTo>
                  <a:cubicBezTo>
                    <a:pt x="11241" y="0"/>
                    <a:pt x="8945" y="710"/>
                    <a:pt x="7606" y="1633"/>
                  </a:cubicBezTo>
                  <a:cubicBezTo>
                    <a:pt x="6338" y="2400"/>
                    <a:pt x="5171" y="3334"/>
                    <a:pt x="4237" y="4468"/>
                  </a:cubicBezTo>
                  <a:cubicBezTo>
                    <a:pt x="3403" y="5536"/>
                    <a:pt x="3036" y="6737"/>
                    <a:pt x="2569" y="7938"/>
                  </a:cubicBezTo>
                  <a:cubicBezTo>
                    <a:pt x="1768" y="9839"/>
                    <a:pt x="1802" y="11907"/>
                    <a:pt x="1735" y="13942"/>
                  </a:cubicBezTo>
                  <a:cubicBezTo>
                    <a:pt x="1568" y="16477"/>
                    <a:pt x="1168" y="19012"/>
                    <a:pt x="501" y="21481"/>
                  </a:cubicBezTo>
                  <a:cubicBezTo>
                    <a:pt x="267" y="22381"/>
                    <a:pt x="0" y="23415"/>
                    <a:pt x="1268" y="23949"/>
                  </a:cubicBezTo>
                  <a:cubicBezTo>
                    <a:pt x="1501" y="24016"/>
                    <a:pt x="1735" y="24082"/>
                    <a:pt x="2002" y="24116"/>
                  </a:cubicBezTo>
                  <a:cubicBezTo>
                    <a:pt x="3937" y="24349"/>
                    <a:pt x="6672" y="24816"/>
                    <a:pt x="8840" y="24983"/>
                  </a:cubicBezTo>
                  <a:cubicBezTo>
                    <a:pt x="10308" y="24983"/>
                    <a:pt x="11475" y="23716"/>
                    <a:pt x="11342" y="22248"/>
                  </a:cubicBezTo>
                  <a:cubicBezTo>
                    <a:pt x="11175" y="18078"/>
                    <a:pt x="9574" y="11607"/>
                    <a:pt x="9340" y="10306"/>
                  </a:cubicBezTo>
                  <a:cubicBezTo>
                    <a:pt x="9340" y="10306"/>
                    <a:pt x="8727" y="2418"/>
                    <a:pt x="16331" y="2418"/>
                  </a:cubicBezTo>
                  <a:cubicBezTo>
                    <a:pt x="16853" y="2418"/>
                    <a:pt x="17412" y="2455"/>
                    <a:pt x="18013" y="2534"/>
                  </a:cubicBezTo>
                  <a:cubicBezTo>
                    <a:pt x="17213" y="632"/>
                    <a:pt x="15511" y="232"/>
                    <a:pt x="13677" y="32"/>
                  </a:cubicBezTo>
                  <a:cubicBezTo>
                    <a:pt x="13476" y="10"/>
                    <a:pt x="13265" y="0"/>
                    <a:pt x="130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6"/>
            <p:cNvSpPr/>
            <p:nvPr/>
          </p:nvSpPr>
          <p:spPr>
            <a:xfrm>
              <a:off x="1367612" y="1727500"/>
              <a:ext cx="165209" cy="191697"/>
            </a:xfrm>
            <a:custGeom>
              <a:avLst/>
              <a:gdLst/>
              <a:ahLst/>
              <a:cxnLst/>
              <a:rect l="l" t="t" r="r" b="b"/>
              <a:pathLst>
                <a:path w="10609" h="12310" extrusionOk="0">
                  <a:moveTo>
                    <a:pt x="5872" y="0"/>
                  </a:moveTo>
                  <a:lnTo>
                    <a:pt x="1435" y="2636"/>
                  </a:lnTo>
                  <a:lnTo>
                    <a:pt x="1" y="7172"/>
                  </a:lnTo>
                  <a:lnTo>
                    <a:pt x="301" y="12309"/>
                  </a:lnTo>
                  <a:cubicBezTo>
                    <a:pt x="334" y="11542"/>
                    <a:pt x="1102" y="11075"/>
                    <a:pt x="1836" y="10908"/>
                  </a:cubicBezTo>
                  <a:cubicBezTo>
                    <a:pt x="2536" y="10741"/>
                    <a:pt x="3303" y="10775"/>
                    <a:pt x="4004" y="10508"/>
                  </a:cubicBezTo>
                  <a:cubicBezTo>
                    <a:pt x="4938" y="10108"/>
                    <a:pt x="5572" y="9140"/>
                    <a:pt x="5538" y="8106"/>
                  </a:cubicBezTo>
                  <a:lnTo>
                    <a:pt x="5538" y="8106"/>
                  </a:lnTo>
                  <a:cubicBezTo>
                    <a:pt x="5676" y="8295"/>
                    <a:pt x="5901" y="8369"/>
                    <a:pt x="6143" y="8369"/>
                  </a:cubicBezTo>
                  <a:cubicBezTo>
                    <a:pt x="6370" y="8369"/>
                    <a:pt x="6612" y="8303"/>
                    <a:pt x="6806" y="8206"/>
                  </a:cubicBezTo>
                  <a:cubicBezTo>
                    <a:pt x="8173" y="7606"/>
                    <a:pt x="9174" y="6372"/>
                    <a:pt x="9474" y="4904"/>
                  </a:cubicBezTo>
                  <a:cubicBezTo>
                    <a:pt x="9608" y="4203"/>
                    <a:pt x="9541" y="3470"/>
                    <a:pt x="9641" y="2736"/>
                  </a:cubicBezTo>
                  <a:cubicBezTo>
                    <a:pt x="9708" y="1968"/>
                    <a:pt x="10041" y="1301"/>
                    <a:pt x="10608" y="834"/>
                  </a:cubicBezTo>
                  <a:lnTo>
                    <a:pt x="58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6"/>
            <p:cNvSpPr/>
            <p:nvPr/>
          </p:nvSpPr>
          <p:spPr>
            <a:xfrm>
              <a:off x="1410733" y="1717876"/>
              <a:ext cx="105473" cy="154043"/>
            </a:xfrm>
            <a:custGeom>
              <a:avLst/>
              <a:gdLst/>
              <a:ahLst/>
              <a:cxnLst/>
              <a:rect l="l" t="t" r="r" b="b"/>
              <a:pathLst>
                <a:path w="6773" h="9892" extrusionOk="0">
                  <a:moveTo>
                    <a:pt x="5195" y="1"/>
                  </a:moveTo>
                  <a:cubicBezTo>
                    <a:pt x="5109" y="1"/>
                    <a:pt x="5023" y="7"/>
                    <a:pt x="4937" y="18"/>
                  </a:cubicBezTo>
                  <a:cubicBezTo>
                    <a:pt x="4570" y="18"/>
                    <a:pt x="4237" y="118"/>
                    <a:pt x="3937" y="251"/>
                  </a:cubicBezTo>
                  <a:cubicBezTo>
                    <a:pt x="3570" y="418"/>
                    <a:pt x="3236" y="652"/>
                    <a:pt x="2969" y="952"/>
                  </a:cubicBezTo>
                  <a:cubicBezTo>
                    <a:pt x="2336" y="1619"/>
                    <a:pt x="1935" y="2453"/>
                    <a:pt x="1735" y="3354"/>
                  </a:cubicBezTo>
                  <a:cubicBezTo>
                    <a:pt x="1568" y="4254"/>
                    <a:pt x="1468" y="5155"/>
                    <a:pt x="1435" y="6056"/>
                  </a:cubicBezTo>
                  <a:cubicBezTo>
                    <a:pt x="1402" y="6789"/>
                    <a:pt x="1301" y="7523"/>
                    <a:pt x="1135" y="8257"/>
                  </a:cubicBezTo>
                  <a:cubicBezTo>
                    <a:pt x="968" y="8924"/>
                    <a:pt x="568" y="9525"/>
                    <a:pt x="1" y="9892"/>
                  </a:cubicBezTo>
                  <a:cubicBezTo>
                    <a:pt x="167" y="9792"/>
                    <a:pt x="334" y="9692"/>
                    <a:pt x="434" y="9558"/>
                  </a:cubicBezTo>
                  <a:cubicBezTo>
                    <a:pt x="801" y="9191"/>
                    <a:pt x="1035" y="8724"/>
                    <a:pt x="1168" y="8257"/>
                  </a:cubicBezTo>
                  <a:cubicBezTo>
                    <a:pt x="1368" y="7523"/>
                    <a:pt x="1468" y="6789"/>
                    <a:pt x="1502" y="6056"/>
                  </a:cubicBezTo>
                  <a:cubicBezTo>
                    <a:pt x="1535" y="5155"/>
                    <a:pt x="1668" y="4254"/>
                    <a:pt x="1835" y="3387"/>
                  </a:cubicBezTo>
                  <a:cubicBezTo>
                    <a:pt x="2002" y="2486"/>
                    <a:pt x="2402" y="1652"/>
                    <a:pt x="3003" y="985"/>
                  </a:cubicBezTo>
                  <a:cubicBezTo>
                    <a:pt x="3503" y="452"/>
                    <a:pt x="4204" y="118"/>
                    <a:pt x="4937" y="51"/>
                  </a:cubicBezTo>
                  <a:cubicBezTo>
                    <a:pt x="4999" y="47"/>
                    <a:pt x="5061" y="45"/>
                    <a:pt x="5122" y="45"/>
                  </a:cubicBezTo>
                  <a:cubicBezTo>
                    <a:pt x="5560" y="45"/>
                    <a:pt x="5991" y="151"/>
                    <a:pt x="6372" y="385"/>
                  </a:cubicBezTo>
                  <a:cubicBezTo>
                    <a:pt x="6505" y="485"/>
                    <a:pt x="6639" y="585"/>
                    <a:pt x="6772" y="718"/>
                  </a:cubicBezTo>
                  <a:cubicBezTo>
                    <a:pt x="6772" y="652"/>
                    <a:pt x="6739" y="618"/>
                    <a:pt x="6672" y="618"/>
                  </a:cubicBezTo>
                  <a:cubicBezTo>
                    <a:pt x="6639" y="552"/>
                    <a:pt x="6605" y="518"/>
                    <a:pt x="6572" y="485"/>
                  </a:cubicBezTo>
                  <a:cubicBezTo>
                    <a:pt x="6505" y="418"/>
                    <a:pt x="6438" y="385"/>
                    <a:pt x="6372" y="352"/>
                  </a:cubicBezTo>
                  <a:cubicBezTo>
                    <a:pt x="6012" y="130"/>
                    <a:pt x="5607" y="1"/>
                    <a:pt x="5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6"/>
            <p:cNvSpPr/>
            <p:nvPr/>
          </p:nvSpPr>
          <p:spPr>
            <a:xfrm>
              <a:off x="1350997" y="1704079"/>
              <a:ext cx="174552" cy="158497"/>
            </a:xfrm>
            <a:custGeom>
              <a:avLst/>
              <a:gdLst/>
              <a:ahLst/>
              <a:cxnLst/>
              <a:rect l="l" t="t" r="r" b="b"/>
              <a:pathLst>
                <a:path w="11209" h="10178" extrusionOk="0">
                  <a:moveTo>
                    <a:pt x="7841" y="1"/>
                  </a:moveTo>
                  <a:cubicBezTo>
                    <a:pt x="7264" y="1"/>
                    <a:pt x="6689" y="113"/>
                    <a:pt x="6138" y="337"/>
                  </a:cubicBezTo>
                  <a:cubicBezTo>
                    <a:pt x="5037" y="771"/>
                    <a:pt x="4170" y="1638"/>
                    <a:pt x="3670" y="2705"/>
                  </a:cubicBezTo>
                  <a:cubicBezTo>
                    <a:pt x="3536" y="3005"/>
                    <a:pt x="3436" y="3306"/>
                    <a:pt x="3370" y="3573"/>
                  </a:cubicBezTo>
                  <a:cubicBezTo>
                    <a:pt x="3303" y="3873"/>
                    <a:pt x="3269" y="4173"/>
                    <a:pt x="3236" y="4473"/>
                  </a:cubicBezTo>
                  <a:cubicBezTo>
                    <a:pt x="3169" y="5040"/>
                    <a:pt x="3136" y="5607"/>
                    <a:pt x="3069" y="6141"/>
                  </a:cubicBezTo>
                  <a:cubicBezTo>
                    <a:pt x="3036" y="6641"/>
                    <a:pt x="2903" y="7142"/>
                    <a:pt x="2736" y="7609"/>
                  </a:cubicBezTo>
                  <a:cubicBezTo>
                    <a:pt x="2536" y="8009"/>
                    <a:pt x="2335" y="8376"/>
                    <a:pt x="2069" y="8743"/>
                  </a:cubicBezTo>
                  <a:cubicBezTo>
                    <a:pt x="1735" y="9277"/>
                    <a:pt x="1235" y="9710"/>
                    <a:pt x="668" y="9977"/>
                  </a:cubicBezTo>
                  <a:cubicBezTo>
                    <a:pt x="434" y="10077"/>
                    <a:pt x="234" y="10144"/>
                    <a:pt x="0" y="10144"/>
                  </a:cubicBezTo>
                  <a:lnTo>
                    <a:pt x="34" y="10177"/>
                  </a:lnTo>
                  <a:lnTo>
                    <a:pt x="167" y="10177"/>
                  </a:lnTo>
                  <a:cubicBezTo>
                    <a:pt x="334" y="10144"/>
                    <a:pt x="501" y="10111"/>
                    <a:pt x="668" y="10044"/>
                  </a:cubicBezTo>
                  <a:cubicBezTo>
                    <a:pt x="1268" y="9777"/>
                    <a:pt x="1768" y="9343"/>
                    <a:pt x="2135" y="8776"/>
                  </a:cubicBezTo>
                  <a:cubicBezTo>
                    <a:pt x="2402" y="8409"/>
                    <a:pt x="2602" y="8042"/>
                    <a:pt x="2802" y="7642"/>
                  </a:cubicBezTo>
                  <a:cubicBezTo>
                    <a:pt x="3003" y="7175"/>
                    <a:pt x="3103" y="6675"/>
                    <a:pt x="3169" y="6141"/>
                  </a:cubicBezTo>
                  <a:cubicBezTo>
                    <a:pt x="3236" y="5641"/>
                    <a:pt x="3269" y="5074"/>
                    <a:pt x="3336" y="4473"/>
                  </a:cubicBezTo>
                  <a:cubicBezTo>
                    <a:pt x="3370" y="4206"/>
                    <a:pt x="3403" y="3906"/>
                    <a:pt x="3470" y="3606"/>
                  </a:cubicBezTo>
                  <a:cubicBezTo>
                    <a:pt x="3536" y="3306"/>
                    <a:pt x="3636" y="3039"/>
                    <a:pt x="3736" y="2772"/>
                  </a:cubicBezTo>
                  <a:cubicBezTo>
                    <a:pt x="4237" y="1705"/>
                    <a:pt x="5104" y="871"/>
                    <a:pt x="6172" y="404"/>
                  </a:cubicBezTo>
                  <a:cubicBezTo>
                    <a:pt x="6722" y="179"/>
                    <a:pt x="7297" y="67"/>
                    <a:pt x="7867" y="67"/>
                  </a:cubicBezTo>
                  <a:cubicBezTo>
                    <a:pt x="8230" y="67"/>
                    <a:pt x="8590" y="113"/>
                    <a:pt x="8940" y="203"/>
                  </a:cubicBezTo>
                  <a:cubicBezTo>
                    <a:pt x="9574" y="337"/>
                    <a:pt x="10141" y="604"/>
                    <a:pt x="10675" y="1004"/>
                  </a:cubicBezTo>
                  <a:cubicBezTo>
                    <a:pt x="10741" y="1071"/>
                    <a:pt x="10808" y="1137"/>
                    <a:pt x="10908" y="1171"/>
                  </a:cubicBezTo>
                  <a:cubicBezTo>
                    <a:pt x="10975" y="1238"/>
                    <a:pt x="11008" y="1304"/>
                    <a:pt x="11075" y="1338"/>
                  </a:cubicBezTo>
                  <a:lnTo>
                    <a:pt x="11175" y="1438"/>
                  </a:lnTo>
                  <a:lnTo>
                    <a:pt x="11208" y="1438"/>
                  </a:lnTo>
                  <a:cubicBezTo>
                    <a:pt x="11042" y="1271"/>
                    <a:pt x="10875" y="1104"/>
                    <a:pt x="10675" y="971"/>
                  </a:cubicBezTo>
                  <a:cubicBezTo>
                    <a:pt x="10174" y="570"/>
                    <a:pt x="9574" y="304"/>
                    <a:pt x="8940" y="137"/>
                  </a:cubicBezTo>
                  <a:cubicBezTo>
                    <a:pt x="8577" y="46"/>
                    <a:pt x="8209" y="1"/>
                    <a:pt x="7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6"/>
            <p:cNvSpPr/>
            <p:nvPr/>
          </p:nvSpPr>
          <p:spPr>
            <a:xfrm>
              <a:off x="1311520" y="1790865"/>
              <a:ext cx="142348" cy="107201"/>
            </a:xfrm>
            <a:custGeom>
              <a:avLst/>
              <a:gdLst/>
              <a:ahLst/>
              <a:cxnLst/>
              <a:rect l="l" t="t" r="r" b="b"/>
              <a:pathLst>
                <a:path w="9141" h="6884" extrusionOk="0">
                  <a:moveTo>
                    <a:pt x="3870" y="1"/>
                  </a:moveTo>
                  <a:cubicBezTo>
                    <a:pt x="3870" y="101"/>
                    <a:pt x="3870" y="201"/>
                    <a:pt x="3870" y="368"/>
                  </a:cubicBezTo>
                  <a:cubicBezTo>
                    <a:pt x="3936" y="1535"/>
                    <a:pt x="3403" y="2670"/>
                    <a:pt x="2435" y="3337"/>
                  </a:cubicBezTo>
                  <a:cubicBezTo>
                    <a:pt x="1735" y="3870"/>
                    <a:pt x="934" y="4271"/>
                    <a:pt x="67" y="4538"/>
                  </a:cubicBezTo>
                  <a:lnTo>
                    <a:pt x="0" y="4571"/>
                  </a:lnTo>
                  <a:lnTo>
                    <a:pt x="67" y="4604"/>
                  </a:lnTo>
                  <a:cubicBezTo>
                    <a:pt x="983" y="5139"/>
                    <a:pt x="2035" y="5421"/>
                    <a:pt x="3090" y="5421"/>
                  </a:cubicBezTo>
                  <a:cubicBezTo>
                    <a:pt x="3297" y="5421"/>
                    <a:pt x="3504" y="5410"/>
                    <a:pt x="3711" y="5388"/>
                  </a:cubicBezTo>
                  <a:lnTo>
                    <a:pt x="3711" y="5388"/>
                  </a:lnTo>
                  <a:cubicBezTo>
                    <a:pt x="3203" y="5627"/>
                    <a:pt x="2659" y="5779"/>
                    <a:pt x="2113" y="5865"/>
                  </a:cubicBezTo>
                  <a:lnTo>
                    <a:pt x="2113" y="5865"/>
                  </a:lnTo>
                  <a:cubicBezTo>
                    <a:pt x="2098" y="5856"/>
                    <a:pt x="2083" y="5847"/>
                    <a:pt x="2068" y="5838"/>
                  </a:cubicBezTo>
                  <a:lnTo>
                    <a:pt x="2068" y="5872"/>
                  </a:lnTo>
                  <a:lnTo>
                    <a:pt x="1968" y="5872"/>
                  </a:lnTo>
                  <a:lnTo>
                    <a:pt x="2068" y="5939"/>
                  </a:lnTo>
                  <a:cubicBezTo>
                    <a:pt x="2569" y="6239"/>
                    <a:pt x="3136" y="6472"/>
                    <a:pt x="3736" y="6606"/>
                  </a:cubicBezTo>
                  <a:cubicBezTo>
                    <a:pt x="4270" y="6739"/>
                    <a:pt x="4837" y="6839"/>
                    <a:pt x="5404" y="6873"/>
                  </a:cubicBezTo>
                  <a:cubicBezTo>
                    <a:pt x="5509" y="6880"/>
                    <a:pt x="5613" y="6884"/>
                    <a:pt x="5717" y="6884"/>
                  </a:cubicBezTo>
                  <a:cubicBezTo>
                    <a:pt x="6545" y="6884"/>
                    <a:pt x="7362" y="6650"/>
                    <a:pt x="8073" y="6205"/>
                  </a:cubicBezTo>
                  <a:cubicBezTo>
                    <a:pt x="8340" y="6005"/>
                    <a:pt x="8573" y="5738"/>
                    <a:pt x="8740" y="5405"/>
                  </a:cubicBezTo>
                  <a:cubicBezTo>
                    <a:pt x="8873" y="5205"/>
                    <a:pt x="8973" y="4938"/>
                    <a:pt x="9040" y="4704"/>
                  </a:cubicBezTo>
                  <a:cubicBezTo>
                    <a:pt x="9073" y="4571"/>
                    <a:pt x="9073" y="4471"/>
                    <a:pt x="9107" y="4404"/>
                  </a:cubicBezTo>
                  <a:cubicBezTo>
                    <a:pt x="9140" y="4337"/>
                    <a:pt x="9140" y="4237"/>
                    <a:pt x="9140" y="4204"/>
                  </a:cubicBezTo>
                  <a:lnTo>
                    <a:pt x="9140" y="4071"/>
                  </a:lnTo>
                  <a:lnTo>
                    <a:pt x="9140" y="4037"/>
                  </a:lnTo>
                  <a:cubicBezTo>
                    <a:pt x="9107" y="4037"/>
                    <a:pt x="9107" y="4071"/>
                    <a:pt x="9107" y="4071"/>
                  </a:cubicBezTo>
                  <a:cubicBezTo>
                    <a:pt x="9107" y="4104"/>
                    <a:pt x="9107" y="4137"/>
                    <a:pt x="9107" y="4204"/>
                  </a:cubicBezTo>
                  <a:cubicBezTo>
                    <a:pt x="9107" y="4237"/>
                    <a:pt x="9073" y="4304"/>
                    <a:pt x="9073" y="4404"/>
                  </a:cubicBezTo>
                  <a:cubicBezTo>
                    <a:pt x="9040" y="4471"/>
                    <a:pt x="9040" y="4571"/>
                    <a:pt x="9007" y="4671"/>
                  </a:cubicBezTo>
                  <a:cubicBezTo>
                    <a:pt x="8940" y="4938"/>
                    <a:pt x="8807" y="5171"/>
                    <a:pt x="8673" y="5371"/>
                  </a:cubicBezTo>
                  <a:cubicBezTo>
                    <a:pt x="8506" y="5672"/>
                    <a:pt x="8273" y="5939"/>
                    <a:pt x="7973" y="6139"/>
                  </a:cubicBezTo>
                  <a:cubicBezTo>
                    <a:pt x="7322" y="6563"/>
                    <a:pt x="6552" y="6795"/>
                    <a:pt x="5764" y="6795"/>
                  </a:cubicBezTo>
                  <a:cubicBezTo>
                    <a:pt x="5622" y="6795"/>
                    <a:pt x="5480" y="6788"/>
                    <a:pt x="5337" y="6772"/>
                  </a:cubicBezTo>
                  <a:cubicBezTo>
                    <a:pt x="4804" y="6739"/>
                    <a:pt x="4270" y="6672"/>
                    <a:pt x="3736" y="6506"/>
                  </a:cubicBezTo>
                  <a:cubicBezTo>
                    <a:pt x="3189" y="6384"/>
                    <a:pt x="2670" y="6179"/>
                    <a:pt x="2203" y="5917"/>
                  </a:cubicBezTo>
                  <a:lnTo>
                    <a:pt x="2203" y="5917"/>
                  </a:lnTo>
                  <a:cubicBezTo>
                    <a:pt x="2783" y="5818"/>
                    <a:pt x="3360" y="5642"/>
                    <a:pt x="3889" y="5366"/>
                  </a:cubicBezTo>
                  <a:lnTo>
                    <a:pt x="3889" y="5366"/>
                  </a:lnTo>
                  <a:cubicBezTo>
                    <a:pt x="3950" y="5358"/>
                    <a:pt x="4010" y="5348"/>
                    <a:pt x="4070" y="5338"/>
                  </a:cubicBezTo>
                  <a:lnTo>
                    <a:pt x="4056" y="5295"/>
                  </a:lnTo>
                  <a:lnTo>
                    <a:pt x="4056" y="5295"/>
                  </a:lnTo>
                  <a:lnTo>
                    <a:pt x="4303" y="5171"/>
                  </a:lnTo>
                  <a:lnTo>
                    <a:pt x="4303" y="5171"/>
                  </a:lnTo>
                  <a:lnTo>
                    <a:pt x="4003" y="5238"/>
                  </a:lnTo>
                  <a:cubicBezTo>
                    <a:pt x="4003" y="5238"/>
                    <a:pt x="4003" y="5238"/>
                    <a:pt x="4003" y="5238"/>
                  </a:cubicBezTo>
                  <a:lnTo>
                    <a:pt x="4003" y="5238"/>
                  </a:lnTo>
                  <a:cubicBezTo>
                    <a:pt x="3695" y="5284"/>
                    <a:pt x="3384" y="5307"/>
                    <a:pt x="3072" y="5307"/>
                  </a:cubicBezTo>
                  <a:cubicBezTo>
                    <a:pt x="2062" y="5307"/>
                    <a:pt x="1049" y="5065"/>
                    <a:pt x="145" y="4580"/>
                  </a:cubicBezTo>
                  <a:lnTo>
                    <a:pt x="145" y="4580"/>
                  </a:lnTo>
                  <a:cubicBezTo>
                    <a:pt x="982" y="4313"/>
                    <a:pt x="1757" y="3920"/>
                    <a:pt x="2469" y="3370"/>
                  </a:cubicBezTo>
                  <a:cubicBezTo>
                    <a:pt x="3036" y="2970"/>
                    <a:pt x="3469" y="2369"/>
                    <a:pt x="3703" y="1702"/>
                  </a:cubicBezTo>
                  <a:cubicBezTo>
                    <a:pt x="3870" y="1269"/>
                    <a:pt x="3936" y="835"/>
                    <a:pt x="3903" y="368"/>
                  </a:cubicBezTo>
                  <a:cubicBezTo>
                    <a:pt x="3870" y="201"/>
                    <a:pt x="3870" y="101"/>
                    <a:pt x="3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6"/>
            <p:cNvSpPr/>
            <p:nvPr/>
          </p:nvSpPr>
          <p:spPr>
            <a:xfrm>
              <a:off x="1305805" y="1878662"/>
              <a:ext cx="21833" cy="171438"/>
            </a:xfrm>
            <a:custGeom>
              <a:avLst/>
              <a:gdLst/>
              <a:ahLst/>
              <a:cxnLst/>
              <a:rect l="l" t="t" r="r" b="b"/>
              <a:pathLst>
                <a:path w="1402" h="11009" extrusionOk="0">
                  <a:moveTo>
                    <a:pt x="1368" y="0"/>
                  </a:moveTo>
                  <a:cubicBezTo>
                    <a:pt x="1335" y="0"/>
                    <a:pt x="1034" y="2469"/>
                    <a:pt x="668" y="5504"/>
                  </a:cubicBezTo>
                  <a:cubicBezTo>
                    <a:pt x="267" y="8540"/>
                    <a:pt x="0" y="11008"/>
                    <a:pt x="34" y="11008"/>
                  </a:cubicBezTo>
                  <a:cubicBezTo>
                    <a:pt x="34" y="11008"/>
                    <a:pt x="367" y="8540"/>
                    <a:pt x="734" y="5504"/>
                  </a:cubicBezTo>
                  <a:cubicBezTo>
                    <a:pt x="1101" y="2469"/>
                    <a:pt x="1401" y="0"/>
                    <a:pt x="13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6"/>
            <p:cNvSpPr/>
            <p:nvPr/>
          </p:nvSpPr>
          <p:spPr>
            <a:xfrm>
              <a:off x="1643448" y="2224092"/>
              <a:ext cx="17161" cy="459747"/>
            </a:xfrm>
            <a:custGeom>
              <a:avLst/>
              <a:gdLst/>
              <a:ahLst/>
              <a:cxnLst/>
              <a:rect l="l" t="t" r="r" b="b"/>
              <a:pathLst>
                <a:path w="1102" h="29523" extrusionOk="0">
                  <a:moveTo>
                    <a:pt x="801" y="1"/>
                  </a:moveTo>
                  <a:cubicBezTo>
                    <a:pt x="801" y="101"/>
                    <a:pt x="834" y="201"/>
                    <a:pt x="834" y="301"/>
                  </a:cubicBezTo>
                  <a:cubicBezTo>
                    <a:pt x="834" y="201"/>
                    <a:pt x="834" y="101"/>
                    <a:pt x="801" y="1"/>
                  </a:cubicBezTo>
                  <a:close/>
                  <a:moveTo>
                    <a:pt x="834" y="301"/>
                  </a:moveTo>
                  <a:lnTo>
                    <a:pt x="834" y="1168"/>
                  </a:lnTo>
                  <a:cubicBezTo>
                    <a:pt x="901" y="1902"/>
                    <a:pt x="901" y="2970"/>
                    <a:pt x="901" y="4304"/>
                  </a:cubicBezTo>
                  <a:cubicBezTo>
                    <a:pt x="901" y="6973"/>
                    <a:pt x="734" y="10675"/>
                    <a:pt x="468" y="14745"/>
                  </a:cubicBezTo>
                  <a:cubicBezTo>
                    <a:pt x="201" y="18814"/>
                    <a:pt x="1" y="22517"/>
                    <a:pt x="1" y="25186"/>
                  </a:cubicBezTo>
                  <a:cubicBezTo>
                    <a:pt x="1" y="26520"/>
                    <a:pt x="1" y="27621"/>
                    <a:pt x="34" y="28355"/>
                  </a:cubicBezTo>
                  <a:cubicBezTo>
                    <a:pt x="67" y="28721"/>
                    <a:pt x="67" y="28988"/>
                    <a:pt x="67" y="29222"/>
                  </a:cubicBezTo>
                  <a:cubicBezTo>
                    <a:pt x="67" y="29322"/>
                    <a:pt x="101" y="29422"/>
                    <a:pt x="101" y="29522"/>
                  </a:cubicBezTo>
                  <a:cubicBezTo>
                    <a:pt x="134" y="29422"/>
                    <a:pt x="134" y="29322"/>
                    <a:pt x="101" y="29222"/>
                  </a:cubicBezTo>
                  <a:lnTo>
                    <a:pt x="101" y="28355"/>
                  </a:lnTo>
                  <a:cubicBezTo>
                    <a:pt x="101" y="27621"/>
                    <a:pt x="101" y="26520"/>
                    <a:pt x="134" y="25186"/>
                  </a:cubicBezTo>
                  <a:cubicBezTo>
                    <a:pt x="201" y="22550"/>
                    <a:pt x="434" y="18848"/>
                    <a:pt x="701" y="14778"/>
                  </a:cubicBezTo>
                  <a:cubicBezTo>
                    <a:pt x="968" y="10709"/>
                    <a:pt x="1101" y="7006"/>
                    <a:pt x="1035" y="4337"/>
                  </a:cubicBezTo>
                  <a:cubicBezTo>
                    <a:pt x="1001" y="2970"/>
                    <a:pt x="968" y="1902"/>
                    <a:pt x="901" y="1168"/>
                  </a:cubicBezTo>
                  <a:cubicBezTo>
                    <a:pt x="901" y="801"/>
                    <a:pt x="834" y="501"/>
                    <a:pt x="834" y="30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6"/>
            <p:cNvSpPr/>
            <p:nvPr/>
          </p:nvSpPr>
          <p:spPr>
            <a:xfrm>
              <a:off x="1637219" y="2145653"/>
              <a:ext cx="198440" cy="445654"/>
            </a:xfrm>
            <a:custGeom>
              <a:avLst/>
              <a:gdLst/>
              <a:ahLst/>
              <a:cxnLst/>
              <a:rect l="l" t="t" r="r" b="b"/>
              <a:pathLst>
                <a:path w="12743" h="28618" extrusionOk="0">
                  <a:moveTo>
                    <a:pt x="701" y="1"/>
                  </a:moveTo>
                  <a:lnTo>
                    <a:pt x="0" y="735"/>
                  </a:lnTo>
                  <a:lnTo>
                    <a:pt x="501" y="21283"/>
                  </a:lnTo>
                  <a:lnTo>
                    <a:pt x="1168" y="22984"/>
                  </a:lnTo>
                  <a:cubicBezTo>
                    <a:pt x="1034" y="25886"/>
                    <a:pt x="2202" y="27521"/>
                    <a:pt x="3736" y="28255"/>
                  </a:cubicBezTo>
                  <a:cubicBezTo>
                    <a:pt x="4296" y="28502"/>
                    <a:pt x="4876" y="28618"/>
                    <a:pt x="5448" y="28618"/>
                  </a:cubicBezTo>
                  <a:cubicBezTo>
                    <a:pt x="7263" y="28618"/>
                    <a:pt x="8989" y="27454"/>
                    <a:pt x="9674" y="25653"/>
                  </a:cubicBezTo>
                  <a:lnTo>
                    <a:pt x="12743" y="16479"/>
                  </a:lnTo>
                  <a:lnTo>
                    <a:pt x="6557" y="14233"/>
                  </a:lnTo>
                  <a:lnTo>
                    <a:pt x="6557" y="14233"/>
                  </a:lnTo>
                  <a:lnTo>
                    <a:pt x="4070" y="5038"/>
                  </a:lnTo>
                  <a:cubicBezTo>
                    <a:pt x="3203" y="1435"/>
                    <a:pt x="1935"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6"/>
            <p:cNvSpPr/>
            <p:nvPr/>
          </p:nvSpPr>
          <p:spPr>
            <a:xfrm>
              <a:off x="1323464" y="2090075"/>
              <a:ext cx="320513" cy="593234"/>
            </a:xfrm>
            <a:custGeom>
              <a:avLst/>
              <a:gdLst/>
              <a:ahLst/>
              <a:cxnLst/>
              <a:rect l="l" t="t" r="r" b="b"/>
              <a:pathLst>
                <a:path w="20582" h="38095" extrusionOk="0">
                  <a:moveTo>
                    <a:pt x="4704" y="1"/>
                  </a:moveTo>
                  <a:lnTo>
                    <a:pt x="4337" y="1001"/>
                  </a:lnTo>
                  <a:lnTo>
                    <a:pt x="1" y="9374"/>
                  </a:lnTo>
                  <a:lnTo>
                    <a:pt x="2936" y="36894"/>
                  </a:lnTo>
                  <a:lnTo>
                    <a:pt x="19281" y="38095"/>
                  </a:lnTo>
                  <a:lnTo>
                    <a:pt x="20582" y="36994"/>
                  </a:lnTo>
                  <a:lnTo>
                    <a:pt x="20115" y="16212"/>
                  </a:lnTo>
                  <a:lnTo>
                    <a:pt x="14644" y="1402"/>
                  </a:lnTo>
                  <a:lnTo>
                    <a:pt x="14411" y="1302"/>
                  </a:lnTo>
                  <a:cubicBezTo>
                    <a:pt x="13644" y="2269"/>
                    <a:pt x="12543" y="2903"/>
                    <a:pt x="11342" y="3136"/>
                  </a:cubicBezTo>
                  <a:cubicBezTo>
                    <a:pt x="11241" y="3155"/>
                    <a:pt x="11133" y="3163"/>
                    <a:pt x="11020" y="3163"/>
                  </a:cubicBezTo>
                  <a:cubicBezTo>
                    <a:pt x="9085" y="3163"/>
                    <a:pt x="5555" y="600"/>
                    <a:pt x="4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6"/>
            <p:cNvSpPr/>
            <p:nvPr/>
          </p:nvSpPr>
          <p:spPr>
            <a:xfrm>
              <a:off x="1172816" y="2088517"/>
              <a:ext cx="310656" cy="870456"/>
            </a:xfrm>
            <a:custGeom>
              <a:avLst/>
              <a:gdLst/>
              <a:ahLst/>
              <a:cxnLst/>
              <a:rect l="l" t="t" r="r" b="b"/>
              <a:pathLst>
                <a:path w="19949" h="55897" extrusionOk="0">
                  <a:moveTo>
                    <a:pt x="13444" y="1"/>
                  </a:moveTo>
                  <a:lnTo>
                    <a:pt x="12043" y="1068"/>
                  </a:lnTo>
                  <a:lnTo>
                    <a:pt x="3203" y="4471"/>
                  </a:lnTo>
                  <a:lnTo>
                    <a:pt x="8674" y="30923"/>
                  </a:lnTo>
                  <a:lnTo>
                    <a:pt x="4704" y="40129"/>
                  </a:lnTo>
                  <a:cubicBezTo>
                    <a:pt x="4071" y="41530"/>
                    <a:pt x="3537" y="42965"/>
                    <a:pt x="3036" y="44432"/>
                  </a:cubicBezTo>
                  <a:lnTo>
                    <a:pt x="1" y="53406"/>
                  </a:lnTo>
                  <a:cubicBezTo>
                    <a:pt x="1" y="53406"/>
                    <a:pt x="6882" y="55897"/>
                    <a:pt x="10398" y="55897"/>
                  </a:cubicBezTo>
                  <a:cubicBezTo>
                    <a:pt x="11051" y="55897"/>
                    <a:pt x="11588" y="55811"/>
                    <a:pt x="11943" y="55607"/>
                  </a:cubicBezTo>
                  <a:cubicBezTo>
                    <a:pt x="14244" y="54273"/>
                    <a:pt x="17013" y="41497"/>
                    <a:pt x="17847" y="38495"/>
                  </a:cubicBezTo>
                  <a:cubicBezTo>
                    <a:pt x="18714" y="35459"/>
                    <a:pt x="19949" y="26453"/>
                    <a:pt x="19381" y="21649"/>
                  </a:cubicBezTo>
                  <a:cubicBezTo>
                    <a:pt x="18781" y="16846"/>
                    <a:pt x="18414" y="13177"/>
                    <a:pt x="17180" y="8473"/>
                  </a:cubicBezTo>
                  <a:cubicBezTo>
                    <a:pt x="15779" y="2936"/>
                    <a:pt x="14378" y="101"/>
                    <a:pt x="14378" y="101"/>
                  </a:cubicBezTo>
                  <a:lnTo>
                    <a:pt x="134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6"/>
            <p:cNvSpPr/>
            <p:nvPr/>
          </p:nvSpPr>
          <p:spPr>
            <a:xfrm>
              <a:off x="1107894" y="2158127"/>
              <a:ext cx="357918" cy="514998"/>
            </a:xfrm>
            <a:custGeom>
              <a:avLst/>
              <a:gdLst/>
              <a:ahLst/>
              <a:cxnLst/>
              <a:rect l="l" t="t" r="r" b="b"/>
              <a:pathLst>
                <a:path w="22984" h="33071" extrusionOk="0">
                  <a:moveTo>
                    <a:pt x="7372" y="1"/>
                  </a:moveTo>
                  <a:cubicBezTo>
                    <a:pt x="7372" y="1"/>
                    <a:pt x="5604" y="1235"/>
                    <a:pt x="4403" y="5871"/>
                  </a:cubicBezTo>
                  <a:cubicBezTo>
                    <a:pt x="3203" y="10742"/>
                    <a:pt x="34" y="23417"/>
                    <a:pt x="0" y="26553"/>
                  </a:cubicBezTo>
                  <a:cubicBezTo>
                    <a:pt x="0" y="28726"/>
                    <a:pt x="1577" y="33071"/>
                    <a:pt x="4701" y="33071"/>
                  </a:cubicBezTo>
                  <a:cubicBezTo>
                    <a:pt x="4886" y="33071"/>
                    <a:pt x="5076" y="33056"/>
                    <a:pt x="5271" y="33024"/>
                  </a:cubicBezTo>
                  <a:cubicBezTo>
                    <a:pt x="12142" y="31957"/>
                    <a:pt x="22983" y="27820"/>
                    <a:pt x="22983" y="27820"/>
                  </a:cubicBezTo>
                  <a:lnTo>
                    <a:pt x="21449" y="20148"/>
                  </a:lnTo>
                  <a:lnTo>
                    <a:pt x="10007" y="22083"/>
                  </a:lnTo>
                  <a:lnTo>
                    <a:pt x="10007" y="22083"/>
                  </a:lnTo>
                  <a:lnTo>
                    <a:pt x="11142" y="15078"/>
                  </a:lnTo>
                  <a:lnTo>
                    <a:pt x="7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6"/>
            <p:cNvSpPr/>
            <p:nvPr/>
          </p:nvSpPr>
          <p:spPr>
            <a:xfrm>
              <a:off x="1547864" y="2084889"/>
              <a:ext cx="192741" cy="841522"/>
            </a:xfrm>
            <a:custGeom>
              <a:avLst/>
              <a:gdLst/>
              <a:ahLst/>
              <a:cxnLst/>
              <a:rect l="l" t="t" r="r" b="b"/>
              <a:pathLst>
                <a:path w="12377" h="54039" extrusionOk="0">
                  <a:moveTo>
                    <a:pt x="1" y="0"/>
                  </a:moveTo>
                  <a:lnTo>
                    <a:pt x="1" y="1635"/>
                  </a:lnTo>
                  <a:cubicBezTo>
                    <a:pt x="1" y="1635"/>
                    <a:pt x="2903" y="13943"/>
                    <a:pt x="3737" y="18847"/>
                  </a:cubicBezTo>
                  <a:cubicBezTo>
                    <a:pt x="4604" y="23717"/>
                    <a:pt x="4771" y="33658"/>
                    <a:pt x="4771" y="37694"/>
                  </a:cubicBezTo>
                  <a:cubicBezTo>
                    <a:pt x="4771" y="41730"/>
                    <a:pt x="8774" y="54039"/>
                    <a:pt x="8774" y="54039"/>
                  </a:cubicBezTo>
                  <a:cubicBezTo>
                    <a:pt x="8774" y="54039"/>
                    <a:pt x="11709" y="52805"/>
                    <a:pt x="12043" y="51971"/>
                  </a:cubicBezTo>
                  <a:cubicBezTo>
                    <a:pt x="12376" y="51137"/>
                    <a:pt x="7106" y="37627"/>
                    <a:pt x="7106" y="36593"/>
                  </a:cubicBezTo>
                  <a:cubicBezTo>
                    <a:pt x="7106" y="35592"/>
                    <a:pt x="7906" y="14110"/>
                    <a:pt x="7906" y="12176"/>
                  </a:cubicBezTo>
                  <a:cubicBezTo>
                    <a:pt x="7906" y="10241"/>
                    <a:pt x="6505" y="3903"/>
                    <a:pt x="6505" y="3903"/>
                  </a:cubicBezTo>
                  <a:lnTo>
                    <a:pt x="1135" y="18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6"/>
            <p:cNvSpPr/>
            <p:nvPr/>
          </p:nvSpPr>
          <p:spPr>
            <a:xfrm>
              <a:off x="1565523" y="2113449"/>
              <a:ext cx="68067" cy="593764"/>
            </a:xfrm>
            <a:custGeom>
              <a:avLst/>
              <a:gdLst/>
              <a:ahLst/>
              <a:cxnLst/>
              <a:rect l="l" t="t" r="r" b="b"/>
              <a:pathLst>
                <a:path w="4371" h="38129" extrusionOk="0">
                  <a:moveTo>
                    <a:pt x="1" y="1"/>
                  </a:moveTo>
                  <a:cubicBezTo>
                    <a:pt x="1" y="34"/>
                    <a:pt x="1" y="68"/>
                    <a:pt x="34" y="101"/>
                  </a:cubicBezTo>
                  <a:lnTo>
                    <a:pt x="168" y="368"/>
                  </a:lnTo>
                  <a:lnTo>
                    <a:pt x="701" y="1368"/>
                  </a:lnTo>
                  <a:cubicBezTo>
                    <a:pt x="1369" y="2569"/>
                    <a:pt x="1969" y="3837"/>
                    <a:pt x="2469" y="5104"/>
                  </a:cubicBezTo>
                  <a:cubicBezTo>
                    <a:pt x="2836" y="6005"/>
                    <a:pt x="3103" y="6906"/>
                    <a:pt x="3270" y="7840"/>
                  </a:cubicBezTo>
                  <a:cubicBezTo>
                    <a:pt x="3437" y="8874"/>
                    <a:pt x="3570" y="9975"/>
                    <a:pt x="3670" y="11109"/>
                  </a:cubicBezTo>
                  <a:cubicBezTo>
                    <a:pt x="3804" y="12276"/>
                    <a:pt x="3904" y="13510"/>
                    <a:pt x="4004" y="14745"/>
                  </a:cubicBezTo>
                  <a:cubicBezTo>
                    <a:pt x="4037" y="15412"/>
                    <a:pt x="4137" y="16046"/>
                    <a:pt x="4137" y="16679"/>
                  </a:cubicBezTo>
                  <a:lnTo>
                    <a:pt x="4137" y="18681"/>
                  </a:lnTo>
                  <a:cubicBezTo>
                    <a:pt x="4037" y="24051"/>
                    <a:pt x="3904" y="28922"/>
                    <a:pt x="3804" y="32424"/>
                  </a:cubicBezTo>
                  <a:cubicBezTo>
                    <a:pt x="3770" y="34192"/>
                    <a:pt x="3704" y="35593"/>
                    <a:pt x="3704" y="36594"/>
                  </a:cubicBezTo>
                  <a:lnTo>
                    <a:pt x="3704" y="37728"/>
                  </a:lnTo>
                  <a:lnTo>
                    <a:pt x="3704" y="38028"/>
                  </a:lnTo>
                  <a:cubicBezTo>
                    <a:pt x="3704" y="38061"/>
                    <a:pt x="3704" y="38095"/>
                    <a:pt x="3704" y="38128"/>
                  </a:cubicBezTo>
                  <a:cubicBezTo>
                    <a:pt x="3737" y="38095"/>
                    <a:pt x="3737" y="38061"/>
                    <a:pt x="3770" y="38028"/>
                  </a:cubicBezTo>
                  <a:lnTo>
                    <a:pt x="3770" y="37761"/>
                  </a:lnTo>
                  <a:cubicBezTo>
                    <a:pt x="3770" y="37461"/>
                    <a:pt x="3804" y="37094"/>
                    <a:pt x="3804" y="36627"/>
                  </a:cubicBezTo>
                  <a:cubicBezTo>
                    <a:pt x="3837" y="35593"/>
                    <a:pt x="3904" y="34192"/>
                    <a:pt x="3970" y="32457"/>
                  </a:cubicBezTo>
                  <a:cubicBezTo>
                    <a:pt x="4104" y="28922"/>
                    <a:pt x="4271" y="24051"/>
                    <a:pt x="4337" y="18681"/>
                  </a:cubicBezTo>
                  <a:cubicBezTo>
                    <a:pt x="4337" y="18014"/>
                    <a:pt x="4337" y="17380"/>
                    <a:pt x="4337" y="16679"/>
                  </a:cubicBezTo>
                  <a:cubicBezTo>
                    <a:pt x="4371" y="16012"/>
                    <a:pt x="4271" y="15378"/>
                    <a:pt x="4237" y="14745"/>
                  </a:cubicBezTo>
                  <a:cubicBezTo>
                    <a:pt x="4137" y="13510"/>
                    <a:pt x="4004" y="12276"/>
                    <a:pt x="3904" y="11109"/>
                  </a:cubicBezTo>
                  <a:cubicBezTo>
                    <a:pt x="3770" y="9975"/>
                    <a:pt x="3637" y="8874"/>
                    <a:pt x="3470" y="7840"/>
                  </a:cubicBezTo>
                  <a:cubicBezTo>
                    <a:pt x="3270" y="6872"/>
                    <a:pt x="3003" y="5972"/>
                    <a:pt x="2636" y="5071"/>
                  </a:cubicBezTo>
                  <a:cubicBezTo>
                    <a:pt x="2102" y="3770"/>
                    <a:pt x="1469" y="2536"/>
                    <a:pt x="802" y="1302"/>
                  </a:cubicBezTo>
                  <a:cubicBezTo>
                    <a:pt x="535" y="868"/>
                    <a:pt x="335" y="568"/>
                    <a:pt x="201" y="334"/>
                  </a:cubicBezTo>
                  <a:lnTo>
                    <a:pt x="68" y="101"/>
                  </a:lnTo>
                  <a:cubicBezTo>
                    <a:pt x="1" y="35"/>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6"/>
            <p:cNvSpPr/>
            <p:nvPr/>
          </p:nvSpPr>
          <p:spPr>
            <a:xfrm>
              <a:off x="1359312" y="2131638"/>
              <a:ext cx="110129" cy="449858"/>
            </a:xfrm>
            <a:custGeom>
              <a:avLst/>
              <a:gdLst/>
              <a:ahLst/>
              <a:cxnLst/>
              <a:rect l="l" t="t" r="r" b="b"/>
              <a:pathLst>
                <a:path w="7072" h="28888" extrusionOk="0">
                  <a:moveTo>
                    <a:pt x="0" y="0"/>
                  </a:moveTo>
                  <a:cubicBezTo>
                    <a:pt x="0" y="100"/>
                    <a:pt x="0" y="200"/>
                    <a:pt x="0" y="301"/>
                  </a:cubicBezTo>
                  <a:cubicBezTo>
                    <a:pt x="34" y="501"/>
                    <a:pt x="67" y="801"/>
                    <a:pt x="100" y="1168"/>
                  </a:cubicBezTo>
                  <a:cubicBezTo>
                    <a:pt x="200" y="1935"/>
                    <a:pt x="334" y="3002"/>
                    <a:pt x="601" y="4370"/>
                  </a:cubicBezTo>
                  <a:cubicBezTo>
                    <a:pt x="767" y="5071"/>
                    <a:pt x="934" y="5804"/>
                    <a:pt x="1168" y="6538"/>
                  </a:cubicBezTo>
                  <a:cubicBezTo>
                    <a:pt x="1468" y="7339"/>
                    <a:pt x="1801" y="8106"/>
                    <a:pt x="2202" y="8873"/>
                  </a:cubicBezTo>
                  <a:cubicBezTo>
                    <a:pt x="2936" y="10508"/>
                    <a:pt x="3803" y="12309"/>
                    <a:pt x="4603" y="14244"/>
                  </a:cubicBezTo>
                  <a:cubicBezTo>
                    <a:pt x="5404" y="16012"/>
                    <a:pt x="6038" y="17880"/>
                    <a:pt x="6572" y="19748"/>
                  </a:cubicBezTo>
                  <a:cubicBezTo>
                    <a:pt x="6772" y="20582"/>
                    <a:pt x="6872" y="21416"/>
                    <a:pt x="6872" y="22250"/>
                  </a:cubicBezTo>
                  <a:cubicBezTo>
                    <a:pt x="6805" y="23050"/>
                    <a:pt x="6772" y="23784"/>
                    <a:pt x="6772" y="24485"/>
                  </a:cubicBezTo>
                  <a:cubicBezTo>
                    <a:pt x="6772" y="25852"/>
                    <a:pt x="6805" y="26953"/>
                    <a:pt x="6838" y="27687"/>
                  </a:cubicBezTo>
                  <a:cubicBezTo>
                    <a:pt x="6872" y="28087"/>
                    <a:pt x="6905" y="28387"/>
                    <a:pt x="6938" y="28587"/>
                  </a:cubicBezTo>
                  <a:cubicBezTo>
                    <a:pt x="6938" y="28688"/>
                    <a:pt x="6938" y="28788"/>
                    <a:pt x="6972" y="28888"/>
                  </a:cubicBezTo>
                  <a:cubicBezTo>
                    <a:pt x="6972" y="28788"/>
                    <a:pt x="7005" y="28688"/>
                    <a:pt x="6972" y="28554"/>
                  </a:cubicBezTo>
                  <a:cubicBezTo>
                    <a:pt x="6972" y="28354"/>
                    <a:pt x="6938" y="28054"/>
                    <a:pt x="6938" y="27687"/>
                  </a:cubicBezTo>
                  <a:cubicBezTo>
                    <a:pt x="6938" y="26953"/>
                    <a:pt x="6905" y="25852"/>
                    <a:pt x="6938" y="24485"/>
                  </a:cubicBezTo>
                  <a:cubicBezTo>
                    <a:pt x="6972" y="23817"/>
                    <a:pt x="7005" y="23050"/>
                    <a:pt x="7072" y="22283"/>
                  </a:cubicBezTo>
                  <a:cubicBezTo>
                    <a:pt x="7072" y="21416"/>
                    <a:pt x="6972" y="20548"/>
                    <a:pt x="6772" y="19714"/>
                  </a:cubicBezTo>
                  <a:cubicBezTo>
                    <a:pt x="6271" y="17813"/>
                    <a:pt x="5604" y="15945"/>
                    <a:pt x="4837" y="14177"/>
                  </a:cubicBezTo>
                  <a:cubicBezTo>
                    <a:pt x="4036" y="12242"/>
                    <a:pt x="3169" y="10441"/>
                    <a:pt x="2402" y="8807"/>
                  </a:cubicBezTo>
                  <a:cubicBezTo>
                    <a:pt x="2002" y="8039"/>
                    <a:pt x="1635" y="7272"/>
                    <a:pt x="1334" y="6472"/>
                  </a:cubicBezTo>
                  <a:cubicBezTo>
                    <a:pt x="1101" y="5771"/>
                    <a:pt x="934" y="5037"/>
                    <a:pt x="767" y="4337"/>
                  </a:cubicBezTo>
                  <a:cubicBezTo>
                    <a:pt x="501" y="3002"/>
                    <a:pt x="300" y="1902"/>
                    <a:pt x="200" y="1168"/>
                  </a:cubicBezTo>
                  <a:cubicBezTo>
                    <a:pt x="134" y="801"/>
                    <a:pt x="100" y="501"/>
                    <a:pt x="67" y="301"/>
                  </a:cubicBezTo>
                  <a:cubicBezTo>
                    <a:pt x="34" y="200"/>
                    <a:pt x="34" y="10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6"/>
            <p:cNvSpPr/>
            <p:nvPr/>
          </p:nvSpPr>
          <p:spPr>
            <a:xfrm>
              <a:off x="1684482" y="2367982"/>
              <a:ext cx="50922" cy="129361"/>
            </a:xfrm>
            <a:custGeom>
              <a:avLst/>
              <a:gdLst/>
              <a:ahLst/>
              <a:cxnLst/>
              <a:rect l="l" t="t" r="r" b="b"/>
              <a:pathLst>
                <a:path w="3270" h="8307" extrusionOk="0">
                  <a:moveTo>
                    <a:pt x="3270" y="1"/>
                  </a:moveTo>
                  <a:cubicBezTo>
                    <a:pt x="3003" y="368"/>
                    <a:pt x="2803" y="735"/>
                    <a:pt x="2636" y="1168"/>
                  </a:cubicBezTo>
                  <a:cubicBezTo>
                    <a:pt x="2302" y="1869"/>
                    <a:pt x="1835" y="2903"/>
                    <a:pt x="1402" y="4037"/>
                  </a:cubicBezTo>
                  <a:cubicBezTo>
                    <a:pt x="935" y="5205"/>
                    <a:pt x="568" y="6239"/>
                    <a:pt x="334" y="7039"/>
                  </a:cubicBezTo>
                  <a:cubicBezTo>
                    <a:pt x="168" y="7440"/>
                    <a:pt x="67" y="7873"/>
                    <a:pt x="1" y="8307"/>
                  </a:cubicBezTo>
                  <a:cubicBezTo>
                    <a:pt x="201" y="7907"/>
                    <a:pt x="334" y="7506"/>
                    <a:pt x="468" y="7073"/>
                  </a:cubicBezTo>
                  <a:cubicBezTo>
                    <a:pt x="735" y="6305"/>
                    <a:pt x="1102" y="5271"/>
                    <a:pt x="1569" y="4137"/>
                  </a:cubicBezTo>
                  <a:cubicBezTo>
                    <a:pt x="2036" y="3003"/>
                    <a:pt x="2469" y="1969"/>
                    <a:pt x="2769" y="1202"/>
                  </a:cubicBezTo>
                  <a:cubicBezTo>
                    <a:pt x="2970" y="835"/>
                    <a:pt x="3136" y="401"/>
                    <a:pt x="3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6"/>
            <p:cNvSpPr/>
            <p:nvPr/>
          </p:nvSpPr>
          <p:spPr>
            <a:xfrm>
              <a:off x="1658507" y="2205919"/>
              <a:ext cx="29105" cy="448831"/>
            </a:xfrm>
            <a:custGeom>
              <a:avLst/>
              <a:gdLst/>
              <a:ahLst/>
              <a:cxnLst/>
              <a:rect l="l" t="t" r="r" b="b"/>
              <a:pathLst>
                <a:path w="1869" h="28822" extrusionOk="0">
                  <a:moveTo>
                    <a:pt x="201" y="0"/>
                  </a:moveTo>
                  <a:cubicBezTo>
                    <a:pt x="201" y="100"/>
                    <a:pt x="234" y="201"/>
                    <a:pt x="301" y="301"/>
                  </a:cubicBezTo>
                  <a:cubicBezTo>
                    <a:pt x="368" y="467"/>
                    <a:pt x="468" y="734"/>
                    <a:pt x="601" y="1068"/>
                  </a:cubicBezTo>
                  <a:cubicBezTo>
                    <a:pt x="935" y="2069"/>
                    <a:pt x="1202" y="3069"/>
                    <a:pt x="1369" y="4103"/>
                  </a:cubicBezTo>
                  <a:cubicBezTo>
                    <a:pt x="1602" y="5604"/>
                    <a:pt x="1669" y="7139"/>
                    <a:pt x="1602" y="8673"/>
                  </a:cubicBezTo>
                  <a:cubicBezTo>
                    <a:pt x="1535" y="10408"/>
                    <a:pt x="1335" y="12309"/>
                    <a:pt x="1102" y="14311"/>
                  </a:cubicBezTo>
                  <a:cubicBezTo>
                    <a:pt x="601" y="18314"/>
                    <a:pt x="268" y="21949"/>
                    <a:pt x="134" y="24585"/>
                  </a:cubicBezTo>
                  <a:cubicBezTo>
                    <a:pt x="68" y="25886"/>
                    <a:pt x="1" y="26953"/>
                    <a:pt x="1" y="27687"/>
                  </a:cubicBezTo>
                  <a:lnTo>
                    <a:pt x="1" y="28521"/>
                  </a:lnTo>
                  <a:cubicBezTo>
                    <a:pt x="1" y="28621"/>
                    <a:pt x="1" y="28721"/>
                    <a:pt x="1" y="28821"/>
                  </a:cubicBezTo>
                  <a:cubicBezTo>
                    <a:pt x="34" y="28721"/>
                    <a:pt x="34" y="28621"/>
                    <a:pt x="34" y="28521"/>
                  </a:cubicBezTo>
                  <a:cubicBezTo>
                    <a:pt x="68" y="28321"/>
                    <a:pt x="68" y="28054"/>
                    <a:pt x="101" y="27687"/>
                  </a:cubicBezTo>
                  <a:cubicBezTo>
                    <a:pt x="134" y="26953"/>
                    <a:pt x="201" y="25886"/>
                    <a:pt x="301" y="24585"/>
                  </a:cubicBezTo>
                  <a:cubicBezTo>
                    <a:pt x="468" y="21949"/>
                    <a:pt x="801" y="18314"/>
                    <a:pt x="1302" y="14344"/>
                  </a:cubicBezTo>
                  <a:cubicBezTo>
                    <a:pt x="1569" y="12343"/>
                    <a:pt x="1769" y="10441"/>
                    <a:pt x="1802" y="8673"/>
                  </a:cubicBezTo>
                  <a:cubicBezTo>
                    <a:pt x="1869" y="7139"/>
                    <a:pt x="1769" y="5571"/>
                    <a:pt x="1535" y="4037"/>
                  </a:cubicBezTo>
                  <a:cubicBezTo>
                    <a:pt x="1335" y="3003"/>
                    <a:pt x="1068" y="2002"/>
                    <a:pt x="701" y="1034"/>
                  </a:cubicBezTo>
                  <a:cubicBezTo>
                    <a:pt x="535" y="668"/>
                    <a:pt x="435" y="434"/>
                    <a:pt x="334" y="267"/>
                  </a:cubicBezTo>
                  <a:cubicBezTo>
                    <a:pt x="301" y="167"/>
                    <a:pt x="234" y="67"/>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6"/>
            <p:cNvSpPr/>
            <p:nvPr/>
          </p:nvSpPr>
          <p:spPr>
            <a:xfrm>
              <a:off x="1735388" y="2259940"/>
              <a:ext cx="110144" cy="129875"/>
            </a:xfrm>
            <a:custGeom>
              <a:avLst/>
              <a:gdLst/>
              <a:ahLst/>
              <a:cxnLst/>
              <a:rect l="l" t="t" r="r" b="b"/>
              <a:pathLst>
                <a:path w="7073" h="8340" extrusionOk="0">
                  <a:moveTo>
                    <a:pt x="4304" y="1"/>
                  </a:moveTo>
                  <a:lnTo>
                    <a:pt x="1302" y="3236"/>
                  </a:lnTo>
                  <a:lnTo>
                    <a:pt x="1" y="6939"/>
                  </a:lnTo>
                  <a:lnTo>
                    <a:pt x="4304" y="8340"/>
                  </a:lnTo>
                  <a:lnTo>
                    <a:pt x="4637" y="6272"/>
                  </a:lnTo>
                  <a:lnTo>
                    <a:pt x="7072" y="2202"/>
                  </a:lnTo>
                  <a:lnTo>
                    <a:pt x="4304" y="1"/>
                  </a:ln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6"/>
            <p:cNvSpPr/>
            <p:nvPr/>
          </p:nvSpPr>
          <p:spPr>
            <a:xfrm>
              <a:off x="1725515" y="1318084"/>
              <a:ext cx="1044650" cy="934615"/>
            </a:xfrm>
            <a:custGeom>
              <a:avLst/>
              <a:gdLst/>
              <a:ahLst/>
              <a:cxnLst/>
              <a:rect l="l" t="t" r="r" b="b"/>
              <a:pathLst>
                <a:path w="67083" h="60017" extrusionOk="0">
                  <a:moveTo>
                    <a:pt x="31105" y="2053"/>
                  </a:moveTo>
                  <a:cubicBezTo>
                    <a:pt x="33375" y="2053"/>
                    <a:pt x="35676" y="2331"/>
                    <a:pt x="37961" y="2908"/>
                  </a:cubicBezTo>
                  <a:cubicBezTo>
                    <a:pt x="51338" y="6277"/>
                    <a:pt x="60244" y="18886"/>
                    <a:pt x="58976" y="32596"/>
                  </a:cubicBezTo>
                  <a:cubicBezTo>
                    <a:pt x="58443" y="38433"/>
                    <a:pt x="56074" y="43937"/>
                    <a:pt x="52272" y="48341"/>
                  </a:cubicBezTo>
                  <a:cubicBezTo>
                    <a:pt x="46777" y="54666"/>
                    <a:pt x="38992" y="57997"/>
                    <a:pt x="31108" y="57997"/>
                  </a:cubicBezTo>
                  <a:cubicBezTo>
                    <a:pt x="26020" y="57997"/>
                    <a:pt x="20892" y="56610"/>
                    <a:pt x="16313" y="53744"/>
                  </a:cubicBezTo>
                  <a:cubicBezTo>
                    <a:pt x="4604" y="46473"/>
                    <a:pt x="1" y="31729"/>
                    <a:pt x="5405" y="19053"/>
                  </a:cubicBezTo>
                  <a:cubicBezTo>
                    <a:pt x="9855" y="8549"/>
                    <a:pt x="20124" y="2053"/>
                    <a:pt x="31105" y="2053"/>
                  </a:cubicBezTo>
                  <a:close/>
                  <a:moveTo>
                    <a:pt x="31088" y="1"/>
                  </a:moveTo>
                  <a:cubicBezTo>
                    <a:pt x="16244" y="1"/>
                    <a:pt x="2714" y="11224"/>
                    <a:pt x="1235" y="27259"/>
                  </a:cubicBezTo>
                  <a:cubicBezTo>
                    <a:pt x="34" y="40235"/>
                    <a:pt x="7340" y="52510"/>
                    <a:pt x="19348" y="57614"/>
                  </a:cubicBezTo>
                  <a:cubicBezTo>
                    <a:pt x="23148" y="59233"/>
                    <a:pt x="27143" y="60017"/>
                    <a:pt x="31100" y="60017"/>
                  </a:cubicBezTo>
                  <a:cubicBezTo>
                    <a:pt x="39611" y="60017"/>
                    <a:pt x="47943" y="56392"/>
                    <a:pt x="53773" y="49675"/>
                  </a:cubicBezTo>
                  <a:cubicBezTo>
                    <a:pt x="67082" y="34297"/>
                    <a:pt x="61578" y="10413"/>
                    <a:pt x="42865" y="2441"/>
                  </a:cubicBezTo>
                  <a:cubicBezTo>
                    <a:pt x="38978" y="775"/>
                    <a:pt x="34988" y="1"/>
                    <a:pt x="31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6"/>
            <p:cNvSpPr/>
            <p:nvPr/>
          </p:nvSpPr>
          <p:spPr>
            <a:xfrm>
              <a:off x="1711500" y="1296983"/>
              <a:ext cx="1045148" cy="934646"/>
            </a:xfrm>
            <a:custGeom>
              <a:avLst/>
              <a:gdLst/>
              <a:ahLst/>
              <a:cxnLst/>
              <a:rect l="l" t="t" r="r" b="b"/>
              <a:pathLst>
                <a:path w="67115" h="60019" extrusionOk="0">
                  <a:moveTo>
                    <a:pt x="31127" y="2043"/>
                  </a:moveTo>
                  <a:cubicBezTo>
                    <a:pt x="33389" y="2043"/>
                    <a:pt x="35682" y="2320"/>
                    <a:pt x="37961" y="2895"/>
                  </a:cubicBezTo>
                  <a:cubicBezTo>
                    <a:pt x="51337" y="6298"/>
                    <a:pt x="60243" y="18873"/>
                    <a:pt x="58976" y="32617"/>
                  </a:cubicBezTo>
                  <a:cubicBezTo>
                    <a:pt x="58442" y="38421"/>
                    <a:pt x="56107" y="43925"/>
                    <a:pt x="52271" y="48328"/>
                  </a:cubicBezTo>
                  <a:cubicBezTo>
                    <a:pt x="46795" y="54676"/>
                    <a:pt x="38999" y="58016"/>
                    <a:pt x="31106" y="58016"/>
                  </a:cubicBezTo>
                  <a:cubicBezTo>
                    <a:pt x="26017" y="58016"/>
                    <a:pt x="20888" y="56628"/>
                    <a:pt x="16312" y="53765"/>
                  </a:cubicBezTo>
                  <a:cubicBezTo>
                    <a:pt x="4637" y="46460"/>
                    <a:pt x="0" y="31749"/>
                    <a:pt x="5404" y="19074"/>
                  </a:cubicBezTo>
                  <a:cubicBezTo>
                    <a:pt x="9885" y="8563"/>
                    <a:pt x="20145" y="2043"/>
                    <a:pt x="31127" y="2043"/>
                  </a:cubicBezTo>
                  <a:close/>
                  <a:moveTo>
                    <a:pt x="31123" y="1"/>
                  </a:moveTo>
                  <a:cubicBezTo>
                    <a:pt x="16265" y="1"/>
                    <a:pt x="2748" y="11206"/>
                    <a:pt x="1268" y="27246"/>
                  </a:cubicBezTo>
                  <a:cubicBezTo>
                    <a:pt x="34" y="40222"/>
                    <a:pt x="7339" y="52498"/>
                    <a:pt x="19347" y="57601"/>
                  </a:cubicBezTo>
                  <a:cubicBezTo>
                    <a:pt x="23149" y="59232"/>
                    <a:pt x="27148" y="60019"/>
                    <a:pt x="31110" y="60019"/>
                  </a:cubicBezTo>
                  <a:cubicBezTo>
                    <a:pt x="39630" y="60019"/>
                    <a:pt x="47976" y="56379"/>
                    <a:pt x="53805" y="49662"/>
                  </a:cubicBezTo>
                  <a:cubicBezTo>
                    <a:pt x="67115" y="34284"/>
                    <a:pt x="61611" y="10401"/>
                    <a:pt x="42898" y="2428"/>
                  </a:cubicBezTo>
                  <a:cubicBezTo>
                    <a:pt x="39009" y="772"/>
                    <a:pt x="35020" y="1"/>
                    <a:pt x="31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6"/>
            <p:cNvSpPr/>
            <p:nvPr/>
          </p:nvSpPr>
          <p:spPr>
            <a:xfrm>
              <a:off x="1374885" y="2074502"/>
              <a:ext cx="576619" cy="649856"/>
            </a:xfrm>
            <a:custGeom>
              <a:avLst/>
              <a:gdLst/>
              <a:ahLst/>
              <a:cxnLst/>
              <a:rect l="l" t="t" r="r" b="b"/>
              <a:pathLst>
                <a:path w="37028" h="41731" extrusionOk="0">
                  <a:moveTo>
                    <a:pt x="32791" y="0"/>
                  </a:moveTo>
                  <a:lnTo>
                    <a:pt x="935" y="37427"/>
                  </a:lnTo>
                  <a:cubicBezTo>
                    <a:pt x="234" y="38294"/>
                    <a:pt x="1" y="39929"/>
                    <a:pt x="801" y="40562"/>
                  </a:cubicBezTo>
                  <a:lnTo>
                    <a:pt x="1702" y="41296"/>
                  </a:lnTo>
                  <a:cubicBezTo>
                    <a:pt x="2087" y="41595"/>
                    <a:pt x="2551" y="41731"/>
                    <a:pt x="3027" y="41731"/>
                  </a:cubicBezTo>
                  <a:cubicBezTo>
                    <a:pt x="3827" y="41731"/>
                    <a:pt x="4660" y="41345"/>
                    <a:pt x="5205" y="40696"/>
                  </a:cubicBezTo>
                  <a:lnTo>
                    <a:pt x="37027" y="3336"/>
                  </a:lnTo>
                  <a:lnTo>
                    <a:pt x="327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6"/>
            <p:cNvSpPr/>
            <p:nvPr/>
          </p:nvSpPr>
          <p:spPr>
            <a:xfrm>
              <a:off x="1801883" y="2215464"/>
              <a:ext cx="48851" cy="82410"/>
            </a:xfrm>
            <a:custGeom>
              <a:avLst/>
              <a:gdLst/>
              <a:ahLst/>
              <a:cxnLst/>
              <a:rect l="l" t="t" r="r" b="b"/>
              <a:pathLst>
                <a:path w="3137" h="5292" extrusionOk="0">
                  <a:moveTo>
                    <a:pt x="603" y="0"/>
                  </a:moveTo>
                  <a:cubicBezTo>
                    <a:pt x="439" y="0"/>
                    <a:pt x="272" y="90"/>
                    <a:pt x="167" y="221"/>
                  </a:cubicBezTo>
                  <a:cubicBezTo>
                    <a:pt x="0" y="588"/>
                    <a:pt x="401" y="1122"/>
                    <a:pt x="501" y="1289"/>
                  </a:cubicBezTo>
                  <a:cubicBezTo>
                    <a:pt x="1468" y="3290"/>
                    <a:pt x="668" y="3023"/>
                    <a:pt x="1101" y="4191"/>
                  </a:cubicBezTo>
                  <a:cubicBezTo>
                    <a:pt x="1201" y="4491"/>
                    <a:pt x="1768" y="4825"/>
                    <a:pt x="1969" y="5025"/>
                  </a:cubicBezTo>
                  <a:lnTo>
                    <a:pt x="2602" y="5292"/>
                  </a:lnTo>
                  <a:cubicBezTo>
                    <a:pt x="3069" y="4991"/>
                    <a:pt x="3136" y="4324"/>
                    <a:pt x="3103" y="3757"/>
                  </a:cubicBezTo>
                  <a:cubicBezTo>
                    <a:pt x="2936" y="2390"/>
                    <a:pt x="2269" y="1155"/>
                    <a:pt x="1235" y="288"/>
                  </a:cubicBezTo>
                  <a:cubicBezTo>
                    <a:pt x="1101" y="155"/>
                    <a:pt x="934" y="55"/>
                    <a:pt x="734" y="21"/>
                  </a:cubicBezTo>
                  <a:cubicBezTo>
                    <a:pt x="692" y="7"/>
                    <a:pt x="647" y="0"/>
                    <a:pt x="603" y="0"/>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6"/>
            <p:cNvSpPr/>
            <p:nvPr/>
          </p:nvSpPr>
          <p:spPr>
            <a:xfrm>
              <a:off x="1780066" y="2229480"/>
              <a:ext cx="52993" cy="91255"/>
            </a:xfrm>
            <a:custGeom>
              <a:avLst/>
              <a:gdLst/>
              <a:ahLst/>
              <a:cxnLst/>
              <a:rect l="l" t="t" r="r" b="b"/>
              <a:pathLst>
                <a:path w="3403" h="5860" extrusionOk="0">
                  <a:moveTo>
                    <a:pt x="695" y="1"/>
                  </a:moveTo>
                  <a:cubicBezTo>
                    <a:pt x="597" y="1"/>
                    <a:pt x="497" y="19"/>
                    <a:pt x="401" y="55"/>
                  </a:cubicBezTo>
                  <a:cubicBezTo>
                    <a:pt x="0" y="222"/>
                    <a:pt x="34" y="522"/>
                    <a:pt x="134" y="1056"/>
                  </a:cubicBezTo>
                  <a:cubicBezTo>
                    <a:pt x="267" y="1623"/>
                    <a:pt x="501" y="2190"/>
                    <a:pt x="801" y="2724"/>
                  </a:cubicBezTo>
                  <a:cubicBezTo>
                    <a:pt x="1335" y="3724"/>
                    <a:pt x="1868" y="4892"/>
                    <a:pt x="2469" y="5859"/>
                  </a:cubicBezTo>
                  <a:lnTo>
                    <a:pt x="2702" y="5659"/>
                  </a:lnTo>
                  <a:cubicBezTo>
                    <a:pt x="2769" y="5715"/>
                    <a:pt x="2847" y="5741"/>
                    <a:pt x="2925" y="5741"/>
                  </a:cubicBezTo>
                  <a:cubicBezTo>
                    <a:pt x="3080" y="5741"/>
                    <a:pt x="3236" y="5637"/>
                    <a:pt x="3303" y="5459"/>
                  </a:cubicBezTo>
                  <a:cubicBezTo>
                    <a:pt x="3370" y="5192"/>
                    <a:pt x="3403" y="4892"/>
                    <a:pt x="3336" y="4592"/>
                  </a:cubicBezTo>
                  <a:cubicBezTo>
                    <a:pt x="3136" y="3324"/>
                    <a:pt x="2669" y="2090"/>
                    <a:pt x="1902" y="1023"/>
                  </a:cubicBezTo>
                  <a:cubicBezTo>
                    <a:pt x="1702" y="689"/>
                    <a:pt x="1435" y="422"/>
                    <a:pt x="1168" y="189"/>
                  </a:cubicBezTo>
                  <a:cubicBezTo>
                    <a:pt x="1040" y="60"/>
                    <a:pt x="870" y="1"/>
                    <a:pt x="695" y="1"/>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6"/>
            <p:cNvSpPr/>
            <p:nvPr/>
          </p:nvSpPr>
          <p:spPr>
            <a:xfrm>
              <a:off x="1755134" y="2257806"/>
              <a:ext cx="65467" cy="81631"/>
            </a:xfrm>
            <a:custGeom>
              <a:avLst/>
              <a:gdLst/>
              <a:ahLst/>
              <a:cxnLst/>
              <a:rect l="l" t="t" r="r" b="b"/>
              <a:pathLst>
                <a:path w="4204" h="5242" extrusionOk="0">
                  <a:moveTo>
                    <a:pt x="669" y="0"/>
                  </a:moveTo>
                  <a:cubicBezTo>
                    <a:pt x="396" y="0"/>
                    <a:pt x="160" y="190"/>
                    <a:pt x="67" y="438"/>
                  </a:cubicBezTo>
                  <a:cubicBezTo>
                    <a:pt x="0" y="705"/>
                    <a:pt x="67" y="971"/>
                    <a:pt x="234" y="1205"/>
                  </a:cubicBezTo>
                  <a:cubicBezTo>
                    <a:pt x="1101" y="2606"/>
                    <a:pt x="2068" y="3974"/>
                    <a:pt x="3169" y="5241"/>
                  </a:cubicBezTo>
                  <a:lnTo>
                    <a:pt x="3903" y="4274"/>
                  </a:lnTo>
                  <a:cubicBezTo>
                    <a:pt x="4203" y="3573"/>
                    <a:pt x="3503" y="3040"/>
                    <a:pt x="3103" y="2339"/>
                  </a:cubicBezTo>
                  <a:cubicBezTo>
                    <a:pt x="2669" y="1639"/>
                    <a:pt x="2135" y="971"/>
                    <a:pt x="1501" y="404"/>
                  </a:cubicBezTo>
                  <a:cubicBezTo>
                    <a:pt x="1301" y="238"/>
                    <a:pt x="1034" y="71"/>
                    <a:pt x="734" y="4"/>
                  </a:cubicBezTo>
                  <a:cubicBezTo>
                    <a:pt x="712" y="2"/>
                    <a:pt x="690" y="0"/>
                    <a:pt x="669" y="0"/>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6"/>
            <p:cNvSpPr/>
            <p:nvPr/>
          </p:nvSpPr>
          <p:spPr>
            <a:xfrm>
              <a:off x="1448138" y="2392399"/>
              <a:ext cx="218700" cy="184939"/>
            </a:xfrm>
            <a:custGeom>
              <a:avLst/>
              <a:gdLst/>
              <a:ahLst/>
              <a:cxnLst/>
              <a:rect l="l" t="t" r="r" b="b"/>
              <a:pathLst>
                <a:path w="14044" h="11876" extrusionOk="0">
                  <a:moveTo>
                    <a:pt x="9073" y="1"/>
                  </a:moveTo>
                  <a:lnTo>
                    <a:pt x="7239" y="501"/>
                  </a:lnTo>
                  <a:cubicBezTo>
                    <a:pt x="7039" y="568"/>
                    <a:pt x="6838" y="668"/>
                    <a:pt x="6705" y="835"/>
                  </a:cubicBezTo>
                  <a:lnTo>
                    <a:pt x="4970" y="2636"/>
                  </a:lnTo>
                  <a:lnTo>
                    <a:pt x="1802" y="5972"/>
                  </a:lnTo>
                  <a:lnTo>
                    <a:pt x="0" y="6172"/>
                  </a:lnTo>
                  <a:lnTo>
                    <a:pt x="801" y="11876"/>
                  </a:lnTo>
                  <a:lnTo>
                    <a:pt x="2269" y="10675"/>
                  </a:lnTo>
                  <a:lnTo>
                    <a:pt x="6705" y="10208"/>
                  </a:lnTo>
                  <a:cubicBezTo>
                    <a:pt x="8306" y="9908"/>
                    <a:pt x="9874" y="9541"/>
                    <a:pt x="11408" y="9074"/>
                  </a:cubicBezTo>
                  <a:cubicBezTo>
                    <a:pt x="11842" y="8840"/>
                    <a:pt x="12176" y="8507"/>
                    <a:pt x="12342" y="8073"/>
                  </a:cubicBezTo>
                  <a:cubicBezTo>
                    <a:pt x="13510" y="7506"/>
                    <a:pt x="12743" y="6672"/>
                    <a:pt x="12743" y="6672"/>
                  </a:cubicBezTo>
                  <a:cubicBezTo>
                    <a:pt x="13577" y="5972"/>
                    <a:pt x="13176" y="5271"/>
                    <a:pt x="13176" y="5271"/>
                  </a:cubicBezTo>
                  <a:cubicBezTo>
                    <a:pt x="13343" y="5271"/>
                    <a:pt x="13510" y="5238"/>
                    <a:pt x="13643" y="5171"/>
                  </a:cubicBezTo>
                  <a:cubicBezTo>
                    <a:pt x="14010" y="4938"/>
                    <a:pt x="14044" y="4470"/>
                    <a:pt x="13710" y="4170"/>
                  </a:cubicBezTo>
                  <a:cubicBezTo>
                    <a:pt x="13276" y="3737"/>
                    <a:pt x="7005" y="3436"/>
                    <a:pt x="7005" y="3436"/>
                  </a:cubicBezTo>
                  <a:lnTo>
                    <a:pt x="6838" y="3203"/>
                  </a:lnTo>
                  <a:lnTo>
                    <a:pt x="7672" y="2002"/>
                  </a:lnTo>
                  <a:lnTo>
                    <a:pt x="8673" y="1335"/>
                  </a:lnTo>
                  <a:cubicBezTo>
                    <a:pt x="9107" y="1068"/>
                    <a:pt x="9307" y="501"/>
                    <a:pt x="9073" y="1"/>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6"/>
            <p:cNvSpPr/>
            <p:nvPr/>
          </p:nvSpPr>
          <p:spPr>
            <a:xfrm>
              <a:off x="1602415" y="2474482"/>
              <a:ext cx="53523" cy="4469"/>
            </a:xfrm>
            <a:custGeom>
              <a:avLst/>
              <a:gdLst/>
              <a:ahLst/>
              <a:cxnLst/>
              <a:rect l="l" t="t" r="r" b="b"/>
              <a:pathLst>
                <a:path w="3437" h="287" extrusionOk="0">
                  <a:moveTo>
                    <a:pt x="3436" y="0"/>
                  </a:moveTo>
                  <a:cubicBezTo>
                    <a:pt x="2869" y="0"/>
                    <a:pt x="2269" y="33"/>
                    <a:pt x="1702" y="100"/>
                  </a:cubicBezTo>
                  <a:cubicBezTo>
                    <a:pt x="1560" y="92"/>
                    <a:pt x="1418" y="88"/>
                    <a:pt x="1276" y="88"/>
                  </a:cubicBezTo>
                  <a:cubicBezTo>
                    <a:pt x="851" y="88"/>
                    <a:pt x="426" y="125"/>
                    <a:pt x="0" y="200"/>
                  </a:cubicBezTo>
                  <a:cubicBezTo>
                    <a:pt x="360" y="264"/>
                    <a:pt x="719" y="287"/>
                    <a:pt x="1087" y="287"/>
                  </a:cubicBezTo>
                  <a:cubicBezTo>
                    <a:pt x="1300" y="287"/>
                    <a:pt x="1515" y="279"/>
                    <a:pt x="1735" y="267"/>
                  </a:cubicBezTo>
                  <a:cubicBezTo>
                    <a:pt x="1807" y="271"/>
                    <a:pt x="1879" y="273"/>
                    <a:pt x="1951" y="273"/>
                  </a:cubicBezTo>
                  <a:cubicBezTo>
                    <a:pt x="2446" y="273"/>
                    <a:pt x="2941" y="175"/>
                    <a:pt x="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6"/>
            <p:cNvSpPr/>
            <p:nvPr/>
          </p:nvSpPr>
          <p:spPr>
            <a:xfrm>
              <a:off x="1601885" y="2496065"/>
              <a:ext cx="44693" cy="7381"/>
            </a:xfrm>
            <a:custGeom>
              <a:avLst/>
              <a:gdLst/>
              <a:ahLst/>
              <a:cxnLst/>
              <a:rect l="l" t="t" r="r" b="b"/>
              <a:pathLst>
                <a:path w="2870" h="474" extrusionOk="0">
                  <a:moveTo>
                    <a:pt x="2667" y="0"/>
                  </a:moveTo>
                  <a:cubicBezTo>
                    <a:pt x="2603" y="0"/>
                    <a:pt x="2525" y="4"/>
                    <a:pt x="2436" y="15"/>
                  </a:cubicBezTo>
                  <a:cubicBezTo>
                    <a:pt x="2169" y="48"/>
                    <a:pt x="1836" y="82"/>
                    <a:pt x="1435" y="149"/>
                  </a:cubicBezTo>
                  <a:cubicBezTo>
                    <a:pt x="1035" y="215"/>
                    <a:pt x="668" y="249"/>
                    <a:pt x="401" y="315"/>
                  </a:cubicBezTo>
                  <a:cubicBezTo>
                    <a:pt x="134" y="349"/>
                    <a:pt x="1" y="415"/>
                    <a:pt x="1" y="449"/>
                  </a:cubicBezTo>
                  <a:cubicBezTo>
                    <a:pt x="68" y="465"/>
                    <a:pt x="134" y="474"/>
                    <a:pt x="201" y="474"/>
                  </a:cubicBezTo>
                  <a:cubicBezTo>
                    <a:pt x="268" y="474"/>
                    <a:pt x="335" y="465"/>
                    <a:pt x="401" y="449"/>
                  </a:cubicBezTo>
                  <a:cubicBezTo>
                    <a:pt x="768" y="449"/>
                    <a:pt x="1102" y="415"/>
                    <a:pt x="1435" y="382"/>
                  </a:cubicBezTo>
                  <a:cubicBezTo>
                    <a:pt x="1836" y="315"/>
                    <a:pt x="2203" y="215"/>
                    <a:pt x="2469" y="149"/>
                  </a:cubicBezTo>
                  <a:cubicBezTo>
                    <a:pt x="2703" y="82"/>
                    <a:pt x="2870" y="48"/>
                    <a:pt x="2870" y="15"/>
                  </a:cubicBezTo>
                  <a:cubicBezTo>
                    <a:pt x="2870" y="15"/>
                    <a:pt x="2796" y="0"/>
                    <a:pt x="2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6"/>
            <p:cNvSpPr/>
            <p:nvPr/>
          </p:nvSpPr>
          <p:spPr>
            <a:xfrm>
              <a:off x="1592028" y="2517587"/>
              <a:ext cx="50393" cy="15152"/>
            </a:xfrm>
            <a:custGeom>
              <a:avLst/>
              <a:gdLst/>
              <a:ahLst/>
              <a:cxnLst/>
              <a:rect l="l" t="t" r="r" b="b"/>
              <a:pathLst>
                <a:path w="3236" h="973" extrusionOk="0">
                  <a:moveTo>
                    <a:pt x="3236" y="1"/>
                  </a:moveTo>
                  <a:cubicBezTo>
                    <a:pt x="2669" y="1"/>
                    <a:pt x="2102" y="67"/>
                    <a:pt x="1535" y="201"/>
                  </a:cubicBezTo>
                  <a:cubicBezTo>
                    <a:pt x="1134" y="268"/>
                    <a:pt x="734" y="368"/>
                    <a:pt x="367" y="568"/>
                  </a:cubicBezTo>
                  <a:cubicBezTo>
                    <a:pt x="100" y="768"/>
                    <a:pt x="0" y="935"/>
                    <a:pt x="34" y="968"/>
                  </a:cubicBezTo>
                  <a:cubicBezTo>
                    <a:pt x="39" y="971"/>
                    <a:pt x="45" y="972"/>
                    <a:pt x="52" y="972"/>
                  </a:cubicBezTo>
                  <a:cubicBezTo>
                    <a:pt x="119" y="972"/>
                    <a:pt x="224" y="823"/>
                    <a:pt x="467" y="701"/>
                  </a:cubicBezTo>
                  <a:cubicBezTo>
                    <a:pt x="834" y="534"/>
                    <a:pt x="1201" y="434"/>
                    <a:pt x="1601" y="401"/>
                  </a:cubicBezTo>
                  <a:cubicBezTo>
                    <a:pt x="2135" y="334"/>
                    <a:pt x="2702" y="201"/>
                    <a:pt x="3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6"/>
            <p:cNvSpPr/>
            <p:nvPr/>
          </p:nvSpPr>
          <p:spPr>
            <a:xfrm>
              <a:off x="1261657" y="2392399"/>
              <a:ext cx="202598" cy="263378"/>
            </a:xfrm>
            <a:custGeom>
              <a:avLst/>
              <a:gdLst/>
              <a:ahLst/>
              <a:cxnLst/>
              <a:rect l="l" t="t" r="r" b="b"/>
              <a:pathLst>
                <a:path w="13010" h="16913" extrusionOk="0">
                  <a:moveTo>
                    <a:pt x="1234" y="1"/>
                  </a:moveTo>
                  <a:cubicBezTo>
                    <a:pt x="1234" y="34"/>
                    <a:pt x="1201" y="67"/>
                    <a:pt x="1201" y="134"/>
                  </a:cubicBezTo>
                  <a:cubicBezTo>
                    <a:pt x="1201" y="201"/>
                    <a:pt x="1168" y="334"/>
                    <a:pt x="1134" y="468"/>
                  </a:cubicBezTo>
                  <a:cubicBezTo>
                    <a:pt x="1067" y="835"/>
                    <a:pt x="1001" y="1302"/>
                    <a:pt x="867" y="1869"/>
                  </a:cubicBezTo>
                  <a:cubicBezTo>
                    <a:pt x="667" y="3103"/>
                    <a:pt x="367" y="4871"/>
                    <a:pt x="0" y="7006"/>
                  </a:cubicBezTo>
                  <a:lnTo>
                    <a:pt x="0" y="7106"/>
                  </a:lnTo>
                  <a:lnTo>
                    <a:pt x="100" y="7106"/>
                  </a:lnTo>
                  <a:lnTo>
                    <a:pt x="11685" y="4921"/>
                  </a:lnTo>
                  <a:lnTo>
                    <a:pt x="11685" y="4921"/>
                  </a:lnTo>
                  <a:cubicBezTo>
                    <a:pt x="11720" y="5316"/>
                    <a:pt x="11781" y="5710"/>
                    <a:pt x="11842" y="6105"/>
                  </a:cubicBezTo>
                  <a:cubicBezTo>
                    <a:pt x="12170" y="8467"/>
                    <a:pt x="12498" y="10731"/>
                    <a:pt x="12794" y="12836"/>
                  </a:cubicBezTo>
                  <a:lnTo>
                    <a:pt x="12794" y="12836"/>
                  </a:lnTo>
                  <a:lnTo>
                    <a:pt x="3703" y="15745"/>
                  </a:lnTo>
                  <a:lnTo>
                    <a:pt x="1067" y="16613"/>
                  </a:lnTo>
                  <a:lnTo>
                    <a:pt x="367" y="16846"/>
                  </a:lnTo>
                  <a:cubicBezTo>
                    <a:pt x="267" y="16846"/>
                    <a:pt x="200" y="16879"/>
                    <a:pt x="133" y="16913"/>
                  </a:cubicBezTo>
                  <a:cubicBezTo>
                    <a:pt x="200" y="16913"/>
                    <a:pt x="300" y="16913"/>
                    <a:pt x="367" y="16879"/>
                  </a:cubicBezTo>
                  <a:lnTo>
                    <a:pt x="1101" y="16646"/>
                  </a:lnTo>
                  <a:lnTo>
                    <a:pt x="3736" y="15845"/>
                  </a:lnTo>
                  <a:lnTo>
                    <a:pt x="12943" y="13010"/>
                  </a:lnTo>
                  <a:lnTo>
                    <a:pt x="13009" y="12977"/>
                  </a:lnTo>
                  <a:lnTo>
                    <a:pt x="13009" y="12910"/>
                  </a:lnTo>
                  <a:cubicBezTo>
                    <a:pt x="12742" y="10808"/>
                    <a:pt x="12409" y="8473"/>
                    <a:pt x="12075" y="6072"/>
                  </a:cubicBezTo>
                  <a:cubicBezTo>
                    <a:pt x="12009" y="5605"/>
                    <a:pt x="11975" y="5204"/>
                    <a:pt x="11909" y="4771"/>
                  </a:cubicBezTo>
                  <a:lnTo>
                    <a:pt x="11909" y="4671"/>
                  </a:lnTo>
                  <a:lnTo>
                    <a:pt x="11808" y="4704"/>
                  </a:lnTo>
                  <a:lnTo>
                    <a:pt x="145" y="6970"/>
                  </a:lnTo>
                  <a:lnTo>
                    <a:pt x="145" y="6970"/>
                  </a:lnTo>
                  <a:cubicBezTo>
                    <a:pt x="507" y="4834"/>
                    <a:pt x="802" y="3123"/>
                    <a:pt x="967" y="1902"/>
                  </a:cubicBezTo>
                  <a:cubicBezTo>
                    <a:pt x="1067" y="1302"/>
                    <a:pt x="1134" y="835"/>
                    <a:pt x="1201" y="501"/>
                  </a:cubicBezTo>
                  <a:lnTo>
                    <a:pt x="1234" y="134"/>
                  </a:lnTo>
                  <a:cubicBezTo>
                    <a:pt x="1234" y="67"/>
                    <a:pt x="1234" y="34"/>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6"/>
            <p:cNvSpPr/>
            <p:nvPr/>
          </p:nvSpPr>
          <p:spPr>
            <a:xfrm>
              <a:off x="1226323" y="2161241"/>
              <a:ext cx="73269" cy="179753"/>
            </a:xfrm>
            <a:custGeom>
              <a:avLst/>
              <a:gdLst/>
              <a:ahLst/>
              <a:cxnLst/>
              <a:rect l="l" t="t" r="r" b="b"/>
              <a:pathLst>
                <a:path w="4705" h="11543" extrusionOk="0">
                  <a:moveTo>
                    <a:pt x="34" y="1"/>
                  </a:moveTo>
                  <a:lnTo>
                    <a:pt x="34" y="1"/>
                  </a:lnTo>
                  <a:cubicBezTo>
                    <a:pt x="1" y="34"/>
                    <a:pt x="501" y="568"/>
                    <a:pt x="1168" y="1468"/>
                  </a:cubicBezTo>
                  <a:cubicBezTo>
                    <a:pt x="1569" y="2002"/>
                    <a:pt x="1935" y="2569"/>
                    <a:pt x="2269" y="3136"/>
                  </a:cubicBezTo>
                  <a:cubicBezTo>
                    <a:pt x="2669" y="3870"/>
                    <a:pt x="3036" y="4604"/>
                    <a:pt x="3370" y="5371"/>
                  </a:cubicBezTo>
                  <a:cubicBezTo>
                    <a:pt x="3670" y="6138"/>
                    <a:pt x="3904" y="6906"/>
                    <a:pt x="4104" y="7706"/>
                  </a:cubicBezTo>
                  <a:cubicBezTo>
                    <a:pt x="4270" y="8340"/>
                    <a:pt x="4404" y="9007"/>
                    <a:pt x="4471" y="9674"/>
                  </a:cubicBezTo>
                  <a:cubicBezTo>
                    <a:pt x="4637" y="10808"/>
                    <a:pt x="4637" y="11542"/>
                    <a:pt x="4671" y="11542"/>
                  </a:cubicBezTo>
                  <a:cubicBezTo>
                    <a:pt x="4704" y="11375"/>
                    <a:pt x="4704" y="11209"/>
                    <a:pt x="4704" y="11042"/>
                  </a:cubicBezTo>
                  <a:cubicBezTo>
                    <a:pt x="4704" y="10575"/>
                    <a:pt x="4671" y="10108"/>
                    <a:pt x="4637" y="9674"/>
                  </a:cubicBezTo>
                  <a:cubicBezTo>
                    <a:pt x="4571" y="9007"/>
                    <a:pt x="4471" y="8340"/>
                    <a:pt x="4304" y="7673"/>
                  </a:cubicBezTo>
                  <a:cubicBezTo>
                    <a:pt x="3937" y="6038"/>
                    <a:pt x="3303" y="4504"/>
                    <a:pt x="2436" y="3070"/>
                  </a:cubicBezTo>
                  <a:cubicBezTo>
                    <a:pt x="2102" y="2469"/>
                    <a:pt x="1702" y="1935"/>
                    <a:pt x="1302" y="1402"/>
                  </a:cubicBezTo>
                  <a:cubicBezTo>
                    <a:pt x="1035" y="1035"/>
                    <a:pt x="701" y="668"/>
                    <a:pt x="401" y="368"/>
                  </a:cubicBezTo>
                  <a:cubicBezTo>
                    <a:pt x="301" y="234"/>
                    <a:pt x="168" y="10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6"/>
            <p:cNvSpPr/>
            <p:nvPr/>
          </p:nvSpPr>
          <p:spPr>
            <a:xfrm>
              <a:off x="1202435" y="2502528"/>
              <a:ext cx="58194" cy="62897"/>
            </a:xfrm>
            <a:custGeom>
              <a:avLst/>
              <a:gdLst/>
              <a:ahLst/>
              <a:cxnLst/>
              <a:rect l="l" t="t" r="r" b="b"/>
              <a:pathLst>
                <a:path w="3737" h="4039" extrusionOk="0">
                  <a:moveTo>
                    <a:pt x="3736" y="0"/>
                  </a:moveTo>
                  <a:lnTo>
                    <a:pt x="3736" y="0"/>
                  </a:lnTo>
                  <a:cubicBezTo>
                    <a:pt x="3436" y="34"/>
                    <a:pt x="3169" y="100"/>
                    <a:pt x="2902" y="234"/>
                  </a:cubicBezTo>
                  <a:cubicBezTo>
                    <a:pt x="1601" y="768"/>
                    <a:pt x="601" y="1868"/>
                    <a:pt x="167" y="3203"/>
                  </a:cubicBezTo>
                  <a:cubicBezTo>
                    <a:pt x="34" y="3470"/>
                    <a:pt x="0" y="3770"/>
                    <a:pt x="0" y="4037"/>
                  </a:cubicBezTo>
                  <a:cubicBezTo>
                    <a:pt x="2" y="4038"/>
                    <a:pt x="3" y="4039"/>
                    <a:pt x="5" y="4039"/>
                  </a:cubicBezTo>
                  <a:cubicBezTo>
                    <a:pt x="40" y="4039"/>
                    <a:pt x="110" y="3715"/>
                    <a:pt x="301" y="3269"/>
                  </a:cubicBezTo>
                  <a:cubicBezTo>
                    <a:pt x="534" y="2636"/>
                    <a:pt x="901" y="2069"/>
                    <a:pt x="1368" y="1568"/>
                  </a:cubicBezTo>
                  <a:cubicBezTo>
                    <a:pt x="1802" y="1068"/>
                    <a:pt x="2369" y="668"/>
                    <a:pt x="2969" y="367"/>
                  </a:cubicBezTo>
                  <a:cubicBezTo>
                    <a:pt x="3436" y="134"/>
                    <a:pt x="3736" y="34"/>
                    <a:pt x="3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6"/>
            <p:cNvSpPr/>
            <p:nvPr/>
          </p:nvSpPr>
          <p:spPr>
            <a:xfrm>
              <a:off x="1792165" y="2230118"/>
              <a:ext cx="39336" cy="59456"/>
            </a:xfrm>
            <a:custGeom>
              <a:avLst/>
              <a:gdLst/>
              <a:ahLst/>
              <a:cxnLst/>
              <a:rect l="l" t="t" r="r" b="b"/>
              <a:pathLst>
                <a:path w="2526" h="3818" extrusionOk="0">
                  <a:moveTo>
                    <a:pt x="92" y="0"/>
                  </a:moveTo>
                  <a:cubicBezTo>
                    <a:pt x="27" y="0"/>
                    <a:pt x="0" y="24"/>
                    <a:pt x="24" y="48"/>
                  </a:cubicBezTo>
                  <a:cubicBezTo>
                    <a:pt x="24" y="48"/>
                    <a:pt x="91" y="48"/>
                    <a:pt x="191" y="81"/>
                  </a:cubicBezTo>
                  <a:cubicBezTo>
                    <a:pt x="324" y="148"/>
                    <a:pt x="458" y="281"/>
                    <a:pt x="558" y="381"/>
                  </a:cubicBezTo>
                  <a:cubicBezTo>
                    <a:pt x="891" y="815"/>
                    <a:pt x="1225" y="1248"/>
                    <a:pt x="1492" y="1715"/>
                  </a:cubicBezTo>
                  <a:cubicBezTo>
                    <a:pt x="2082" y="2831"/>
                    <a:pt x="2447" y="3818"/>
                    <a:pt x="2522" y="3818"/>
                  </a:cubicBezTo>
                  <a:cubicBezTo>
                    <a:pt x="2524" y="3818"/>
                    <a:pt x="2525" y="3817"/>
                    <a:pt x="2526" y="3817"/>
                  </a:cubicBezTo>
                  <a:cubicBezTo>
                    <a:pt x="2492" y="3583"/>
                    <a:pt x="2426" y="3383"/>
                    <a:pt x="2359" y="3150"/>
                  </a:cubicBezTo>
                  <a:cubicBezTo>
                    <a:pt x="2159" y="2616"/>
                    <a:pt x="1959" y="2116"/>
                    <a:pt x="1692" y="1615"/>
                  </a:cubicBezTo>
                  <a:cubicBezTo>
                    <a:pt x="1392" y="1115"/>
                    <a:pt x="1058" y="681"/>
                    <a:pt x="658" y="281"/>
                  </a:cubicBezTo>
                  <a:cubicBezTo>
                    <a:pt x="524" y="148"/>
                    <a:pt x="358" y="48"/>
                    <a:pt x="191" y="14"/>
                  </a:cubicBezTo>
                  <a:cubicBezTo>
                    <a:pt x="152" y="4"/>
                    <a:pt x="118" y="0"/>
                    <a:pt x="92" y="0"/>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6"/>
            <p:cNvSpPr/>
            <p:nvPr/>
          </p:nvSpPr>
          <p:spPr>
            <a:xfrm>
              <a:off x="1769149" y="2258382"/>
              <a:ext cx="37950" cy="43151"/>
            </a:xfrm>
            <a:custGeom>
              <a:avLst/>
              <a:gdLst/>
              <a:ahLst/>
              <a:cxnLst/>
              <a:rect l="l" t="t" r="r" b="b"/>
              <a:pathLst>
                <a:path w="2437" h="2771" extrusionOk="0">
                  <a:moveTo>
                    <a:pt x="68" y="0"/>
                  </a:moveTo>
                  <a:cubicBezTo>
                    <a:pt x="1" y="34"/>
                    <a:pt x="635" y="601"/>
                    <a:pt x="1302" y="1335"/>
                  </a:cubicBezTo>
                  <a:cubicBezTo>
                    <a:pt x="1954" y="2084"/>
                    <a:pt x="2383" y="2770"/>
                    <a:pt x="2433" y="2770"/>
                  </a:cubicBezTo>
                  <a:cubicBezTo>
                    <a:pt x="2434" y="2770"/>
                    <a:pt x="2435" y="2770"/>
                    <a:pt x="2436" y="2769"/>
                  </a:cubicBezTo>
                  <a:cubicBezTo>
                    <a:pt x="2236" y="2169"/>
                    <a:pt x="1902" y="1635"/>
                    <a:pt x="1469" y="1201"/>
                  </a:cubicBezTo>
                  <a:cubicBezTo>
                    <a:pt x="1068" y="701"/>
                    <a:pt x="601" y="301"/>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6"/>
            <p:cNvSpPr/>
            <p:nvPr/>
          </p:nvSpPr>
          <p:spPr>
            <a:xfrm>
              <a:off x="1789409" y="2295258"/>
              <a:ext cx="45736" cy="28856"/>
            </a:xfrm>
            <a:custGeom>
              <a:avLst/>
              <a:gdLst/>
              <a:ahLst/>
              <a:cxnLst/>
              <a:rect l="l" t="t" r="r" b="b"/>
              <a:pathLst>
                <a:path w="2937" h="1853" extrusionOk="0">
                  <a:moveTo>
                    <a:pt x="2836" y="1"/>
                  </a:moveTo>
                  <a:cubicBezTo>
                    <a:pt x="2803" y="168"/>
                    <a:pt x="2770" y="368"/>
                    <a:pt x="2703" y="535"/>
                  </a:cubicBezTo>
                  <a:cubicBezTo>
                    <a:pt x="2514" y="912"/>
                    <a:pt x="2147" y="1171"/>
                    <a:pt x="1742" y="1171"/>
                  </a:cubicBezTo>
                  <a:cubicBezTo>
                    <a:pt x="1718" y="1171"/>
                    <a:pt x="1693" y="1170"/>
                    <a:pt x="1669" y="1168"/>
                  </a:cubicBezTo>
                  <a:cubicBezTo>
                    <a:pt x="1602" y="1168"/>
                    <a:pt x="1502" y="1168"/>
                    <a:pt x="1435" y="1135"/>
                  </a:cubicBezTo>
                  <a:lnTo>
                    <a:pt x="1335" y="1135"/>
                  </a:lnTo>
                  <a:lnTo>
                    <a:pt x="1302" y="1202"/>
                  </a:lnTo>
                  <a:cubicBezTo>
                    <a:pt x="1235" y="1402"/>
                    <a:pt x="1102" y="1569"/>
                    <a:pt x="902" y="1635"/>
                  </a:cubicBezTo>
                  <a:cubicBezTo>
                    <a:pt x="823" y="1674"/>
                    <a:pt x="734" y="1691"/>
                    <a:pt x="639" y="1691"/>
                  </a:cubicBezTo>
                  <a:cubicBezTo>
                    <a:pt x="573" y="1691"/>
                    <a:pt x="504" y="1683"/>
                    <a:pt x="435" y="1669"/>
                  </a:cubicBezTo>
                  <a:cubicBezTo>
                    <a:pt x="168" y="1602"/>
                    <a:pt x="34" y="1469"/>
                    <a:pt x="34" y="1469"/>
                  </a:cubicBezTo>
                  <a:cubicBezTo>
                    <a:pt x="1" y="1469"/>
                    <a:pt x="101" y="1669"/>
                    <a:pt x="401" y="1802"/>
                  </a:cubicBezTo>
                  <a:cubicBezTo>
                    <a:pt x="501" y="1835"/>
                    <a:pt x="601" y="1852"/>
                    <a:pt x="697" y="1852"/>
                  </a:cubicBezTo>
                  <a:cubicBezTo>
                    <a:pt x="793" y="1852"/>
                    <a:pt x="885" y="1835"/>
                    <a:pt x="968" y="1802"/>
                  </a:cubicBezTo>
                  <a:cubicBezTo>
                    <a:pt x="1206" y="1713"/>
                    <a:pt x="1364" y="1571"/>
                    <a:pt x="1466" y="1377"/>
                  </a:cubicBezTo>
                  <a:lnTo>
                    <a:pt x="1466" y="1377"/>
                  </a:lnTo>
                  <a:cubicBezTo>
                    <a:pt x="1534" y="1387"/>
                    <a:pt x="1601" y="1402"/>
                    <a:pt x="1669" y="1402"/>
                  </a:cubicBezTo>
                  <a:cubicBezTo>
                    <a:pt x="1936" y="1402"/>
                    <a:pt x="2236" y="1302"/>
                    <a:pt x="2436" y="1135"/>
                  </a:cubicBezTo>
                  <a:cubicBezTo>
                    <a:pt x="2636" y="1002"/>
                    <a:pt x="2770" y="801"/>
                    <a:pt x="2836" y="601"/>
                  </a:cubicBezTo>
                  <a:cubicBezTo>
                    <a:pt x="2936" y="234"/>
                    <a:pt x="2870" y="1"/>
                    <a:pt x="2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4FC7CF22-3191-6615-F576-FC46C45FB86D}"/>
              </a:ext>
            </a:extLst>
          </p:cNvPr>
          <p:cNvSpPr/>
          <p:nvPr/>
        </p:nvSpPr>
        <p:spPr>
          <a:xfrm>
            <a:off x="4267200" y="3639254"/>
            <a:ext cx="4140200" cy="717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BA8558-49E8-B009-4DD2-D024725AB66B}"/>
              </a:ext>
            </a:extLst>
          </p:cNvPr>
          <p:cNvSpPr txBox="1"/>
          <p:nvPr/>
        </p:nvSpPr>
        <p:spPr>
          <a:xfrm>
            <a:off x="3159485" y="1021172"/>
            <a:ext cx="5563959" cy="3203890"/>
          </a:xfrm>
          <a:prstGeom prst="rect">
            <a:avLst/>
          </a:prstGeom>
          <a:noFill/>
        </p:spPr>
        <p:txBody>
          <a:bodyPr wrap="square">
            <a:spAutoFit/>
          </a:bodyPr>
          <a:lstStyle/>
          <a:p>
            <a:pPr lvl="0" algn="ctr">
              <a:lnSpc>
                <a:spcPct val="150000"/>
              </a:lnSpc>
              <a:spcAft>
                <a:spcPts val="1000"/>
              </a:spcAft>
            </a:pPr>
            <a:r>
              <a:rPr lang="en-US" sz="4300" b="1" dirty="0">
                <a:solidFill>
                  <a:schemeClr val="accent1">
                    <a:lumMod val="75000"/>
                  </a:schemeClr>
                </a:solidFill>
                <a:effectLst/>
                <a:latin typeface="+mj-lt"/>
                <a:ea typeface="Calibri" panose="020F0502020204030204" pitchFamily="34" charset="0"/>
                <a:cs typeface="Times New Roman" panose="02020603050405020304" pitchFamily="18" charset="0"/>
              </a:rPr>
              <a:t>BÀI HỌC KẾT THÚC, </a:t>
            </a:r>
          </a:p>
          <a:p>
            <a:pPr lvl="0" algn="ctr">
              <a:lnSpc>
                <a:spcPct val="150000"/>
              </a:lnSpc>
              <a:spcAft>
                <a:spcPts val="1000"/>
              </a:spcAft>
            </a:pPr>
            <a:r>
              <a:rPr lang="en-US" sz="4300" b="1" dirty="0">
                <a:solidFill>
                  <a:schemeClr val="accent1">
                    <a:lumMod val="75000"/>
                  </a:schemeClr>
                </a:solidFill>
                <a:effectLst/>
                <a:latin typeface="+mj-lt"/>
                <a:ea typeface="Calibri" panose="020F0502020204030204" pitchFamily="34" charset="0"/>
                <a:cs typeface="Times New Roman" panose="02020603050405020304" pitchFamily="18" charset="0"/>
              </a:rPr>
              <a:t>CẢM ƠN CÁC EM </a:t>
            </a:r>
          </a:p>
          <a:p>
            <a:pPr lvl="0" algn="ctr">
              <a:lnSpc>
                <a:spcPct val="150000"/>
              </a:lnSpc>
              <a:spcAft>
                <a:spcPts val="1000"/>
              </a:spcAft>
            </a:pPr>
            <a:r>
              <a:rPr lang="en-US" sz="4300" b="1" dirty="0">
                <a:solidFill>
                  <a:schemeClr val="accent1">
                    <a:lumMod val="75000"/>
                  </a:schemeClr>
                </a:solidFill>
                <a:effectLst/>
                <a:latin typeface="+mj-lt"/>
                <a:ea typeface="Calibri" panose="020F0502020204030204" pitchFamily="34" charset="0"/>
                <a:cs typeface="Times New Roman" panose="02020603050405020304" pitchFamily="18" charset="0"/>
              </a:rPr>
              <a:t>ĐÃ LẮNG NGHE</a:t>
            </a:r>
          </a:p>
        </p:txBody>
      </p:sp>
    </p:spTree>
  </p:cSld>
  <p:clrMapOvr>
    <a:masterClrMapping/>
  </p:clrMapOvr>
  <p:transition spd="med">
    <p:split orient="ver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 name="Rounded Rectangle 8">
            <a:extLst>
              <a:ext uri="{FF2B5EF4-FFF2-40B4-BE49-F238E27FC236}">
                <a16:creationId xmlns:a16="http://schemas.microsoft.com/office/drawing/2014/main" id="{7981D28B-CB4E-F2C6-6318-865FCF9FE0BC}"/>
              </a:ext>
            </a:extLst>
          </p:cNvPr>
          <p:cNvSpPr/>
          <p:nvPr/>
        </p:nvSpPr>
        <p:spPr>
          <a:xfrm>
            <a:off x="742211" y="469813"/>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00681C-4580-1BC4-0A1E-AC99DABF917E}"/>
                  </a:ext>
                </a:extLst>
              </p:cNvPr>
              <p:cNvSpPr txBox="1"/>
              <p:nvPr/>
            </p:nvSpPr>
            <p:spPr>
              <a:xfrm>
                <a:off x="655685" y="402907"/>
                <a:ext cx="7832630" cy="1889300"/>
              </a:xfrm>
              <a:prstGeom prst="rect">
                <a:avLst/>
              </a:prstGeom>
              <a:noFill/>
            </p:spPr>
            <p:txBody>
              <a:bodyPr wrap="square">
                <a:spAutoFit/>
              </a:bodyPr>
              <a:lstStyle/>
              <a:p>
                <a:pPr algn="just">
                  <a:lnSpc>
                    <a:spcPct val="150000"/>
                  </a:lnSpc>
                  <a:spcAft>
                    <a:spcPts val="800"/>
                  </a:spcAft>
                </a:pP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Cửa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hàng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điện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máy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trưng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bày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chiếc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phẳng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55</m:t>
                    </m:r>
                  </m:oMath>
                </a14:m>
                <a:r>
                  <a:rPr lang="en-US" sz="2000" dirty="0">
                    <a:latin typeface="Arial" panose="020B0604020202020204" pitchFamily="34" charset="0"/>
                    <a:ea typeface="Times New Roman" panose="02020603050405020304" pitchFamily="18" charset="0"/>
                  </a:rPr>
                  <a:t> in, </a:t>
                </a:r>
                <a:r>
                  <a:rPr lang="en-US" sz="2000" dirty="0" err="1">
                    <a:latin typeface="Arial" panose="020B0604020202020204" pitchFamily="34" charset="0"/>
                    <a:ea typeface="Times New Roman" panose="02020603050405020304" pitchFamily="18" charset="0"/>
                  </a:rPr>
                  <a:t>tức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độ</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đường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chéo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55</m:t>
                    </m:r>
                  </m:oMath>
                </a14:m>
                <a:r>
                  <a:rPr lang="en-US" sz="2000" dirty="0">
                    <a:latin typeface="Arial" panose="020B0604020202020204" pitchFamily="34" charset="0"/>
                    <a:ea typeface="Times New Roman" panose="02020603050405020304" pitchFamily="18" charset="0"/>
                  </a:rPr>
                  <a:t> in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1</m:t>
                    </m:r>
                  </m:oMath>
                </a14:m>
                <a:r>
                  <a:rPr lang="en-US" sz="2000" dirty="0">
                    <a:latin typeface="Arial" panose="020B0604020202020204" pitchFamily="34" charset="0"/>
                    <a:ea typeface="Times New Roman" panose="02020603050405020304" pitchFamily="18" charset="0"/>
                  </a:rPr>
                  <a:t> in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=2,54 </m:t>
                    </m:r>
                    <m:r>
                      <a:rPr lang="en-US" sz="2000" i="1">
                        <a:latin typeface="Cambria Math" panose="02040503050406030204" pitchFamily="18" charset="0"/>
                        <a:ea typeface="Times New Roman" panose="02020603050405020304" pitchFamily="18" charset="0"/>
                        <a:cs typeface="Arial" panose="020B0604020202020204" pitchFamily="34" charset="0"/>
                      </a:rPr>
                      <m:t>𝑐𝑚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Gọi</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 (in)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rộng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5). </a:t>
                </a:r>
                <a:r>
                  <a:rPr lang="en-US" sz="2000" dirty="0" err="1">
                    <a:latin typeface="Arial" panose="020B0604020202020204" pitchFamily="34" charset="0"/>
                    <a:ea typeface="Times New Roman" panose="02020603050405020304" pitchFamily="18" charset="0"/>
                  </a:rPr>
                  <a:t>Viết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thức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theo</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E00681C-4580-1BC4-0A1E-AC99DABF917E}"/>
                  </a:ext>
                </a:extLst>
              </p:cNvPr>
              <p:cNvSpPr txBox="1">
                <a:spLocks noRot="1" noChangeAspect="1" noMove="1" noResize="1" noEditPoints="1" noAdjustHandles="1" noChangeArrowheads="1" noChangeShapeType="1" noTextEdit="1"/>
              </p:cNvSpPr>
              <p:nvPr/>
            </p:nvSpPr>
            <p:spPr>
              <a:xfrm>
                <a:off x="655685" y="402907"/>
                <a:ext cx="7832630" cy="1889300"/>
              </a:xfrm>
              <a:prstGeom prst="rect">
                <a:avLst/>
              </a:prstGeom>
              <a:blipFill>
                <a:blip r:embed="rId3"/>
                <a:stretch>
                  <a:fillRect l="-857" r="-857" b="-4516"/>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01735E15-54EE-CBAC-F58C-CB43BDDD48ED}"/>
              </a:ext>
            </a:extLst>
          </p:cNvPr>
          <p:cNvGrpSpPr/>
          <p:nvPr/>
        </p:nvGrpSpPr>
        <p:grpSpPr>
          <a:xfrm>
            <a:off x="426165" y="2348122"/>
            <a:ext cx="5672135" cy="2443426"/>
            <a:chOff x="426165" y="2348122"/>
            <a:chExt cx="5672135" cy="2443426"/>
          </a:xfrm>
        </p:grpSpPr>
        <p:pic>
          <p:nvPicPr>
            <p:cNvPr id="5" name="Picture 4">
              <a:extLst>
                <a:ext uri="{FF2B5EF4-FFF2-40B4-BE49-F238E27FC236}">
                  <a16:creationId xmlns:a16="http://schemas.microsoft.com/office/drawing/2014/main" id="{5B09DABD-D773-CF3B-BBBB-FCA5D4049C0F}"/>
                </a:ext>
              </a:extLst>
            </p:cNvPr>
            <p:cNvPicPr>
              <a:picLocks noChangeAspect="1"/>
            </p:cNvPicPr>
            <p:nvPr/>
          </p:nvPicPr>
          <p:blipFill>
            <a:blip r:embed="rId4"/>
            <a:stretch>
              <a:fillRect/>
            </a:stretch>
          </p:blipFill>
          <p:spPr>
            <a:xfrm>
              <a:off x="426165" y="3683295"/>
              <a:ext cx="1108253" cy="1108253"/>
            </a:xfrm>
            <a:prstGeom prst="rect">
              <a:avLst/>
            </a:prstGeom>
          </p:spPr>
        </p:pic>
        <p:sp>
          <p:nvSpPr>
            <p:cNvPr id="7" name="Thought Bubble: Cloud 6">
              <a:extLst>
                <a:ext uri="{FF2B5EF4-FFF2-40B4-BE49-F238E27FC236}">
                  <a16:creationId xmlns:a16="http://schemas.microsoft.com/office/drawing/2014/main" id="{AEEE3E6A-1ED1-F9A6-6CFE-70B717DDEED0}"/>
                </a:ext>
              </a:extLst>
            </p:cNvPr>
            <p:cNvSpPr/>
            <p:nvPr/>
          </p:nvSpPr>
          <p:spPr>
            <a:xfrm>
              <a:off x="1631460" y="2348122"/>
              <a:ext cx="4466840" cy="1889300"/>
            </a:xfrm>
            <a:prstGeom prst="cloudCallout">
              <a:avLst>
                <a:gd name="adj1" fmla="val -56696"/>
                <a:gd name="adj2" fmla="val 46300"/>
              </a:avLst>
            </a:prstGeom>
            <a:solidFill>
              <a:schemeClr val="accent4">
                <a:lumMod val="95000"/>
              </a:schemeClr>
            </a:solidFill>
            <a:ln>
              <a:solidFill>
                <a:schemeClr val="accent4">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39A9EF-D54A-8747-DDDF-38D530EB72AC}"/>
                    </a:ext>
                  </a:extLst>
                </p:cNvPr>
                <p:cNvSpPr txBox="1"/>
                <p:nvPr/>
              </p:nvSpPr>
              <p:spPr>
                <a:xfrm>
                  <a:off x="1981948" y="2780291"/>
                  <a:ext cx="3949084" cy="1024961"/>
                </a:xfrm>
                <a:prstGeom prst="rect">
                  <a:avLst/>
                </a:prstGeom>
                <a:noFill/>
              </p:spPr>
              <p:txBody>
                <a:bodyPr wrap="square">
                  <a:spAutoFit/>
                </a:bodyPr>
                <a:lstStyle/>
                <a:p>
                  <a:pPr>
                    <a:lnSpc>
                      <a:spcPct val="150000"/>
                    </a:lnSpc>
                  </a:pPr>
                  <a:r>
                    <a:rPr lang="en-US" sz="2000" dirty="0" err="1"/>
                    <a:t>Biểu</a:t>
                  </a:r>
                  <a:r>
                    <a:rPr lang="en-US" sz="2000" dirty="0"/>
                    <a:t> </a:t>
                  </a:r>
                  <a:r>
                    <a:rPr lang="en-US" sz="2000" dirty="0" err="1"/>
                    <a:t>thức</a:t>
                  </a:r>
                  <a:r>
                    <a:rPr lang="en-US" sz="2000" dirty="0"/>
                    <a:t> </a:t>
                  </a:r>
                  <a14:m>
                    <m:oMath xmlns:m="http://schemas.openxmlformats.org/officeDocument/2006/math">
                      <m:rad>
                        <m:radPr>
                          <m:degHide m:val="on"/>
                          <m:ctrlPr>
                            <a:rPr lang="en-US" sz="2000" i="1">
                              <a:latin typeface="Cambria Math" panose="02040503050406030204" pitchFamily="18" charset="0"/>
                            </a:rPr>
                          </m:ctrlPr>
                        </m:radPr>
                        <m:deg/>
                        <m:e>
                          <m:sSup>
                            <m:sSupPr>
                              <m:ctrlPr>
                                <a:rPr lang="en-US" sz="2000" i="1">
                                  <a:latin typeface="Cambria Math" panose="02040503050406030204" pitchFamily="18" charset="0"/>
                                </a:rPr>
                              </m:ctrlPr>
                            </m:sSupPr>
                            <m:e>
                              <m:r>
                                <a:rPr lang="en-US" sz="2000" i="1">
                                  <a:latin typeface="Cambria Math" panose="02040503050406030204" pitchFamily="18" charset="0"/>
                                </a:rPr>
                                <m:t>55</m:t>
                              </m:r>
                            </m:e>
                            <m:sup>
                              <m:r>
                                <a:rPr lang="en-US" sz="2000" i="1">
                                  <a:latin typeface="Cambria Math" panose="02040503050406030204" pitchFamily="18" charset="0"/>
                                </a:rPr>
                                <m:t>2</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e>
                      </m:rad>
                    </m:oMath>
                  </a14:m>
                  <a:r>
                    <a:rPr lang="en-US" sz="2000" dirty="0"/>
                    <a:t> </a:t>
                  </a:r>
                  <a:r>
                    <a:rPr lang="en-US" sz="2000" dirty="0" err="1"/>
                    <a:t>được</a:t>
                  </a:r>
                  <a:r>
                    <a:rPr lang="en-US" sz="2000" dirty="0"/>
                    <a:t> </a:t>
                  </a:r>
                  <a:r>
                    <a:rPr lang="en-US" sz="2000" dirty="0" err="1"/>
                    <a:t>gọi</a:t>
                  </a:r>
                  <a:r>
                    <a:rPr lang="en-US" sz="2000" dirty="0"/>
                    <a:t> </a:t>
                  </a:r>
                  <a:r>
                    <a:rPr lang="en-US" sz="2000" dirty="0" err="1"/>
                    <a:t>là</a:t>
                  </a:r>
                  <a:r>
                    <a:rPr lang="en-US" sz="2000" dirty="0"/>
                    <a:t> </a:t>
                  </a:r>
                  <a:r>
                    <a:rPr lang="en-US" sz="2000" dirty="0" err="1"/>
                    <a:t>một</a:t>
                  </a:r>
                  <a:r>
                    <a:rPr lang="en-US" sz="2000" dirty="0"/>
                    <a:t> </a:t>
                  </a:r>
                  <a:r>
                    <a:rPr lang="en-US" sz="2000" dirty="0" err="1"/>
                    <a:t>căn</a:t>
                  </a:r>
                  <a:r>
                    <a:rPr lang="en-US" sz="2000" dirty="0"/>
                    <a:t> </a:t>
                  </a:r>
                  <a:r>
                    <a:rPr lang="en-US" sz="2000" dirty="0" err="1"/>
                    <a:t>thức</a:t>
                  </a:r>
                  <a:r>
                    <a:rPr lang="en-US" sz="2000" dirty="0"/>
                    <a:t> </a:t>
                  </a:r>
                  <a:r>
                    <a:rPr lang="en-US" sz="2000" dirty="0" err="1"/>
                    <a:t>bậc</a:t>
                  </a:r>
                  <a:r>
                    <a:rPr lang="en-US" sz="2000" dirty="0"/>
                    <a:t> </a:t>
                  </a:r>
                  <a:r>
                    <a:rPr lang="en-US" sz="2000" dirty="0" err="1"/>
                    <a:t>hai</a:t>
                  </a:r>
                  <a:r>
                    <a:rPr lang="en-US" sz="2000" dirty="0"/>
                    <a:t>.</a:t>
                  </a:r>
                </a:p>
              </p:txBody>
            </p:sp>
          </mc:Choice>
          <mc:Fallback xmlns="">
            <p:sp>
              <p:nvSpPr>
                <p:cNvPr id="8" name="TextBox 7">
                  <a:extLst>
                    <a:ext uri="{FF2B5EF4-FFF2-40B4-BE49-F238E27FC236}">
                      <a16:creationId xmlns:a16="http://schemas.microsoft.com/office/drawing/2014/main" id="{ED39A9EF-D54A-8747-DDDF-38D530EB72AC}"/>
                    </a:ext>
                  </a:extLst>
                </p:cNvPr>
                <p:cNvSpPr txBox="1">
                  <a:spLocks noRot="1" noChangeAspect="1" noMove="1" noResize="1" noEditPoints="1" noAdjustHandles="1" noChangeArrowheads="1" noChangeShapeType="1" noTextEdit="1"/>
                </p:cNvSpPr>
                <p:nvPr/>
              </p:nvSpPr>
              <p:spPr>
                <a:xfrm>
                  <a:off x="1981948" y="2780291"/>
                  <a:ext cx="3949084" cy="1024961"/>
                </a:xfrm>
                <a:prstGeom prst="rect">
                  <a:avLst/>
                </a:prstGeom>
                <a:blipFill>
                  <a:blip r:embed="rId5"/>
                  <a:stretch>
                    <a:fillRect l="-1543" b="-10119"/>
                  </a:stretch>
                </a:blipFill>
              </p:spPr>
              <p:txBody>
                <a:bodyPr/>
                <a:lstStyle/>
                <a:p>
                  <a:r>
                    <a:rPr lang="en-US">
                      <a:noFill/>
                    </a:rPr>
                    <a:t> </a:t>
                  </a:r>
                </a:p>
              </p:txBody>
            </p:sp>
          </mc:Fallback>
        </mc:AlternateContent>
      </p:grpSp>
    </p:spTree>
    <p:extLst>
      <p:ext uri="{BB962C8B-B14F-4D97-AF65-F5344CB8AC3E}">
        <p14:creationId xmlns:p14="http://schemas.microsoft.com/office/powerpoint/2010/main" val="198372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9" name="Google Shape;622;p28">
            <a:extLst>
              <a:ext uri="{FF2B5EF4-FFF2-40B4-BE49-F238E27FC236}">
                <a16:creationId xmlns:a16="http://schemas.microsoft.com/office/drawing/2014/main" id="{2F25AD8B-BE34-F01B-D8AD-5030930CB3F8}"/>
              </a:ext>
            </a:extLst>
          </p:cNvPr>
          <p:cNvSpPr txBox="1">
            <a:spLocks noGrp="1"/>
          </p:cNvSpPr>
          <p:nvPr>
            <p:ph type="title"/>
          </p:nvPr>
        </p:nvSpPr>
        <p:spPr>
          <a:xfrm>
            <a:off x="3549117" y="970673"/>
            <a:ext cx="2045766"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mj-lt"/>
              </a:rPr>
              <a:t>G</a:t>
            </a:r>
            <a:r>
              <a:rPr lang="en" b="1" dirty="0">
                <a:solidFill>
                  <a:srgbClr val="0070C0"/>
                </a:solidFill>
                <a:latin typeface="+mj-lt"/>
              </a:rPr>
              <a:t>hi nhớ</a:t>
            </a:r>
            <a:endParaRPr b="1" dirty="0">
              <a:solidFill>
                <a:srgbClr val="0070C0"/>
              </a:solidFill>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22A1F0-1043-9519-2F41-37E9471474CD}"/>
                  </a:ext>
                </a:extLst>
              </p:cNvPr>
              <p:cNvSpPr txBox="1"/>
              <p:nvPr/>
            </p:nvSpPr>
            <p:spPr>
              <a:xfrm>
                <a:off x="379079" y="1894164"/>
                <a:ext cx="8385841" cy="1604285"/>
              </a:xfrm>
              <a:prstGeom prst="rect">
                <a:avLst/>
              </a:prstGeom>
              <a:noFill/>
            </p:spPr>
            <p:txBody>
              <a:bodyPr wrap="square">
                <a:spAutoFit/>
              </a:bodyPr>
              <a:lstStyle/>
              <a:p>
                <a:pPr algn="just">
                  <a:lnSpc>
                    <a:spcPct val="150000"/>
                  </a:lnSpc>
                  <a:spcBef>
                    <a:spcPts val="300"/>
                  </a:spcBef>
                  <a:spcAft>
                    <a:spcPts val="300"/>
                  </a:spcAft>
                </a:pPr>
                <a:r>
                  <a:rPr lang="en-US" sz="2200" dirty="0">
                    <a:latin typeface="Arial" panose="020B0604020202020204" pitchFamily="34" charset="0"/>
                    <a:ea typeface="Times New Roman" panose="02020603050405020304" pitchFamily="18" charset="0"/>
                    <a:cs typeface="Times New Roman" panose="02020603050405020304" pitchFamily="18" charset="0"/>
                  </a:rPr>
                  <a:t>	</a:t>
                </a:r>
                <a:r>
                  <a:rPr lang="vi-VN" sz="2200" dirty="0">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r>
                      <a:rPr lang="vi-VN" sz="2200" i="1">
                        <a:latin typeface="Cambria Math" panose="02040503050406030204" pitchFamily="18" charset="0"/>
                        <a:ea typeface="Times New Roman" panose="02020603050405020304" pitchFamily="18" charset="0"/>
                        <a:cs typeface="Arial" panose="020B0604020202020204" pitchFamily="34" charset="0"/>
                      </a:rPr>
                      <m:t>𝐴</m:t>
                    </m:r>
                  </m:oMath>
                </a14:m>
                <a:r>
                  <a:rPr lang="vi-VN" sz="22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 người ta gọi </a:t>
                </a:r>
                <a14:m>
                  <m:oMath xmlns:m="http://schemas.openxmlformats.org/officeDocument/2006/math">
                    <m:rad>
                      <m:radPr>
                        <m:degHide m:val="on"/>
                        <m:ctrlPr>
                          <a:rPr lang="en-US" sz="2200" i="1">
                            <a:latin typeface="Cambria Math" panose="02040503050406030204" pitchFamily="18" charset="0"/>
                            <a:ea typeface="Times New Roman" panose="02020603050405020304" pitchFamily="18" charset="0"/>
                            <a:cs typeface="Arial" panose="020B0604020202020204" pitchFamily="34" charset="0"/>
                          </a:rPr>
                        </m:ctrlPr>
                      </m:radPr>
                      <m:deg/>
                      <m:e>
                        <m:r>
                          <a:rPr lang="vi-VN" sz="2200" i="1">
                            <a:latin typeface="Cambria Math" panose="02040503050406030204" pitchFamily="18" charset="0"/>
                            <a:ea typeface="Times New Roman" panose="02020603050405020304" pitchFamily="18" charset="0"/>
                            <a:cs typeface="Arial" panose="020B0604020202020204" pitchFamily="34" charset="0"/>
                          </a:rPr>
                          <m:t>𝐴</m:t>
                        </m:r>
                      </m:e>
                    </m:rad>
                  </m:oMath>
                </a14:m>
                <a:r>
                  <a:rPr lang="en-US" sz="2200" dirty="0">
                    <a:latin typeface="Arial" panose="020B0604020202020204" pitchFamily="34" charset="0"/>
                    <a:ea typeface="Times New Roman" panose="02020603050405020304" pitchFamily="18" charset="0"/>
                    <a:cs typeface="Times New Roman" panose="02020603050405020304" pitchFamily="18" charset="0"/>
                  </a:rPr>
                  <a:t> </a:t>
                </a:r>
                <a:r>
                  <a:rPr lang="vi-VN" sz="2200" dirty="0">
                    <a:latin typeface="Arial" panose="020B0604020202020204" pitchFamily="34" charset="0"/>
                    <a:ea typeface="Times New Roman" panose="02020603050405020304" pitchFamily="18" charset="0"/>
                    <a:cs typeface="Times New Roman" panose="02020603050405020304" pitchFamily="18" charset="0"/>
                  </a:rPr>
                  <a:t>là căn thức bậc hai của </a:t>
                </a:r>
                <a14:m>
                  <m:oMath xmlns:m="http://schemas.openxmlformats.org/officeDocument/2006/math">
                    <m:r>
                      <a:rPr lang="vi-VN" sz="2200" i="1">
                        <a:latin typeface="Cambria Math" panose="02040503050406030204" pitchFamily="18" charset="0"/>
                        <a:ea typeface="Times New Roman" panose="02020603050405020304" pitchFamily="18" charset="0"/>
                        <a:cs typeface="Arial" panose="020B0604020202020204" pitchFamily="34" charset="0"/>
                      </a:rPr>
                      <m:t>𝐴</m:t>
                    </m:r>
                  </m:oMath>
                </a14:m>
                <a:r>
                  <a:rPr lang="vi-VN" sz="2200" dirty="0">
                    <a:latin typeface="Arial" panose="020B0604020202020204" pitchFamily="34" charset="0"/>
                    <a:ea typeface="Times New Roman" panose="02020603050405020304" pitchFamily="18" charset="0"/>
                    <a:cs typeface="Times New Roman" panose="02020603050405020304" pitchFamily="18" charset="0"/>
                  </a:rPr>
                  <a:t>, còn </a:t>
                </a:r>
                <a14:m>
                  <m:oMath xmlns:m="http://schemas.openxmlformats.org/officeDocument/2006/math">
                    <m:r>
                      <a:rPr lang="vi-VN" sz="2200" i="1">
                        <a:latin typeface="Cambria Math" panose="02040503050406030204" pitchFamily="18" charset="0"/>
                        <a:ea typeface="Times New Roman" panose="02020603050405020304" pitchFamily="18" charset="0"/>
                        <a:cs typeface="Arial" panose="020B0604020202020204" pitchFamily="34" charset="0"/>
                      </a:rPr>
                      <m:t>𝐴</m:t>
                    </m:r>
                  </m:oMath>
                </a14:m>
                <a:r>
                  <a:rPr lang="vi-VN" sz="2200" dirty="0">
                    <a:latin typeface="Arial" panose="020B0604020202020204" pitchFamily="34" charset="0"/>
                    <a:ea typeface="Times New Roman" panose="02020603050405020304" pitchFamily="18" charset="0"/>
                    <a:cs typeface="Times New Roman" panose="02020603050405020304" pitchFamily="18" charset="0"/>
                  </a:rPr>
                  <a:t> được gọi là biểu thức lấy căn bậc hai hay là biểu thức dưới dấu căn</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E22A1F0-1043-9519-2F41-37E9471474CD}"/>
                  </a:ext>
                </a:extLst>
              </p:cNvPr>
              <p:cNvSpPr txBox="1">
                <a:spLocks noRot="1" noChangeAspect="1" noMove="1" noResize="1" noEditPoints="1" noAdjustHandles="1" noChangeArrowheads="1" noChangeShapeType="1" noTextEdit="1"/>
              </p:cNvSpPr>
              <p:nvPr/>
            </p:nvSpPr>
            <p:spPr>
              <a:xfrm>
                <a:off x="379079" y="1894164"/>
                <a:ext cx="8385841" cy="1604285"/>
              </a:xfrm>
              <a:prstGeom prst="rect">
                <a:avLst/>
              </a:prstGeom>
              <a:blipFill>
                <a:blip r:embed="rId3"/>
                <a:stretch>
                  <a:fillRect l="-945" r="-945" b="-6844"/>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FF36FC42-BA43-8B27-F169-36DECAD29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6644" y="3355465"/>
            <a:ext cx="1159726" cy="1718113"/>
          </a:xfrm>
          <a:prstGeom prst="rect">
            <a:avLst/>
          </a:prstGeom>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12" name="TextBox 11">
            <a:extLst>
              <a:ext uri="{FF2B5EF4-FFF2-40B4-BE49-F238E27FC236}">
                <a16:creationId xmlns:a16="http://schemas.microsoft.com/office/drawing/2014/main" id="{DF8B68FC-B95E-6423-9887-00340994CF7E}"/>
              </a:ext>
            </a:extLst>
          </p:cNvPr>
          <p:cNvSpPr txBox="1"/>
          <p:nvPr/>
        </p:nvSpPr>
        <p:spPr>
          <a:xfrm>
            <a:off x="585523" y="606257"/>
            <a:ext cx="1140106" cy="498342"/>
          </a:xfrm>
          <a:prstGeom prst="rect">
            <a:avLst/>
          </a:prstGeom>
          <a:noFill/>
        </p:spPr>
        <p:txBody>
          <a:bodyPr wrap="square">
            <a:spAutoFit/>
          </a:bodyPr>
          <a:lstStyle/>
          <a:p>
            <a:pPr algn="just">
              <a:lnSpc>
                <a:spcPct val="150000"/>
              </a:lnSpc>
              <a:spcBef>
                <a:spcPts val="600"/>
              </a:spcBef>
              <a:spcAft>
                <a:spcPts val="600"/>
              </a:spcAft>
            </a:pP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Ví dụ 1:</a:t>
            </a:r>
            <a:endParaRPr lang="en-US" sz="2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C753D6-993F-ECA8-1D57-D027B31ED473}"/>
                  </a:ext>
                </a:extLst>
              </p:cNvPr>
              <p:cNvSpPr txBox="1"/>
              <p:nvPr/>
            </p:nvSpPr>
            <p:spPr>
              <a:xfrm>
                <a:off x="552069" y="606257"/>
                <a:ext cx="8268545" cy="1104726"/>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FC753D6-993F-ECA8-1D57-D027B31ED473}"/>
                  </a:ext>
                </a:extLst>
              </p:cNvPr>
              <p:cNvSpPr txBox="1">
                <a:spLocks noRot="1" noChangeAspect="1" noMove="1" noResize="1" noEditPoints="1" noAdjustHandles="1" noChangeArrowheads="1" noChangeShapeType="1" noTextEdit="1"/>
              </p:cNvSpPr>
              <p:nvPr/>
            </p:nvSpPr>
            <p:spPr>
              <a:xfrm>
                <a:off x="552069" y="606257"/>
                <a:ext cx="8268545" cy="1104726"/>
              </a:xfrm>
              <a:prstGeom prst="rect">
                <a:avLst/>
              </a:prstGeom>
              <a:blipFill>
                <a:blip r:embed="rId3"/>
                <a:stretch>
                  <a:fillRect l="-811" r="-295" b="-824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9EA550C-6922-401E-6C43-633E09664B07}"/>
              </a:ext>
            </a:extLst>
          </p:cNvPr>
          <p:cNvSpPr txBox="1"/>
          <p:nvPr/>
        </p:nvSpPr>
        <p:spPr>
          <a:xfrm>
            <a:off x="707128" y="2067445"/>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6E32135-FBD9-5272-ED95-84EA3E82FBD1}"/>
                  </a:ext>
                </a:extLst>
              </p:cNvPr>
              <p:cNvSpPr txBox="1"/>
              <p:nvPr/>
            </p:nvSpPr>
            <p:spPr>
              <a:xfrm>
                <a:off x="1979055" y="2110489"/>
                <a:ext cx="6457817" cy="2644057"/>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6E32135-FBD9-5272-ED95-84EA3E82FBD1}"/>
                  </a:ext>
                </a:extLst>
              </p:cNvPr>
              <p:cNvSpPr txBox="1">
                <a:spLocks noRot="1" noChangeAspect="1" noMove="1" noResize="1" noEditPoints="1" noAdjustHandles="1" noChangeArrowheads="1" noChangeShapeType="1" noTextEdit="1"/>
              </p:cNvSpPr>
              <p:nvPr/>
            </p:nvSpPr>
            <p:spPr>
              <a:xfrm>
                <a:off x="1979055" y="2110489"/>
                <a:ext cx="6457817" cy="2644057"/>
              </a:xfrm>
              <a:prstGeom prst="rect">
                <a:avLst/>
              </a:prstGeom>
              <a:blipFill>
                <a:blip r:embed="rId4"/>
                <a:stretch>
                  <a:fillRect l="-1039" r="-944" b="-2995"/>
                </a:stretch>
              </a:blipFill>
            </p:spPr>
            <p:txBody>
              <a:bodyPr/>
              <a:lstStyle/>
              <a:p>
                <a:r>
                  <a:rPr lang="en-US">
                    <a:noFill/>
                  </a:rPr>
                  <a:t> </a:t>
                </a:r>
              </a:p>
            </p:txBody>
          </p:sp>
        </mc:Fallback>
      </mc:AlternateContent>
      <p:pic>
        <p:nvPicPr>
          <p:cNvPr id="19" name="Picture 21">
            <a:extLst>
              <a:ext uri="{FF2B5EF4-FFF2-40B4-BE49-F238E27FC236}">
                <a16:creationId xmlns:a16="http://schemas.microsoft.com/office/drawing/2014/main" id="{FA6A061A-1C52-E4AD-45BE-1B430D2B1E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2069" y="4091154"/>
            <a:ext cx="663392" cy="66339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theme/theme1.xml><?xml version="1.0" encoding="utf-8"?>
<a:theme xmlns:a="http://schemas.openxmlformats.org/drawingml/2006/main" name="Algebra: Linear Equations and Inequalities - Math - 10th grade by Slidesgo">
  <a:themeElements>
    <a:clrScheme name="Simple Light">
      <a:dk1>
        <a:srgbClr val="2C2B2B"/>
      </a:dk1>
      <a:lt1>
        <a:srgbClr val="FFFDF7"/>
      </a:lt1>
      <a:dk2>
        <a:srgbClr val="FFCB77"/>
      </a:dk2>
      <a:lt2>
        <a:srgbClr val="E46E6E"/>
      </a:lt2>
      <a:accent1>
        <a:srgbClr val="44BEB2"/>
      </a:accent1>
      <a:accent2>
        <a:srgbClr val="235C72"/>
      </a:accent2>
      <a:accent3>
        <a:srgbClr val="71A5DE"/>
      </a:accent3>
      <a:accent4>
        <a:srgbClr val="FFFFFF"/>
      </a:accent4>
      <a:accent5>
        <a:srgbClr val="FFFFFF"/>
      </a:accent5>
      <a:accent6>
        <a:srgbClr val="FFFFFF"/>
      </a:accent6>
      <a:hlink>
        <a:srgbClr val="2C2B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lthy Eating Yearly Planner by Slidesgo">
  <a:themeElements>
    <a:clrScheme name="Simple Light">
      <a:dk1>
        <a:srgbClr val="993333"/>
      </a:dk1>
      <a:lt1>
        <a:srgbClr val="A7B57A"/>
      </a:lt1>
      <a:dk2>
        <a:srgbClr val="FFF9F2"/>
      </a:dk2>
      <a:lt2>
        <a:srgbClr val="FFFFFF"/>
      </a:lt2>
      <a:accent1>
        <a:srgbClr val="FFFFFF"/>
      </a:accent1>
      <a:accent2>
        <a:srgbClr val="FFFFFF"/>
      </a:accent2>
      <a:accent3>
        <a:srgbClr val="FFFFFF"/>
      </a:accent3>
      <a:accent4>
        <a:srgbClr val="FFFFFF"/>
      </a:accent4>
      <a:accent5>
        <a:srgbClr val="FFFFFF"/>
      </a:accent5>
      <a:accent6>
        <a:srgbClr val="FFFFFF"/>
      </a:accent6>
      <a:hlink>
        <a:srgbClr val="99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3881</Words>
  <Application>Microsoft Office PowerPoint</Application>
  <PresentationFormat>On-screen Show (16:9)</PresentationFormat>
  <Paragraphs>310</Paragraphs>
  <Slides>61</Slides>
  <Notes>61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61</vt:i4>
      </vt:variant>
    </vt:vector>
  </HeadingPairs>
  <TitlesOfParts>
    <vt:vector size="75" baseType="lpstr">
      <vt:lpstr>Lexend</vt:lpstr>
      <vt:lpstr>Cambria Math</vt:lpstr>
      <vt:lpstr>Arial</vt:lpstr>
      <vt:lpstr>Times New Roman</vt:lpstr>
      <vt:lpstr>Calibri</vt:lpstr>
      <vt:lpstr>DM Sans</vt:lpstr>
      <vt:lpstr>Wingdings</vt:lpstr>
      <vt:lpstr>Abril Fatface</vt:lpstr>
      <vt:lpstr>Anaheim</vt:lpstr>
      <vt:lpstr>Arimo</vt:lpstr>
      <vt:lpstr>Nunito Light</vt:lpstr>
      <vt:lpstr>Orbitron Medium</vt:lpstr>
      <vt:lpstr>Algebra: Linear Equations and Inequalities - Math - 10th grade by Slidesgo</vt:lpstr>
      <vt:lpstr>Healthy Eating Yearly Planner by Slidesgo</vt:lpstr>
      <vt:lpstr>NHIỆT LIỆT CHÀO MỪNG CÁC EM ĐẾN VỚI BÀI HỌC MỚI</vt:lpstr>
      <vt:lpstr>KHỞI ĐỘNG</vt:lpstr>
      <vt:lpstr>PowerPoint Presentation</vt:lpstr>
      <vt:lpstr>PowerPoint Presentation</vt:lpstr>
      <vt:lpstr>CĂN THỨC BẬC HAI</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CĂN THỨC BẬC BA</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dc:creator>tailieugiaoven.edu.vn</dc:creator>
  <cp:lastModifiedBy>Hùng</cp:lastModifiedBy>
  <cp:revision>3</cp:revision>
  <dcterms:modified xsi:type="dcterms:W3CDTF">2025-12-10T07:33:07Z</dcterms:modified>
</cp:coreProperties>
</file>